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1300" r:id="rId4"/>
    <p:sldId id="21301" r:id="rId5"/>
    <p:sldId id="260" r:id="rId6"/>
    <p:sldId id="21302" r:id="rId7"/>
    <p:sldId id="21303" r:id="rId8"/>
    <p:sldId id="21304" r:id="rId9"/>
    <p:sldId id="21305" r:id="rId10"/>
    <p:sldId id="21306" r:id="rId11"/>
    <p:sldId id="266" r:id="rId12"/>
    <p:sldId id="2130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C0F94-858B-461E-A091-CB3C8190638D}" v="5" dt="2023-09-03T06:24:10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2023/9/14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讲道内容可从牧师师母/同工处获得。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http://www.hao123.com/haoserver/jianfanzh.htm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36</a:t>
            </a:r>
            <a:r>
              <a:t>，字体</a:t>
            </a:r>
            <a:r>
              <a:rPr>
                <a:latin typeface="+mn-lt"/>
                <a:ea typeface="+mn-ea"/>
                <a:cs typeface="+mn-cs"/>
                <a:sym typeface="等线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我岂能代替神呢？</a:t>
            </a: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经文：创50:15-21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5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饶恕的一些看法：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第一</a:t>
            </a:r>
            <a:r>
              <a:t>，许多人认为时间可以冲淡一切。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在41:51，“51约瑟给长子起名叫玛拿西，因为他说：“神使我忘了一切的困苦和我父的全家。”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玛拿西的字义是“导致遗忘”。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5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饶恕的一些看法：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第二</a:t>
            </a:r>
            <a:r>
              <a:t>，从结果来看事情，认为如果不是被卖到埃及，怎有后来作埃及宰相的风光？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在创50:20，约瑟说：“20从前你们的意思是要害我⋯⋯”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6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饶恕的一些看法：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第三</a:t>
            </a:r>
            <a:r>
              <a:t>，因着哥哥们真心悔改，公义得以伸张，大人有大量，饶恕也是很应该的。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约瑟说：“神的意思原是好的，要保全许多人的性命⋯⋯我必养活你们和你们的妇人孩子。”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6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饶恕的一些看法：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第四</a:t>
            </a:r>
            <a:r>
              <a:t>，约瑟受苦，是神的意思，要保全许多人的性命。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宿命的看法，神已经计划好，人是神施恩的工具。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反感：漠视了受苦者的感受，而神可以牺性掉某人的幸福，成全大局，难保他日亦可以牺性另一些人，成就另一个大局，我又怎能保证自己不是被牺性的那人。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7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如果神不是已经预定好一切，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我们不是在神命定的宿命的话，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可以怎样理解约瑟的话？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“不要害怕，我岂能代替神呢？从前你们的意思是要害我，但神的意思原是好的，要保全许多人的性命，成就今日的光景。”（创50:19-20）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8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“不要害怕，我岂能代替神呢？从前你们的意思是要害我，但神的意思原是好的，要保全许多人的性命，成就今日的光景。”（创50:19-20）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首先</a:t>
            </a:r>
            <a:r>
              <a:t>，他相信只有神具有审判的权柄，人不可以代神作审判者。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8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“不要害怕，我岂能代替神呢？从前你们的意思是要害我，但神的意思原是好的，要保全许多人的性命，成就今日的光景。”（创50:19-20）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第二</a:t>
            </a:r>
            <a:r>
              <a:t>，约瑟没有扭曲了哥哥们害他的用意，但这要害约瑟的事，单纯就是哥哥们的罪恶，而在背后不是神令到哥哥们去害他的⋯⋯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9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“不要害怕，我岂能代替神呢？从前你们的意思是要害我，但神的意思原是好的，要保全许多人的性命，成就今日的光景。”（创50:19-20）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第三</a:t>
            </a:r>
            <a:r>
              <a:t>，“神的意思原是好的”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不可说⋯神要借着哥哥们的恶来行善</a:t>
            </a:r>
          </a:p>
          <a:p>
            <a:pPr marL="266697" indent="-266697" defTabSz="868680">
              <a:spcBef>
                <a:spcPts val="900"/>
              </a:spcBef>
              <a:defRPr sz="3230">
                <a:latin typeface="SimHei"/>
                <a:ea typeface="SimHei"/>
                <a:cs typeface="SimHei"/>
                <a:sym typeface="SimHei"/>
              </a:defRPr>
            </a:pPr>
            <a:r>
              <a:t>可以说⋯约瑟经历这些苦难，人性的罪恶，但神却在其中赐福约瑟，使用他的经歴，去拯救许多人的性命。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我可以饶恕人吗？</a:t>
            </a:r>
          </a:p>
        </p:txBody>
      </p:sp>
      <p:sp>
        <p:nvSpPr>
          <p:cNvPr id="19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69504" indent="-269504" defTabSz="877823">
              <a:spcBef>
                <a:spcPts val="900"/>
              </a:spcBef>
              <a:defRPr sz="3264">
                <a:latin typeface="SimHei"/>
                <a:ea typeface="SimHei"/>
                <a:cs typeface="SimHei"/>
                <a:sym typeface="SimHei"/>
              </a:defRPr>
            </a:pPr>
            <a:r>
              <a:t>“不要害怕，我岂能代替神呢？从前你们的意思是要害我，但神的意思原是好的，要保全许多人的性命，成就今日的光景。”（创50:19-20）</a:t>
            </a:r>
          </a:p>
          <a:p>
            <a:pPr marL="269504" indent="-269504" defTabSz="877823">
              <a:spcBef>
                <a:spcPts val="900"/>
              </a:spcBef>
              <a:defRPr sz="3264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E22400"/>
                </a:solidFill>
              </a:rPr>
              <a:t>最后</a:t>
            </a:r>
            <a:r>
              <a:t>，约瑟所认识的神，是要拯救许多人性命的神，他自己也经历了被神的拯救。</a:t>
            </a:r>
          </a:p>
          <a:p>
            <a:pPr marL="269504" indent="-269504" defTabSz="877823">
              <a:spcBef>
                <a:spcPts val="900"/>
              </a:spcBef>
              <a:defRPr sz="3264">
                <a:latin typeface="SimHei"/>
                <a:ea typeface="SimHei"/>
                <a:cs typeface="SimHei"/>
                <a:sym typeface="SimHei"/>
              </a:defRPr>
            </a:pPr>
            <a:r>
              <a:t>约瑟也成为和神一样性情的人，生命中所看重的，就是可以怎样拯救更多人的性命。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总结：未完的故事</a:t>
            </a:r>
          </a:p>
        </p:txBody>
      </p:sp>
      <p:sp>
        <p:nvSpPr>
          <p:cNvPr id="20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亲爱的弟兄姐妹，你有受过别人的伤害吗？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亲爱的弟兄姐妹，愿你们平安。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总结：未完的故事</a:t>
            </a:r>
          </a:p>
        </p:txBody>
      </p:sp>
      <p:sp>
        <p:nvSpPr>
          <p:cNvPr id="21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我们不要因为这些遭遇，就以为神撇弃了我们，神的恩典一直都在，神愿意拯救和帮助，以致我们的生命能够再次出发。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总结：未完的故事</a:t>
            </a:r>
          </a:p>
        </p:txBody>
      </p:sp>
      <p:sp>
        <p:nvSpPr>
          <p:cNvPr id="21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我们不必要立马饶恕伤害我的人⋯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但我们可以将他们交在神的手里，而我们也将自己交在神的手中，让神的恩典改变自己。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总结：未完的故事</a:t>
            </a:r>
          </a:p>
        </p:txBody>
      </p:sp>
      <p:sp>
        <p:nvSpPr>
          <p:cNvPr id="22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我们知道能改变一切的，只有神。我们岂能代替神呢？就让神在当中掌权，让神在当中作医治的工作。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创50章：约瑟和哥哥们复和的功课。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神已经帮助我们面对饶恕的功课没有？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1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约瑟的故事在创世记37章，由他十七岁开始说起，直到50章，他活了一百一十岁死亡为止。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2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约瑟的父亲雅各，有两位妻子，两位妾， 在同父异母的情况下，生了12个儿子。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约瑟是雅各和他最疼爱的妻子——拉结所生。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他被卖到埃及作奴隶，当时约瑟才十七岁。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2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在埃及的约瑟⋯⋯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33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>
            <a:lvl1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二十二年后的重逢，约瑟已经三十九岁了，这是一个很好的报仇机会⋯⋯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39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十七年过后，父亲雅各死了，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约瑟的哥哥们便害怕起来，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怕约瑟仍然怀恨在心⋯⋯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90233"/>
            <a:ext cx="65382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36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约瑟的故事</a:t>
            </a:r>
          </a:p>
        </p:txBody>
      </p:sp>
      <p:sp>
        <p:nvSpPr>
          <p:cNvPr id="145" name="Inhaltsplatzhalter 2"/>
          <p:cNvSpPr txBox="1">
            <a:spLocks noGrp="1"/>
          </p:cNvSpPr>
          <p:nvPr>
            <p:ph type="body" idx="1"/>
          </p:nvPr>
        </p:nvSpPr>
        <p:spPr>
          <a:xfrm>
            <a:off x="619431" y="1619999"/>
            <a:ext cx="7831395" cy="5238001"/>
          </a:xfrm>
          <a:prstGeom prst="rect">
            <a:avLst/>
          </a:prstGeom>
        </p:spPr>
        <p:txBody>
          <a:bodyPr/>
          <a:lstStyle/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约瑟回答说：</a:t>
            </a:r>
          </a:p>
          <a:p>
            <a:pPr marL="280734" indent="-280734">
              <a:defRPr sz="3400">
                <a:latin typeface="SimHei"/>
                <a:ea typeface="SimHei"/>
                <a:cs typeface="SimHei"/>
                <a:sym typeface="SimHei"/>
              </a:defRPr>
            </a:pPr>
            <a:r>
              <a:t>“19不要害怕，我岂能代替神呢？20从前你们的意思是要害我，但神的意思原是好的，要保全许多人的性命，成就今日的光景。21现在你们不要害怕，我必养活你们和你们的妇人孩子。”（创50:19-21）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1172</Words>
  <Application>Microsoft Office PowerPoint</Application>
  <PresentationFormat>Bildschirmpräsentation (4:3)</PresentationFormat>
  <Paragraphs>160</Paragraphs>
  <Slides>22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等线</vt:lpstr>
      <vt:lpstr>Helvetica Neue</vt:lpstr>
      <vt:lpstr>SimHei</vt:lpstr>
      <vt:lpstr>SimSun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244</cp:revision>
  <dcterms:created xsi:type="dcterms:W3CDTF">2023-03-17T14:22:59Z</dcterms:created>
  <dcterms:modified xsi:type="dcterms:W3CDTF">2023-09-13T23:52:57Z</dcterms:modified>
</cp:coreProperties>
</file>