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1276" r:id="rId4"/>
    <p:sldId id="21277" r:id="rId5"/>
    <p:sldId id="260" r:id="rId6"/>
    <p:sldId id="21278" r:id="rId7"/>
    <p:sldId id="21279" r:id="rId8"/>
    <p:sldId id="21280" r:id="rId9"/>
    <p:sldId id="21281" r:id="rId10"/>
    <p:sldId id="21282" r:id="rId11"/>
    <p:sldId id="266" r:id="rId12"/>
    <p:sldId id="21283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51" autoAdjust="0"/>
    <p:restoredTop sz="85357" autoAdjust="0"/>
  </p:normalViewPr>
  <p:slideViewPr>
    <p:cSldViewPr snapToGrid="0">
      <p:cViewPr varScale="1">
        <p:scale>
          <a:sx n="138" d="100"/>
          <a:sy n="138" d="100"/>
        </p:scale>
        <p:origin x="235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2023/8/29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4" name="Shape 15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0" name="Shape 1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6" name="Shape 1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2" name="Shape 17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8" name="Shape 17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4" name="Shape 18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0" name="Shape 19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6" name="Shape 19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2" name="Shape 20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8" name="Shape 20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4" name="Shape 21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0" name="Shape 22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6" name="Shape 22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2" name="Shape 2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1" name="Shape 14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2023/8/29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2023/8/29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2023/8/29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2023/8/29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2023/8/29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270760"/>
            <a:ext cx="905400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神喜爱怜恤</a:t>
            </a:r>
          </a:p>
        </p:txBody>
      </p:sp>
      <p:sp>
        <p:nvSpPr>
          <p:cNvPr id="97" name="Inhaltsplatzhalter 2"/>
          <p:cNvSpPr txBox="1"/>
          <p:nvPr/>
        </p:nvSpPr>
        <p:spPr>
          <a:xfrm>
            <a:off x="44280" y="3701846"/>
            <a:ext cx="9054001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讲道：陈永安 牧师</a:t>
            </a:r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经文：太9:2-13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心里怀着恶念</a:t>
            </a:r>
          </a:p>
        </p:txBody>
      </p:sp>
      <p:sp>
        <p:nvSpPr>
          <p:cNvPr id="151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第4-7节，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“你们为什么心里怀着</a:t>
            </a:r>
            <a:r>
              <a:rPr>
                <a:solidFill>
                  <a:srgbClr val="E22400"/>
                </a:solidFill>
              </a:rPr>
              <a:t>恶念</a:t>
            </a:r>
            <a:r>
              <a:t>呢？</a:t>
            </a:r>
          </a:p>
        </p:txBody>
      </p:sp>
      <p:pic>
        <p:nvPicPr>
          <p:cNvPr id="152" name="影像" descr="影像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1710" y="3044722"/>
            <a:ext cx="6479783" cy="362867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7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心里怀着恶念</a:t>
            </a:r>
          </a:p>
        </p:txBody>
      </p:sp>
      <p:sp>
        <p:nvSpPr>
          <p:cNvPr id="158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“恶念”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是我们觉得自己比别人更好，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甚至能站在神的位置，作出判断，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认为这人不得赦免，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又认为自己比别人更加公义，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忘记自己是罪人，要接受神的审判。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心里怀着恶念</a:t>
            </a:r>
          </a:p>
        </p:txBody>
      </p:sp>
      <p:sp>
        <p:nvSpPr>
          <p:cNvPr id="164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太9:6-7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“6耶稣要叫你们知道，人子在地上有赦罪的权柄；就对瘫子说：“起来！拿你的褥子回家去吧。”7那人就起来，回家去了。”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被召的罪人</a:t>
            </a:r>
          </a:p>
        </p:txBody>
      </p:sp>
      <p:sp>
        <p:nvSpPr>
          <p:cNvPr id="170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耶稣不单赦免人的罪，更加呼召罪人跟从祂，并且乐于与罪人一同坐席。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太9:9，耶稣呼召马太，祂是一个税吏。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被召的罪人</a:t>
            </a:r>
          </a:p>
        </p:txBody>
      </p:sp>
      <p:sp>
        <p:nvSpPr>
          <p:cNvPr id="176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马太在遇到耶稣后，他整个生命都改变了。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愿意放弃从前所追求的，撇下一切，跟从耶稣，作耶稣的门徒。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经过一个价值观的重整，马太找到人生的方向，生命与神重新的结连。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被召的罪人</a:t>
            </a:r>
          </a:p>
        </p:txBody>
      </p:sp>
      <p:sp>
        <p:nvSpPr>
          <p:cNvPr id="182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马太在认识耶稣后，立刻将耶稣介绍给他的朋友，就是其他的税吏和朋友。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耶稣也很高兴能认识他们，并和他们一同坐席。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被召的罪人</a:t>
            </a:r>
          </a:p>
        </p:txBody>
      </p:sp>
      <p:sp>
        <p:nvSpPr>
          <p:cNvPr id="188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耶稣引起了法利赛人的不满，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他们分别为圣，不与罪人为伍，不明白耶稣为什么和税吏并罪人一同吃饭。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他们怕沾染了不洁，沾染了宗教上的不洁，害怕因此引致神的惩罚。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3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被召的罪人</a:t>
            </a:r>
          </a:p>
        </p:txBody>
      </p:sp>
      <p:sp>
        <p:nvSpPr>
          <p:cNvPr id="194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在12-13节，耶稣回应说：“康健的人用不着医生，有病的人才用得着。13经上说：『我喜爱怜恤，不喜爱祭祀。』这句话的意思，你们且去揣摩。我来本不是召义人，乃是召罪人。”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被召的罪人</a:t>
            </a:r>
          </a:p>
        </p:txBody>
      </p:sp>
      <p:sp>
        <p:nvSpPr>
          <p:cNvPr id="200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在12-13节，耶稣回应说：“康健的人用不着</a:t>
            </a:r>
            <a:r>
              <a:rPr>
                <a:solidFill>
                  <a:srgbClr val="E22400"/>
                </a:solidFill>
              </a:rPr>
              <a:t>医生</a:t>
            </a:r>
            <a:r>
              <a:t>，</a:t>
            </a:r>
            <a:r>
              <a:rPr>
                <a:solidFill>
                  <a:srgbClr val="E22400"/>
                </a:solidFill>
              </a:rPr>
              <a:t>有病的人</a:t>
            </a:r>
            <a:r>
              <a:t>才用得着。13经上说：『我喜爱怜恤，不喜爱祭祀。』这句话的意思，你们且去揣摩。我来本不是召义人，乃是召罪人。”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被召的罪人</a:t>
            </a:r>
          </a:p>
        </p:txBody>
      </p:sp>
      <p:sp>
        <p:nvSpPr>
          <p:cNvPr id="206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在12-13节，耶稣回应说：“康健的人用不着医生，有病的人才用得着。13经上说：</a:t>
            </a:r>
            <a:r>
              <a:rPr>
                <a:solidFill>
                  <a:srgbClr val="E22400"/>
                </a:solidFill>
              </a:rPr>
              <a:t>『我喜爱怜恤，不喜爱祭祀。』</a:t>
            </a:r>
            <a:r>
              <a:t>这句话的意思，你们且去揣摩。我来本不是召义人，乃是召罪人。”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3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亲爱的弟兄姐妹，愿你们平安。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彼此问安。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1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被召的罪人</a:t>
            </a:r>
          </a:p>
        </p:txBody>
      </p:sp>
      <p:sp>
        <p:nvSpPr>
          <p:cNvPr id="212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“怜恤”：有“慈悲”、“宽厚”的意思，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原意是指“盟约的爱”、“坚贞守约的爱”。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5. 总结</a:t>
            </a:r>
          </a:p>
        </p:txBody>
      </p:sp>
      <p:sp>
        <p:nvSpPr>
          <p:cNvPr id="218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>
            <a:lvl1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神的慈爱，祂差遣耶稣基督来到世界，赦免罪过，医治众罪，这是神白白的恩典，我们都是一同领受恩典的罪人。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5. 总结</a:t>
            </a:r>
          </a:p>
        </p:txBody>
      </p:sp>
      <p:sp>
        <p:nvSpPr>
          <p:cNvPr id="224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>
            <a:lvl1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我们要省察自己的意念，骄傲起来，以为自己比别人更加有义，对人多加批评，自以为自己能代神作审判者。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5. 总结</a:t>
            </a:r>
          </a:p>
        </p:txBody>
      </p:sp>
      <p:sp>
        <p:nvSpPr>
          <p:cNvPr id="230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>
            <a:lvl1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最后，我们要感谢神，呼召我们跟从祂，在祂的怜恤中，可以见证神，可以重建生命的价值观。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9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今年教会主题：“像天父一样慈悲”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今天的讲题是“神喜爱怜恤”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经文是太9:2-13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信息在13节，耶稣说：“『我喜爱怜恤，不喜爱祭祀。』⋯⋯我来本不是召义人，乃是召罪人。”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耶稣医好瘫子</a:t>
            </a:r>
          </a:p>
        </p:txBody>
      </p:sp>
      <p:sp>
        <p:nvSpPr>
          <p:cNvPr id="115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太9:2，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“2有人用褥子抬着一个瘫子到耶稣跟前来。耶稣见他们的信心，就对瘫子说：“小子，放心吧！你的罪赦了。”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耶稣医好瘫子</a:t>
            </a:r>
          </a:p>
        </p:txBody>
      </p:sp>
      <p:sp>
        <p:nvSpPr>
          <p:cNvPr id="121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太9:2，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“2有人用褥子抬着一个瘫子到耶稣跟前来。耶稣见</a:t>
            </a:r>
            <a:r>
              <a:rPr>
                <a:solidFill>
                  <a:srgbClr val="E22400"/>
                </a:solidFill>
              </a:rPr>
              <a:t>他们的信心</a:t>
            </a:r>
            <a:r>
              <a:t>，就对瘫子说：“小子，放心吧！你的罪赦了。”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耶稣医好瘫子</a:t>
            </a:r>
          </a:p>
        </p:txBody>
      </p:sp>
      <p:sp>
        <p:nvSpPr>
          <p:cNvPr id="127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太9:2，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“2有人用褥子抬着一个瘫子到耶稣跟前来。耶稣见他们的信心，就对瘫子说：“小子，放心吧！</a:t>
            </a:r>
            <a:r>
              <a:rPr>
                <a:solidFill>
                  <a:srgbClr val="E22400"/>
                </a:solidFill>
              </a:rPr>
              <a:t>你的罪赦了</a:t>
            </a:r>
            <a:r>
              <a:t>。”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耶稣医好瘫子</a:t>
            </a:r>
          </a:p>
        </p:txBody>
      </p:sp>
      <p:sp>
        <p:nvSpPr>
          <p:cNvPr id="133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太9:2，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“2有人用褥子抬着一个瘫子到耶稣跟前来。耶稣见他们的信心，就对瘫子说：“</a:t>
            </a:r>
            <a:r>
              <a:rPr>
                <a:solidFill>
                  <a:srgbClr val="E22400"/>
                </a:solidFill>
              </a:rPr>
              <a:t>小子，放心吧！</a:t>
            </a:r>
            <a:r>
              <a:t>你的罪赦了。”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心里怀着恶念</a:t>
            </a:r>
          </a:p>
        </p:txBody>
      </p:sp>
      <p:sp>
        <p:nvSpPr>
          <p:cNvPr id="139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在场的文士不满！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圣殿崇拜的信仰，赦罪是祭司的工作，且要经过献祭的过程。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神的恩典不应该白白临到，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更愿意这个世界是黑白分明，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善有善报，恶有恶报。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心里怀着恶念</a:t>
            </a:r>
          </a:p>
        </p:txBody>
      </p:sp>
      <p:sp>
        <p:nvSpPr>
          <p:cNvPr id="145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第4-7节，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“你们为什么心里怀着恶念呢？5或说『你的罪赦了』，或说『你起来行走』，哪一样容易呢？6但要叫你们知道，人子在地上有赦罪的权柄”；就对瘫子说：“起来！拿你的褥子回家去吧。”7那人就起来，回家去了。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1222</Words>
  <Application>Microsoft Office PowerPoint</Application>
  <PresentationFormat>Bildschirmpräsentation (4:3)</PresentationFormat>
  <Paragraphs>165</Paragraphs>
  <Slides>23</Slides>
  <Notes>23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等线</vt:lpstr>
      <vt:lpstr>Helvetica Neue</vt:lpstr>
      <vt:lpstr>SimHei</vt:lpstr>
      <vt:lpstr>SimSun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</cp:lastModifiedBy>
  <cp:revision>242</cp:revision>
  <dcterms:created xsi:type="dcterms:W3CDTF">2023-03-17T14:22:59Z</dcterms:created>
  <dcterms:modified xsi:type="dcterms:W3CDTF">2023-08-29T17:19:38Z</dcterms:modified>
</cp:coreProperties>
</file>