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244" r:id="rId2"/>
    <p:sldId id="21223" r:id="rId3"/>
    <p:sldId id="315" r:id="rId4"/>
    <p:sldId id="21186" r:id="rId5"/>
    <p:sldId id="21226" r:id="rId6"/>
    <p:sldId id="21225" r:id="rId7"/>
    <p:sldId id="21224" r:id="rId8"/>
    <p:sldId id="211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2" autoAdjust="0"/>
    <p:restoredTop sz="85357" autoAdjust="0"/>
  </p:normalViewPr>
  <p:slideViewPr>
    <p:cSldViewPr snapToGrid="0">
      <p:cViewPr varScale="1">
        <p:scale>
          <a:sx n="73" d="100"/>
          <a:sy n="73" d="100"/>
        </p:scale>
        <p:origin x="14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2023/8/20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8551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9305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3689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89933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7643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0127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996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2023/8/20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讲道</a:t>
            </a:r>
            <a:endParaRPr/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413337"/>
            <a:ext cx="905400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pPr algn="ctr" defTabSz="914400">
              <a:defRPr sz="6000">
                <a:ln w="12954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n w="12954" cap="flat">
                  <a:noFill/>
                  <a:prstDash val="solid"/>
                  <a:miter lim="400000"/>
                </a:ln>
                <a:latin typeface="SimHei" panose="02010609060101010101" pitchFamily="49" charset="-122"/>
                <a:ea typeface="SimHei" panose="02010609060101010101" pitchFamily="49" charset="-122"/>
              </a:rPr>
              <a:t>灵命成长中的争战</a:t>
            </a:r>
            <a:endParaRPr dirty="0">
              <a:ln w="12954" cap="flat">
                <a:noFill/>
                <a:prstDash val="solid"/>
                <a:miter lim="400000"/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证道</a:t>
            </a:r>
            <a:r>
              <a:rPr dirty="0"/>
              <a:t>：</a:t>
            </a:r>
            <a:r>
              <a:rPr lang="zh-CN" altLang="en-US" dirty="0"/>
              <a:t>管惠萍</a:t>
            </a:r>
            <a:r>
              <a:rPr dirty="0"/>
              <a:t> </a:t>
            </a:r>
            <a:r>
              <a:rPr lang="zh-CN" altLang="en-US" dirty="0"/>
              <a:t>传道</a:t>
            </a:r>
            <a:endParaRPr dirty="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经文</a:t>
            </a:r>
            <a:r>
              <a:rPr dirty="0"/>
              <a:t>：</a:t>
            </a:r>
            <a:r>
              <a:rPr lang="zh-CN" altLang="en-US" dirty="0"/>
              <a:t>雅 </a:t>
            </a:r>
            <a:r>
              <a:rPr lang="en-US" altLang="zh-CN" dirty="0"/>
              <a:t>3</a:t>
            </a:r>
            <a:r>
              <a:rPr dirty="0"/>
              <a:t>:1</a:t>
            </a:r>
            <a:r>
              <a:rPr lang="en-US" dirty="0"/>
              <a:t>3</a:t>
            </a:r>
            <a:r>
              <a:rPr dirty="0"/>
              <a:t>-</a:t>
            </a:r>
            <a:r>
              <a:rPr lang="en-US" dirty="0"/>
              <a:t>4:10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引言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人生一切问题的处理都涉及与他人的互动和关系，人际关系的质量关乎人生的喜怒哀乐和生命的质量。</a:t>
            </a:r>
          </a:p>
          <a:p>
            <a:pPr marL="514800" lvl="0" indent="-51435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良好的人际关系与互动的维护需要智慧与技巧，而智慧与技巧的呈现不只是表层的方式方法，更涉及生命内在的品质。</a:t>
            </a:r>
          </a:p>
        </p:txBody>
      </p:sp>
    </p:spTree>
    <p:extLst>
      <p:ext uri="{BB962C8B-B14F-4D97-AF65-F5344CB8AC3E}">
        <p14:creationId xmlns:p14="http://schemas.microsoft.com/office/powerpoint/2010/main" val="260329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引言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3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我是什么样的人决定我如何与他人互动相交。我为什么会是这样的人？什么力量使我如此？</a:t>
            </a:r>
          </a:p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3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在环境决定人的同时，我们能决定自己成为什么样的人吗？在面对生命品质的提升改变中，我们能为自己做什么？</a:t>
            </a:r>
          </a:p>
          <a:p>
            <a:pPr marL="514800" marR="0" lvl="0" indent="-51435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12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圣经启示显明，人性在亚当里的堕落使人无法靠自己的努力摆脱罪对生命的辖制。在亚当的生命特质中，人与人关系的敌对是生命品质的必然，呈现在历史中一切人与人关系中。</a:t>
            </a:r>
          </a:p>
          <a:p>
            <a:pPr marL="514800" lvl="0" indent="-51435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人不能从根本上改变自身生命品质，人与人关系终极和谐只有在神的救赎和新生命品质中才能实现。</a:t>
            </a:r>
          </a:p>
        </p:txBody>
      </p:sp>
    </p:spTree>
    <p:extLst>
      <p:ext uri="{BB962C8B-B14F-4D97-AF65-F5344CB8AC3E}">
        <p14:creationId xmlns:p14="http://schemas.microsoft.com/office/powerpoint/2010/main" val="39920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3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人与神的和解，神的灵进入人生命，人被神属天的美善本质与智慧引导浇灌，属灵生命呈现出清洁、和平、温良柔顺、没有偏见和假冒，在人际关系中使人和平。</a:t>
            </a:r>
          </a:p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3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灵命成长需要以基督生命为根基，且成长历程中经历征战。信徒始终面对魔鬼的试探和世界的诱惑。</a:t>
            </a:r>
          </a:p>
        </p:txBody>
      </p:sp>
    </p:spTree>
    <p:extLst>
      <p:ext uri="{BB962C8B-B14F-4D97-AF65-F5344CB8AC3E}">
        <p14:creationId xmlns:p14="http://schemas.microsoft.com/office/powerpoint/2010/main" val="34272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5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陷入试探不能得胜在于内心会被私欲主导，崇尚属地的智慧，不能顺服神的心意被神引导。</a:t>
            </a:r>
          </a:p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5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被私欲主导的人内心会呈现苦毒的嫉妒、贪恋、自夸、谎言等，引发人际纷争和人与人的对立；同时，被私欲主导的生命会倒向与世俗为友，迎合魔鬼的工作和作为。</a:t>
            </a:r>
          </a:p>
        </p:txBody>
      </p:sp>
    </p:spTree>
    <p:extLst>
      <p:ext uri="{BB962C8B-B14F-4D97-AF65-F5344CB8AC3E}">
        <p14:creationId xmlns:p14="http://schemas.microsoft.com/office/powerpoint/2010/main" val="17978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7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争战得胜在于亲近神、谦卑顺服神，弃绝心怀二意，全心回归神。</a:t>
            </a:r>
          </a:p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7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谦卑顺服在神面前，从神而来的智慧提升人的生命，使人被神的爱充满，并将爱、怜悯与和平传递出去。</a:t>
            </a:r>
          </a:p>
        </p:txBody>
      </p:sp>
    </p:spTree>
    <p:extLst>
      <p:ext uri="{BB962C8B-B14F-4D97-AF65-F5344CB8AC3E}">
        <p14:creationId xmlns:p14="http://schemas.microsoft.com/office/powerpoint/2010/main" val="428017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总结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与人关系的特征显明属灵生命的状况。得神恩典被神救赎的信徒，也被神命令要彼此相爱。生命成长中的属灵争战，显明在对神的态度和与人的关系与互动中。争战得胜在于亲近神，渴慕从上而来的智慧和引导，胜过私欲和魔鬼的作为，结出属神良善的生命果子。因为信靠神的人不至于羞愧。</a:t>
            </a:r>
          </a:p>
        </p:txBody>
      </p:sp>
    </p:spTree>
    <p:extLst>
      <p:ext uri="{BB962C8B-B14F-4D97-AF65-F5344CB8AC3E}">
        <p14:creationId xmlns:p14="http://schemas.microsoft.com/office/powerpoint/2010/main" val="40822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1785</TotalTime>
  <Words>1054</Words>
  <Application>Microsoft Office PowerPoint</Application>
  <PresentationFormat>全屏显示(4:3)</PresentationFormat>
  <Paragraphs>61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SimHei</vt:lpstr>
      <vt:lpstr>SimSun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SONG Pengyang</cp:lastModifiedBy>
  <cp:revision>233</cp:revision>
  <dcterms:created xsi:type="dcterms:W3CDTF">2023-03-17T14:22:59Z</dcterms:created>
  <dcterms:modified xsi:type="dcterms:W3CDTF">2023-08-20T11:58:52Z</dcterms:modified>
</cp:coreProperties>
</file>