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244" r:id="rId2"/>
    <p:sldId id="21329" r:id="rId3"/>
    <p:sldId id="21330" r:id="rId4"/>
    <p:sldId id="21186" r:id="rId5"/>
    <p:sldId id="21171" r:id="rId6"/>
    <p:sldId id="21187" r:id="rId7"/>
    <p:sldId id="21331" r:id="rId8"/>
    <p:sldId id="21188" r:id="rId9"/>
    <p:sldId id="21332" r:id="rId10"/>
    <p:sldId id="21333" r:id="rId11"/>
    <p:sldId id="21334" r:id="rId12"/>
    <p:sldId id="211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92" autoAdjust="0"/>
    <p:restoredTop sz="85386" autoAdjust="0"/>
  </p:normalViewPr>
  <p:slideViewPr>
    <p:cSldViewPr snapToGrid="0">
      <p:cViewPr varScale="1">
        <p:scale>
          <a:sx n="138" d="100"/>
          <a:sy n="138" d="100"/>
        </p:scale>
        <p:origin x="235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2023/8/10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1120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01192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9961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79317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7458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368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1828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02828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8655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2367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5064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2023/8/10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1490008"/>
            <a:ext cx="9054001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algn="ctr" defTabSz="914400">
              <a:defRPr sz="6000">
                <a:ln w="12954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n w="12954" cap="flat">
                  <a:noFill/>
                  <a:prstDash val="solid"/>
                  <a:miter lim="400000"/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要在基督的恩典</a:t>
            </a:r>
            <a:endParaRPr lang="en-US" altLang="zh-CN" dirty="0">
              <a:ln w="12954" cap="flat">
                <a:noFill/>
                <a:prstDash val="solid"/>
                <a:miter lim="400000"/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 sz="6000">
                <a:ln w="12954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n w="12954" cap="flat">
                  <a:noFill/>
                  <a:prstDash val="solid"/>
                  <a:miter lim="400000"/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和知识上有长进</a:t>
            </a:r>
            <a:endParaRPr lang="zh-CN" altLang="de-DE" dirty="0">
              <a:ln w="12954" cap="flat">
                <a:noFill/>
                <a:prstDash val="solid"/>
                <a:miter lim="400000"/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87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证道</a:t>
            </a:r>
            <a:r>
              <a:rPr dirty="0"/>
              <a:t>：</a:t>
            </a:r>
            <a:r>
              <a:rPr lang="zh-CN" altLang="en-US" dirty="0"/>
              <a:t>吴温淑芳</a:t>
            </a:r>
            <a:r>
              <a:rPr dirty="0"/>
              <a:t> </a:t>
            </a:r>
            <a:r>
              <a:rPr lang="zh-CN" altLang="en-US" dirty="0"/>
              <a:t>师母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经文</a:t>
            </a:r>
            <a:r>
              <a:rPr dirty="0"/>
              <a:t>：</a:t>
            </a:r>
            <a:r>
              <a:rPr lang="zh-CN" altLang="en-US" dirty="0"/>
              <a:t>彼得后书</a:t>
            </a:r>
            <a:r>
              <a:rPr lang="en-US" altLang="zh-CN" sz="3200" dirty="0">
                <a:solidFill>
                  <a:prstClr val="black"/>
                </a:solidFill>
              </a:rPr>
              <a:t>3</a:t>
            </a:r>
            <a:r>
              <a:rPr lang="zh-CN" altLang="de-DE" sz="3200" dirty="0">
                <a:solidFill>
                  <a:prstClr val="black"/>
                </a:solidFill>
              </a:rPr>
              <a:t>章</a:t>
            </a:r>
            <a:endParaRPr lang="en-US" altLang="zh-CN" sz="3200" dirty="0">
              <a:solidFill>
                <a:prstClr val="black"/>
              </a:solidFill>
            </a:endParaRP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我们在信仰上应如何自处？有何行动？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a)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防备：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V.17 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既然预先知道有恶意的人和异端之说这事，就当防备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b)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盼望（保持）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V.12,13 </a:t>
            </a:r>
            <a:r>
              <a:rPr lang="de-DE" altLang="zh-CN" sz="3400" dirty="0" err="1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look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de-DE" altLang="zh-CN" sz="3400" dirty="0" err="1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forward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de-DE" altLang="zh-CN" sz="3400" dirty="0" err="1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eagerly</a:t>
            </a:r>
            <a:endParaRPr lang="de-DE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定睛在 神的应许和吩咐上；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不要关注在肯定要被烧尽的事情上</a:t>
            </a:r>
          </a:p>
        </p:txBody>
      </p:sp>
    </p:spTree>
    <p:extLst>
      <p:ext uri="{BB962C8B-B14F-4D97-AF65-F5344CB8AC3E}">
        <p14:creationId xmlns:p14="http://schemas.microsoft.com/office/powerpoint/2010/main" val="133320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c)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立志（已经决定、此志不渝）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V.11,14 </a:t>
            </a:r>
            <a:r>
              <a:rPr lang="de-DE" altLang="zh-CN" sz="3400" dirty="0" err="1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make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de-DE" altLang="zh-CN" sz="3400" dirty="0" err="1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every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de-DE" altLang="zh-CN" sz="3400" dirty="0" err="1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effort</a:t>
            </a:r>
            <a:b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殷勤，过一个圣洁、敬虔，没有玷污，     无可指摘的生命</a:t>
            </a:r>
            <a:endParaRPr lang="de-DE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d)V.18   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在基督的恩典和知识上有长进</a:t>
            </a:r>
          </a:p>
        </p:txBody>
      </p:sp>
    </p:spTree>
    <p:extLst>
      <p:ext uri="{BB962C8B-B14F-4D97-AF65-F5344CB8AC3E}">
        <p14:creationId xmlns:p14="http://schemas.microsoft.com/office/powerpoint/2010/main" val="413846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总结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在这个末世时刻，主临近的日子，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我们要儆醒，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要在救主耶稣基督的恩典和知识上有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长进，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自己能坚固站立，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又能帮助别人。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227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为什么有信徒会嘲笑自己的信仰和 神所吩咐的命令呢？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我们得过 神的恩典吗？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我们的信仰稳定、持久吗？什么因素影响我们信仰的持久力呢？</a:t>
            </a:r>
          </a:p>
        </p:txBody>
      </p:sp>
    </p:spTree>
    <p:extLst>
      <p:ext uri="{BB962C8B-B14F-4D97-AF65-F5344CB8AC3E}">
        <p14:creationId xmlns:p14="http://schemas.microsoft.com/office/powerpoint/2010/main" val="131429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4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这个世界会如何发展和转变？「主的日子」是如何的？会来到吗？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4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我们在信仰上应如何自处？有何行动？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045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为什么有信徒会嘲笑自己的信仰和 神所吩咐的命令呢？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不认识 神的人是出于无知的嘲笑；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若信徒嘲笑</a:t>
            </a:r>
            <a:r>
              <a:rPr lang="en-US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讥诮 神的命令和话语，就是他们故意忘记 神的话和 神的作为，随从自己的私欲说讥诮的话。 附从那些不信的世人的榜样，甚至以为「合群</a:t>
            </a:r>
            <a:r>
              <a:rPr lang="en-US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埋堆」和甚至觉得「更合潮流」。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endParaRPr lang="zh-CN" altLang="en-US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20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2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我们得过 神的恩典吗？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我们得到过恩典、爱、感动、解</a:t>
            </a:r>
            <a:r>
              <a:rPr lang="zh-CN" altLang="de-DE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困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... </a:t>
            </a:r>
            <a:r>
              <a:rPr lang="en-US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喜乐、安慰和平安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... 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真正的救恩，得到（清洁、纯净）的心安，得到永生的把握。</a:t>
            </a: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558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3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我们的信仰稳定、持久吗？什么因素影响我们信仰的持久力呢？试探、诱惑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... 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a)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亲近轻蔑 神的损友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b)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我们自己遇到引诱，不想顺服 神的话，想自找出路（故意忘记）</a:t>
            </a:r>
          </a:p>
        </p:txBody>
      </p:sp>
    </p:spTree>
    <p:extLst>
      <p:ext uri="{BB962C8B-B14F-4D97-AF65-F5344CB8AC3E}">
        <p14:creationId xmlns:p14="http://schemas.microsoft.com/office/powerpoint/2010/main" val="328174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c)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我们对 神的认识不足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（所以彼得重复提醒要纪念先知的预言、救主的命令、使徒所传的话）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d)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我们看到的世道人心，让我们灰心、悲观、想放弃</a:t>
            </a:r>
          </a:p>
        </p:txBody>
      </p:sp>
    </p:spTree>
    <p:extLst>
      <p:ext uri="{BB962C8B-B14F-4D97-AF65-F5344CB8AC3E}">
        <p14:creationId xmlns:p14="http://schemas.microsoft.com/office/powerpoint/2010/main" val="214276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4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这个世界会如何发展和转变？「主的日子」是如何的？会来到吗？</a:t>
            </a:r>
          </a:p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a)</a:t>
            </a:r>
            <a:r>
              <a:rPr lang="zh-CN" altLang="de-DE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主的日子」是如何的？ 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V.10,11,12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主的日子要像贼来到一样；有形质的都要被烈火销化，地和其上的物都要烧尽了</a:t>
            </a:r>
          </a:p>
        </p:txBody>
      </p:sp>
    </p:spTree>
    <p:extLst>
      <p:ext uri="{BB962C8B-B14F-4D97-AF65-F5344CB8AC3E}">
        <p14:creationId xmlns:p14="http://schemas.microsoft.com/office/powerpoint/2010/main" val="148489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b)</a:t>
            </a:r>
            <a:r>
              <a:rPr lang="zh-CN" altLang="de-DE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主的日子」会来到吗？</a:t>
            </a:r>
            <a:r>
              <a:rPr lang="de-DE" altLang="zh-CN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V.8,9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主看一日如千年，千年如一日；</a:t>
            </a:r>
          </a:p>
          <a:p>
            <a:pPr marL="457650" indent="-457200" fontAlgn="base">
              <a:lnSpc>
                <a:spcPct val="100000"/>
              </a:lnSpc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主所应许的尚未成就，</a:t>
            </a:r>
            <a:r>
              <a:rPr lang="zh-CN" altLang="en-US" sz="340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不是耽延</a:t>
            </a: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，乃是宽容；神不愿有一人沉沦，乃愿人人都悔改；</a:t>
            </a:r>
          </a:p>
        </p:txBody>
      </p:sp>
    </p:spTree>
    <p:extLst>
      <p:ext uri="{BB962C8B-B14F-4D97-AF65-F5344CB8AC3E}">
        <p14:creationId xmlns:p14="http://schemas.microsoft.com/office/powerpoint/2010/main" val="418410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2025</Words>
  <Application>Microsoft Office PowerPoint</Application>
  <PresentationFormat>Bildschirmpräsentation (4:3)</PresentationFormat>
  <Paragraphs>111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等线</vt:lpstr>
      <vt:lpstr>SimHei</vt:lpstr>
      <vt:lpstr>SimSun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</cp:lastModifiedBy>
  <cp:revision>174</cp:revision>
  <dcterms:created xsi:type="dcterms:W3CDTF">2023-03-17T14:22:59Z</dcterms:created>
  <dcterms:modified xsi:type="dcterms:W3CDTF">2023-08-09T22:00:37Z</dcterms:modified>
</cp:coreProperties>
</file>