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5"/>
  </p:notesMasterIdLst>
  <p:sldIdLst>
    <p:sldId id="2244" r:id="rId3"/>
    <p:sldId id="256" r:id="rId4"/>
    <p:sldId id="257" r:id="rId5"/>
    <p:sldId id="21251" r:id="rId6"/>
    <p:sldId id="21252" r:id="rId7"/>
    <p:sldId id="21253" r:id="rId8"/>
    <p:sldId id="277" r:id="rId9"/>
    <p:sldId id="260" r:id="rId10"/>
    <p:sldId id="21254" r:id="rId11"/>
    <p:sldId id="21255" r:id="rId12"/>
    <p:sldId id="268" r:id="rId13"/>
    <p:sldId id="269" r:id="rId14"/>
    <p:sldId id="21256" r:id="rId15"/>
    <p:sldId id="21257" r:id="rId16"/>
    <p:sldId id="272" r:id="rId17"/>
    <p:sldId id="273" r:id="rId18"/>
    <p:sldId id="274" r:id="rId19"/>
    <p:sldId id="275" r:id="rId20"/>
    <p:sldId id="270" r:id="rId21"/>
    <p:sldId id="271" r:id="rId22"/>
    <p:sldId id="286" r:id="rId23"/>
    <p:sldId id="2125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07" autoAdjust="0"/>
    <p:restoredTop sz="85374" autoAdjust="0"/>
  </p:normalViewPr>
  <p:slideViewPr>
    <p:cSldViewPr snapToGrid="0">
      <p:cViewPr varScale="1">
        <p:scale>
          <a:sx n="138" d="100"/>
          <a:sy n="138" d="100"/>
        </p:scale>
        <p:origin x="235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2023/7/31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2023/7/31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87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2023/7/31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2023/7/31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68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4AA1-B25D-44C6-AE28-0BC60F786BCD}" type="datetimeFigureOut">
              <a:rPr lang="zh-TW" altLang="en-US" smtClean="0"/>
              <a:t>2023/7/31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9790-0879-4E2A-9E93-6AEEF20AEA86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1908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4AA1-B25D-44C6-AE28-0BC60F786BCD}" type="datetimeFigureOut">
              <a:rPr lang="zh-TW" altLang="en-US" smtClean="0"/>
              <a:t>2023/7/31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9790-0879-4E2A-9E93-6AEEF20AEA86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2161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4AA1-B25D-44C6-AE28-0BC60F786BCD}" type="datetimeFigureOut">
              <a:rPr lang="zh-TW" altLang="en-US" smtClean="0"/>
              <a:t>2023/7/31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9790-0879-4E2A-9E93-6AEEF20AEA86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0291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4AA1-B25D-44C6-AE28-0BC60F786BCD}" type="datetimeFigureOut">
              <a:rPr lang="zh-TW" altLang="en-US" smtClean="0"/>
              <a:t>2023/7/31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9790-0879-4E2A-9E93-6AEEF20AEA86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025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4AA1-B25D-44C6-AE28-0BC60F786BCD}" type="datetimeFigureOut">
              <a:rPr lang="zh-TW" altLang="en-US" smtClean="0"/>
              <a:t>2023/7/31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9790-0879-4E2A-9E93-6AEEF20AEA86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84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4AA1-B25D-44C6-AE28-0BC60F786BCD}" type="datetimeFigureOut">
              <a:rPr lang="zh-TW" altLang="en-US" smtClean="0"/>
              <a:t>2023/7/31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9790-0879-4E2A-9E93-6AEEF20AEA86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6334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4AA1-B25D-44C6-AE28-0BC60F786BCD}" type="datetimeFigureOut">
              <a:rPr lang="zh-TW" altLang="en-US" smtClean="0"/>
              <a:t>2023/7/31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9790-0879-4E2A-9E93-6AEEF20AEA86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204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4AA1-B25D-44C6-AE28-0BC60F786BCD}" type="datetimeFigureOut">
              <a:rPr lang="zh-TW" altLang="en-US" smtClean="0"/>
              <a:t>2023/7/31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9790-0879-4E2A-9E93-6AEEF20AEA86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34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2023/7/31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2559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4AA1-B25D-44C6-AE28-0BC60F786BCD}" type="datetimeFigureOut">
              <a:rPr lang="zh-TW" altLang="en-US" smtClean="0"/>
              <a:t>2023/7/31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9790-0879-4E2A-9E93-6AEEF20AEA86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5262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4AA1-B25D-44C6-AE28-0BC60F786BCD}" type="datetimeFigureOut">
              <a:rPr lang="zh-TW" altLang="en-US" smtClean="0"/>
              <a:t>2023/7/31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9790-0879-4E2A-9E93-6AEEF20AEA86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276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4AA1-B25D-44C6-AE28-0BC60F786BCD}" type="datetimeFigureOut">
              <a:rPr lang="zh-TW" altLang="en-US" smtClean="0"/>
              <a:t>2023/7/31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9790-0879-4E2A-9E93-6AEEF20AEA86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293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2023/7/31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88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2023/7/31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22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2023/7/31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0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2023/7/31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853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2023/7/31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39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2023/7/31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88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2023/7/31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37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FCE5-64A3-3F48-8FE4-AFF90259B521}" type="datetimeFigureOut">
              <a:rPr kumimoji="1" lang="zh-CN" altLang="en-US" smtClean="0"/>
              <a:t>2023/7/31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96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34AA1-B25D-44C6-AE28-0BC60F786BCD}" type="datetimeFigureOut">
              <a:rPr lang="zh-TW" altLang="en-US" smtClean="0"/>
              <a:t>2023/7/31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D9790-0879-4E2A-9E93-6AEEF20AEA86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500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讲道</a:t>
            </a:r>
          </a:p>
        </p:txBody>
      </p:sp>
      <p:sp>
        <p:nvSpPr>
          <p:cNvPr id="96" name="Inhaltsplatzhalter 2"/>
          <p:cNvSpPr txBox="1"/>
          <p:nvPr/>
        </p:nvSpPr>
        <p:spPr>
          <a:xfrm>
            <a:off x="44279" y="1490008"/>
            <a:ext cx="9054001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 defTabSz="914400">
              <a:defRPr sz="6000">
                <a:ln w="12954" cap="flat">
                  <a:solidFill>
                    <a:srgbClr val="000000"/>
                  </a:solidFill>
                  <a:prstDash val="solid"/>
                  <a:miter lim="400000"/>
                </a:ln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rPr lang="zh-CN" altLang="de-DE" dirty="0">
                <a:ln w="12954" cap="flat">
                  <a:noFill/>
                  <a:prstDash val="solid"/>
                  <a:miter lim="400000"/>
                </a:ln>
                <a:latin typeface="SimHei" panose="02010609060101010101" pitchFamily="49" charset="-122"/>
                <a:ea typeface="SimHei" panose="02010609060101010101" pitchFamily="49" charset="-122"/>
              </a:rPr>
              <a:t>作主见证</a:t>
            </a:r>
            <a:br>
              <a:rPr lang="zh-CN" altLang="de-DE" dirty="0">
                <a:ln w="12954" cap="flat">
                  <a:noFill/>
                  <a:prstDash val="solid"/>
                  <a:miter lim="400000"/>
                </a:ln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zh-CN" altLang="de-DE" dirty="0">
                <a:ln w="12954" cap="flat">
                  <a:noFill/>
                  <a:prstDash val="solid"/>
                  <a:miter lim="400000"/>
                </a:ln>
                <a:latin typeface="SimHei" panose="02010609060101010101" pitchFamily="49" charset="-122"/>
                <a:ea typeface="SimHei" panose="02010609060101010101" pitchFamily="49" charset="-122"/>
              </a:rPr>
              <a:t>直到地极</a:t>
            </a:r>
          </a:p>
        </p:txBody>
      </p:sp>
      <p:sp>
        <p:nvSpPr>
          <p:cNvPr id="97" name="Inhaltsplatzhalter 2"/>
          <p:cNvSpPr txBox="1"/>
          <p:nvPr/>
        </p:nvSpPr>
        <p:spPr>
          <a:xfrm>
            <a:off x="44280" y="3701846"/>
            <a:ext cx="9054001" cy="187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 err="1"/>
              <a:t>证道</a:t>
            </a:r>
            <a:r>
              <a:rPr dirty="0"/>
              <a:t>：</a:t>
            </a:r>
            <a:r>
              <a:rPr lang="zh-CN" altLang="de-DE" dirty="0"/>
              <a:t>吴雨洁</a:t>
            </a:r>
            <a:r>
              <a:rPr dirty="0"/>
              <a:t> </a:t>
            </a:r>
            <a:r>
              <a:rPr lang="zh-CN" altLang="de-DE" dirty="0"/>
              <a:t>传道</a:t>
            </a:r>
            <a:endParaRPr dirty="0"/>
          </a:p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 err="1"/>
              <a:t>经文</a:t>
            </a:r>
            <a:r>
              <a:rPr dirty="0"/>
              <a:t>：</a:t>
            </a:r>
            <a:r>
              <a:rPr lang="zh-CN" altLang="de-DE" sz="3200" dirty="0">
                <a:solidFill>
                  <a:prstClr val="black"/>
                </a:solidFill>
              </a:rPr>
              <a:t>使徒行传</a:t>
            </a:r>
            <a:r>
              <a:rPr lang="de-DE" altLang="zh-CN" sz="3200" dirty="0">
                <a:solidFill>
                  <a:prstClr val="black"/>
                </a:solidFill>
              </a:rPr>
              <a:t>1:6-9</a:t>
            </a:r>
            <a:endParaRPr lang="en-US" altLang="zh-CN" sz="3200" dirty="0">
              <a:solidFill>
                <a:prstClr val="black"/>
              </a:solidFill>
            </a:endParaRPr>
          </a:p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作主见证直到地极</a:t>
            </a:r>
            <a:endParaRPr lang="zh-TW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徒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保罗和巴拿巴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从安提阿被差遣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，开始宣教旅程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第一次宣教旅程：徒</a:t>
            </a:r>
            <a:r>
              <a:rPr lang="en-US" altLang="zh-TW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13-14</a:t>
            </a:r>
          </a:p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安提阿→西流基→撒拉米→帕弗→旁非利亚的别加→彼西底的安提阿→以哥念→吕高尼的路司得及特庇→以哥念→</a:t>
            </a:r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彼西底的</a:t>
            </a:r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安提阿→别加→亚大利→安提阿</a:t>
            </a:r>
            <a:endParaRPr lang="en-US" altLang="zh-TW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2" name="Picture 4" descr="「保羅宣教地圖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8"/>
          <a:stretch/>
        </p:blipFill>
        <p:spPr bwMode="auto">
          <a:xfrm>
            <a:off x="5600700" y="2125266"/>
            <a:ext cx="2914650" cy="387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333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85725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圖片 3" descr="一張含有 戶外, 天空, 大自然, 水 的圖片&#10;&#10;自動產生的描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89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85725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36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作主见证直到地极</a:t>
            </a:r>
            <a:endParaRPr lang="zh-TW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sz="22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徒</a:t>
            </a:r>
            <a:r>
              <a:rPr lang="en-US" altLang="zh-TW" sz="22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22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保罗和巴拿巴</a:t>
            </a:r>
            <a:r>
              <a:rPr lang="zh-TW" altLang="zh-TW" sz="22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从安提阿被差遣</a:t>
            </a:r>
            <a:r>
              <a:rPr lang="zh-TW" altLang="en-US" sz="22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，开始宣教旅程</a:t>
            </a:r>
            <a:endParaRPr lang="en-US" altLang="zh-TW" sz="22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第二次宣教旅程：徒</a:t>
            </a:r>
            <a:r>
              <a:rPr lang="en-US" altLang="zh-TW" sz="22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15-18</a:t>
            </a:r>
          </a:p>
          <a:p>
            <a:r>
              <a:rPr lang="zh-TW" altLang="en-US" sz="225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安提阿→叙利亚、基利家→特庇、路司得→特罗亚→腓立比→帖撒罗尼迦→庇哩亚→雅典→哥林多→坚革哩→以弗所→耶路撒冷→安提阿</a:t>
            </a:r>
            <a:endParaRPr lang="en-US" altLang="zh-TW" sz="225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22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00" name="Picture 4" descr="http://3.bp.blogspot.com/-6HRZkIiqYik/UGtMLsJAcjI/AAAAAAAAAOI/DdMMrct8Se8/s1600/11PaulMission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/>
          <a:stretch/>
        </p:blipFill>
        <p:spPr bwMode="auto">
          <a:xfrm>
            <a:off x="4629152" y="2125266"/>
            <a:ext cx="4200425" cy="38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66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作主见证直到地极</a:t>
            </a:r>
            <a:endParaRPr lang="zh-TW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sz="22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徒</a:t>
            </a:r>
            <a:r>
              <a:rPr lang="en-US" altLang="zh-TW" sz="22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22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保罗和巴拿巴</a:t>
            </a:r>
            <a:r>
              <a:rPr lang="zh-TW" altLang="zh-TW" sz="22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从安提阿被差遣</a:t>
            </a:r>
            <a:r>
              <a:rPr lang="zh-TW" altLang="en-US" sz="22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，开始宣教旅程</a:t>
            </a:r>
            <a:endParaRPr lang="en-US" altLang="zh-TW" sz="22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第三次宣教旅程：徒</a:t>
            </a:r>
            <a:r>
              <a:rPr lang="en-US" altLang="zh-TW" sz="22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18-21</a:t>
            </a:r>
          </a:p>
          <a:p>
            <a:r>
              <a:rPr lang="zh-TW" altLang="en-US" sz="225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加拉太、弗吕家→以弗所→马其顿→希腊→马其顿→特罗亚→米利都→推罗→多利买→该撒利亚→耶路撒冷</a:t>
            </a:r>
            <a:endParaRPr lang="en-US" altLang="zh-TW" sz="225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6" name="Picture 4" descr="http://1.bp.blogspot.com/-v_UQ5kH5pnE/UGtMMt-AhgI/AAAAAAAAAOQ/KukE45TQbgU/s1600/12PaulMission3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2"/>
          <a:stretch/>
        </p:blipFill>
        <p:spPr bwMode="auto">
          <a:xfrm>
            <a:off x="4629152" y="2125267"/>
            <a:ext cx="4207839" cy="38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702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50271" y="4651644"/>
            <a:ext cx="4393638" cy="870475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algn="r"/>
            <a:r>
              <a:rPr lang="zh-TW" altLang="en-US" sz="3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耶路撒冷：</a:t>
            </a:r>
            <a:br>
              <a:rPr lang="en-US" altLang="zh-TW" sz="3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自己所在城市的大学</a:t>
            </a:r>
          </a:p>
        </p:txBody>
      </p:sp>
      <p:pic>
        <p:nvPicPr>
          <p:cNvPr id="9" name="Picture 2" descr="未提供說明。"/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7290" b="2"/>
          <a:stretch/>
        </p:blipFill>
        <p:spPr bwMode="auto">
          <a:xfrm>
            <a:off x="1" y="1852449"/>
            <a:ext cx="3893075" cy="4147789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829669"/>
            <a:ext cx="4096706" cy="4171161"/>
            <a:chOff x="1" y="1301814"/>
            <a:chExt cx="5462274" cy="5561548"/>
          </a:xfrm>
        </p:grpSpPr>
        <p:sp useBgFill="1">
          <p:nvSpPr>
            <p:cNvPr id="2058" name="Freeform: Shape 2057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59" name="Freeform: Shape 2058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60" name="Freeform: Shape 2059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61" name="Freeform: Shape 2060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050" name="Picture 2" descr="未提供說明。"/>
          <p:cNvPicPr>
            <a:picLocks noChangeAspect="1" noChangeArrowheads="1"/>
          </p:cNvPicPr>
          <p:nvPr/>
        </p:nvPicPr>
        <p:blipFill rotWithShape="1"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7" r="-3" b="-3"/>
          <a:stretch/>
        </p:blipFill>
        <p:spPr bwMode="auto">
          <a:xfrm>
            <a:off x="3055805" y="857251"/>
            <a:ext cx="2981584" cy="2391816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23288" y="857251"/>
            <a:ext cx="3135803" cy="2455739"/>
            <a:chOff x="3901945" y="8190"/>
            <a:chExt cx="4337554" cy="3396866"/>
          </a:xfrm>
        </p:grpSpPr>
        <p:sp>
          <p:nvSpPr>
            <p:cNvPr id="2064" name="Freeform: Shape 2063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65" name="Freeform: Shape 2064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66" name="Freeform: Shape 2065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 useBgFill="1">
          <p:nvSpPr>
            <p:cNvPr id="2067" name="Freeform: Shape 2066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698" r="5410" b="-3"/>
          <a:stretch/>
        </p:blipFill>
        <p:spPr>
          <a:xfrm>
            <a:off x="6177318" y="857251"/>
            <a:ext cx="2966682" cy="3011255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9574" y="857251"/>
            <a:ext cx="3054199" cy="3124682"/>
            <a:chOff x="8119432" y="8192"/>
            <a:chExt cx="4072265" cy="4166243"/>
          </a:xfrm>
        </p:grpSpPr>
        <p:sp>
          <p:nvSpPr>
            <p:cNvPr id="2070" name="Freeform: Shape 2069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71" name="Freeform: Shape 2070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72" name="Freeform: Shape 2071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 useBgFill="1">
          <p:nvSpPr>
            <p:cNvPr id="2073" name="Freeform: Shape 2072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592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6" name="Rectangle 3095">
            <a:extLst>
              <a:ext uri="{FF2B5EF4-FFF2-40B4-BE49-F238E27FC236}">
                <a16:creationId xmlns:a16="http://schemas.microsoft.com/office/drawing/2014/main" id="{B0836548-8375-43E9-93FB-1CB9C52E6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91046" y="1278478"/>
            <a:ext cx="2524304" cy="2506478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犹太全地：</a:t>
            </a:r>
            <a:b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全台所有大学（含外籍生）</a:t>
            </a:r>
          </a:p>
        </p:txBody>
      </p:sp>
      <p:pic>
        <p:nvPicPr>
          <p:cNvPr id="3078" name="Picture 6" descr="未提供說明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r="11475"/>
          <a:stretch/>
        </p:blipFill>
        <p:spPr bwMode="auto">
          <a:xfrm>
            <a:off x="-3" y="857258"/>
            <a:ext cx="3007773" cy="29276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未提供說明。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 r="1" b="556"/>
          <a:stretch/>
        </p:blipFill>
        <p:spPr bwMode="auto">
          <a:xfrm>
            <a:off x="-2" y="3917242"/>
            <a:ext cx="3007773" cy="20835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未提供說明。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r="30145"/>
          <a:stretch/>
        </p:blipFill>
        <p:spPr bwMode="auto">
          <a:xfrm>
            <a:off x="3137130" y="857257"/>
            <a:ext cx="2565106" cy="51434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530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8101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275142"/>
            <a:ext cx="7886700" cy="832903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撒玛利亚：</a:t>
            </a:r>
            <a:b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近文化宣教、家門口的宣教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7401B6A-0C7E-7CAB-9A1F-0920D894D8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24171"/>
          <a:stretch/>
        </p:blipFill>
        <p:spPr>
          <a:xfrm>
            <a:off x="808422" y="2233454"/>
            <a:ext cx="1525865" cy="1542732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t="11194" r="6096" b="10858"/>
          <a:stretch/>
        </p:blipFill>
        <p:spPr bwMode="auto">
          <a:xfrm>
            <a:off x="3430497" y="2233454"/>
            <a:ext cx="2275616" cy="154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C4E81CF-6034-B949-2433-C91C41A99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4835" y="2233454"/>
            <a:ext cx="2056976" cy="1542732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305" y="3904973"/>
            <a:ext cx="2314097" cy="15427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9479" y="3904973"/>
            <a:ext cx="2317654" cy="154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390" y="3904973"/>
            <a:ext cx="2569867" cy="154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856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8636" y="1275142"/>
            <a:ext cx="7346728" cy="828643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地极：海外跨文化宣教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448DF3E-6872-A779-ECD8-A6468FFCD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48" r="3" b="10644"/>
          <a:stretch/>
        </p:blipFill>
        <p:spPr>
          <a:xfrm>
            <a:off x="337332" y="2946713"/>
            <a:ext cx="2464636" cy="263614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249CC34-FBFE-A0C3-7DFF-9D494C394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" r="4" b="4"/>
          <a:stretch/>
        </p:blipFill>
        <p:spPr>
          <a:xfrm>
            <a:off x="3595198" y="2946713"/>
            <a:ext cx="1947835" cy="2636141"/>
          </a:xfrm>
          <a:prstGeom prst="rect">
            <a:avLst/>
          </a:prstGeom>
        </p:spPr>
      </p:pic>
      <p:pic>
        <p:nvPicPr>
          <p:cNvPr id="1026" name="Picture 2" descr="可能是 5 個人、公園和文字的自拍照">
            <a:extLst>
              <a:ext uri="{FF2B5EF4-FFF2-40B4-BE49-F238E27FC236}">
                <a16:creationId xmlns:a16="http://schemas.microsoft.com/office/drawing/2014/main" id="{0B6354CE-21FD-BCE3-7FA3-60EA0024E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r="23464"/>
          <a:stretch/>
        </p:blipFill>
        <p:spPr bwMode="auto">
          <a:xfrm>
            <a:off x="6640738" y="2946713"/>
            <a:ext cx="1855685" cy="26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90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0060" y="1101277"/>
            <a:ext cx="3373483" cy="1467631"/>
          </a:xfrm>
        </p:spPr>
        <p:txBody>
          <a:bodyPr anchor="b">
            <a:normAutofit/>
          </a:bodyPr>
          <a:lstStyle/>
          <a:p>
            <a:r>
              <a:rPr lang="zh-TW" altLang="en-US" sz="31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br>
              <a:rPr lang="en-US" altLang="zh-TW" sz="315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31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作主见证直到地极</a:t>
            </a:r>
            <a:endParaRPr lang="zh-TW" altLang="en-US" sz="31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797496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0060" y="3011924"/>
            <a:ext cx="3182692" cy="24905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但圣灵降临在你们身上，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你们就必得着能力，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并要在耶路撒冷、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犹太全地、撒玛利亚、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直到地极，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做我的见证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 descr="网格和节点组成的球体">
            <a:extLst>
              <a:ext uri="{FF2B5EF4-FFF2-40B4-BE49-F238E27FC236}">
                <a16:creationId xmlns:a16="http://schemas.microsoft.com/office/drawing/2014/main" id="{9075C830-C869-8BB9-2267-3A3D1912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3"/>
          <a:stretch/>
        </p:blipFill>
        <p:spPr>
          <a:xfrm>
            <a:off x="3983777" y="85725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5779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5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61174" y="2977516"/>
            <a:ext cx="4509135" cy="902971"/>
          </a:xfrm>
        </p:spPr>
        <p:txBody>
          <a:bodyPr>
            <a:noAutofit/>
          </a:bodyPr>
          <a:lstStyle/>
          <a:p>
            <a:r>
              <a:rPr lang="zh-TW" altLang="en-US" sz="405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作主见证</a:t>
            </a:r>
            <a:br>
              <a:rPr lang="en-US" altLang="zh-TW" sz="405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5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直到地极</a:t>
            </a:r>
          </a:p>
        </p:txBody>
      </p:sp>
    </p:spTree>
    <p:extLst>
      <p:ext uri="{BB962C8B-B14F-4D97-AF65-F5344CB8AC3E}">
        <p14:creationId xmlns:p14="http://schemas.microsoft.com/office/powerpoint/2010/main" val="555348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794605" y="25509"/>
            <a:ext cx="5384873" cy="3919924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3429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935" y="1362578"/>
            <a:ext cx="2733367" cy="1810866"/>
          </a:xfrm>
        </p:spPr>
        <p:txBody>
          <a:bodyPr anchor="t">
            <a:normAutofit/>
          </a:bodyPr>
          <a:lstStyle/>
          <a:p>
            <a:r>
              <a:rPr lang="zh-TW" altLang="en-US" sz="4050" b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br>
              <a:rPr lang="en-US" altLang="zh-TW" sz="4050" b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4050" b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作主见证直到地极</a:t>
            </a:r>
            <a:endParaRPr lang="zh-TW" altLang="en-US" sz="405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1999" y="1518987"/>
            <a:ext cx="3941066" cy="39709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</a:t>
            </a:r>
            <a:r>
              <a:rPr lang="en-US" altLang="zh-TW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8:26-39 </a:t>
            </a:r>
          </a:p>
          <a:p>
            <a:pPr marL="0" indent="0">
              <a:buNone/>
            </a:pPr>
            <a:r>
              <a:rPr lang="zh-TW" altLang="en-US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鬼所离开的那人恳求和耶稣同在；耶稣却打发他回去，说：</a:t>
            </a:r>
            <a:endParaRPr lang="en-US" altLang="zh-TW" sz="2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「你回家去，</a:t>
            </a:r>
            <a:r>
              <a:rPr lang="zh-TW" altLang="en-US" sz="27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传说神为你做了何等大的事</a:t>
            </a:r>
            <a:r>
              <a:rPr lang="zh-TW" altLang="en-US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。」</a:t>
            </a:r>
            <a:endParaRPr lang="en-US" altLang="zh-TW" sz="2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他就去，满城里传扬耶稣为他做了何等大的事。</a:t>
            </a:r>
          </a:p>
          <a:p>
            <a:endParaRPr lang="zh-TW" alt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9498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794605" y="25509"/>
            <a:ext cx="5384873" cy="3919924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3429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935" y="1362578"/>
            <a:ext cx="2733367" cy="1810866"/>
          </a:xfrm>
        </p:spPr>
        <p:txBody>
          <a:bodyPr anchor="t">
            <a:normAutofit/>
          </a:bodyPr>
          <a:lstStyle/>
          <a:p>
            <a:r>
              <a:rPr lang="zh-TW" altLang="en-US" sz="4050" b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br>
              <a:rPr lang="en-US" altLang="zh-TW" sz="4050" b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4050" b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作主见证直到地极</a:t>
            </a:r>
            <a:endParaRPr lang="zh-TW" altLang="en-US" sz="405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1999" y="1518987"/>
            <a:ext cx="3941066" cy="3970985"/>
          </a:xfrm>
        </p:spPr>
        <p:txBody>
          <a:bodyPr>
            <a:normAutofit fontScale="92500"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不时向身边的人分享自己最近如何经历神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让关心的家人朋友知道我有在为他们祷告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收看宣教士的代祷信并以祷告和财务支持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参与和接待短宣队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认识与认领未得之民：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宣教日引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Joshua Project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Global Christian Relief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2399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</a:t>
            </a:r>
            <a: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徒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行传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標楷體" panose="03000509000000000000" pitchFamily="65" charset="-120"/>
              </a:rPr>
              <a:t>1:8</a:t>
            </a:r>
            <a:endParaRPr lang="zh-TW" altLang="en-US" dirty="0">
              <a:solidFill>
                <a:schemeClr val="accent6">
                  <a:lumMod val="50000"/>
                </a:schemeClr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14488" y="2533225"/>
            <a:ext cx="5915025" cy="24476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zh-TW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圣灵降临得着能力</a:t>
            </a:r>
            <a:endParaRPr lang="en-US" altLang="zh-TW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zh-TW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作主见证直到地极</a:t>
            </a:r>
          </a:p>
        </p:txBody>
      </p:sp>
    </p:spTree>
    <p:extLst>
      <p:ext uri="{BB962C8B-B14F-4D97-AF65-F5344CB8AC3E}">
        <p14:creationId xmlns:p14="http://schemas.microsoft.com/office/powerpoint/2010/main" val="2593530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使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徒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行传</a:t>
            </a:r>
            <a:r>
              <a:rPr lang="en-US" altLang="zh-TW" b="1" dirty="0">
                <a:latin typeface="+mn-lt"/>
                <a:ea typeface="標楷體" panose="03000509000000000000" pitchFamily="65" charset="-120"/>
              </a:rPr>
              <a:t>1:8</a:t>
            </a:r>
            <a:endParaRPr lang="zh-TW" altLang="en-US" b="1" dirty="0"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但圣灵降临在你们身上，你们就必得着能力，并要在耶路撒冷、犹太全地、撒玛利亚、直到地极，做我的见证。</a:t>
            </a:r>
            <a:endParaRPr lang="en-US" altLang="zh-TW" sz="27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7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7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一、圣灵降临得着能力</a:t>
            </a:r>
            <a:endParaRPr lang="en-US" altLang="zh-TW" sz="27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7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二、作主见证直到地极</a:t>
            </a:r>
            <a:endParaRPr lang="zh-TW" altLang="zh-TW" sz="27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6140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1690689"/>
            <a:ext cx="4292301" cy="127842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zh-TW" altLang="en-US" sz="1013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r>
              <a:rPr lang="zh-TW" altLang="en-US" sz="2700" b="1"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zh-TW" sz="2700" b="1">
                <a:latin typeface="標楷體" panose="03000509000000000000" pitchFamily="65" charset="-120"/>
                <a:ea typeface="標楷體" panose="03000509000000000000" pitchFamily="65" charset="-120"/>
              </a:rPr>
              <a:t>圣灵降临得着能力</a:t>
            </a:r>
            <a:endParaRPr lang="zh-TW" altLang="en-US" sz="27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耶稣应许赐下圣灵</a:t>
            </a:r>
            <a:r>
              <a:rPr lang="en-US" altLang="zh-TW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圣灵来的意义</a:t>
            </a:r>
            <a:endParaRPr lang="en-US" altLang="zh-TW" sz="27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约</a:t>
            </a:r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14:16-17,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 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保惠师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永远与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门徒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真理的圣灵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门徒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里面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父因子的名差来的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将一切的事指教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门徒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叫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门徒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想起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耶稣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对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门徒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所说的一切话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49016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>
            <a:extLst>
              <a:ext uri="{FF2B5EF4-FFF2-40B4-BE49-F238E27FC236}">
                <a16:creationId xmlns:a16="http://schemas.microsoft.com/office/drawing/2014/main" id="{2344E52D-7BA0-DF29-B367-80773F7BA32D}"/>
              </a:ext>
            </a:extLst>
          </p:cNvPr>
          <p:cNvSpPr/>
          <p:nvPr/>
        </p:nvSpPr>
        <p:spPr>
          <a:xfrm>
            <a:off x="-1" y="1690689"/>
            <a:ext cx="4292301" cy="127842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zh-TW" altLang="en-US" sz="1013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r>
              <a:rPr lang="zh-TW" altLang="en-US" sz="2700" b="1"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zh-TW" sz="2700" b="1">
                <a:latin typeface="標楷體" panose="03000509000000000000" pitchFamily="65" charset="-120"/>
                <a:ea typeface="標楷體" panose="03000509000000000000" pitchFamily="65" charset="-120"/>
              </a:rPr>
              <a:t>圣灵降临得着能力</a:t>
            </a:r>
            <a:endParaRPr lang="zh-TW" altLang="en-US" sz="27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耶稣应许赐下圣灵</a:t>
            </a:r>
            <a:r>
              <a:rPr lang="en-US" altLang="zh-TW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圣灵来的意义</a:t>
            </a:r>
            <a:endParaRPr lang="en-US" altLang="zh-TW" sz="27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约</a:t>
            </a:r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16:7-15 </a:t>
            </a:r>
          </a:p>
        </p:txBody>
      </p:sp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5CB20A4C-098E-71C1-D96E-CC72A3CFDA82}"/>
              </a:ext>
            </a:extLst>
          </p:cNvPr>
          <p:cNvSpPr txBox="1">
            <a:spLocks/>
          </p:cNvSpPr>
          <p:nvPr/>
        </p:nvSpPr>
        <p:spPr>
          <a:xfrm>
            <a:off x="4630459" y="2057400"/>
            <a:ext cx="3778757" cy="32635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zh-TW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耶穌若去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就差保惠師來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 defTabSz="685800"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聖靈</a:t>
            </a:r>
            <a:r>
              <a:rPr lang="zh-TW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叫世人為罪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為義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為審判自己責備自己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 defTabSz="685800"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zh-TW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門徒</a:t>
            </a:r>
            <a:r>
              <a:rPr lang="zh-TW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明白一切真理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 defTabSz="685800"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zh-TW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不是憑自己說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乃是把聽見的都說出來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並把將來的事告訴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門徒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 defTabSz="685800"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zh-TW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要榮耀耶穌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 defTabSz="685800"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zh-TW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將受於耶穌的告訴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門徒</a:t>
            </a:r>
          </a:p>
          <a:p>
            <a:pPr marL="171450" indent="-171450" defTabSz="685800">
              <a:spcBef>
                <a:spcPts val="750"/>
              </a:spcBef>
            </a:pP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3889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">
            <a:extLst>
              <a:ext uri="{FF2B5EF4-FFF2-40B4-BE49-F238E27FC236}">
                <a16:creationId xmlns:a16="http://schemas.microsoft.com/office/drawing/2014/main" id="{8A0B03EE-D672-FDE7-5D1F-303432B495DC}"/>
              </a:ext>
            </a:extLst>
          </p:cNvPr>
          <p:cNvSpPr/>
          <p:nvPr/>
        </p:nvSpPr>
        <p:spPr>
          <a:xfrm>
            <a:off x="-1" y="1690689"/>
            <a:ext cx="4292301" cy="127842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zh-TW" altLang="en-US" sz="1013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2700" b="1"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zh-TW" sz="2700" b="1">
                <a:latin typeface="標楷體" panose="03000509000000000000" pitchFamily="65" charset="-120"/>
                <a:ea typeface="標楷體" panose="03000509000000000000" pitchFamily="65" charset="-120"/>
              </a:rPr>
              <a:t>圣灵降临得着能力</a:t>
            </a:r>
            <a:endParaRPr lang="zh-TW" altLang="en-US" sz="27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圣灵于五旬节降临</a:t>
            </a:r>
            <a:r>
              <a:rPr lang="en-US" altLang="zh-TW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门徒产生的改变</a:t>
            </a:r>
            <a:endParaRPr lang="en-US" altLang="zh-TW" sz="27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徒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2:4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被圣灵充满，按着圣灵所赐的口才，说起别国的话来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徒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2:14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彼得和十一使徒站起，高声说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0392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4" descr="一張含有 文字, 地圖 的圖片&#10;&#10;自動產生的描述">
            <a:extLst>
              <a:ext uri="{FF2B5EF4-FFF2-40B4-BE49-F238E27FC236}">
                <a16:creationId xmlns:a16="http://schemas.microsoft.com/office/drawing/2014/main" id="{1C7B97E5-3E39-4E72-8086-5D823E70EE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5" y="857251"/>
            <a:ext cx="703151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11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-338554" y="3056185"/>
            <a:ext cx="3708736" cy="745629"/>
          </a:xfrm>
        </p:spPr>
        <p:txBody>
          <a:bodyPr vert="vert270">
            <a:no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作</a:t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主</a:t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见</a:t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证</a:t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直</a:t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地</a:t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极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「使徒行傳1:8」的圖片搜尋結果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63" y="857250"/>
            <a:ext cx="41020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>
          <a:xfrm>
            <a:off x="6817180" y="4170598"/>
            <a:ext cx="530592" cy="30319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zh-TW" altLang="en-US" sz="1013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2642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3125453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5126" y="1722430"/>
            <a:ext cx="2400300" cy="334587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br>
              <a:rPr lang="en-US" altLang="zh-TW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作主见证直到地极</a:t>
            </a:r>
            <a:endParaRPr lang="zh-TW" altLang="en-US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2" y="2698860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35482" y="1300759"/>
            <a:ext cx="5179868" cy="4189214"/>
          </a:xfrm>
        </p:spPr>
        <p:txBody>
          <a:bodyPr anchor="ctr">
            <a:normAutofit/>
          </a:bodyPr>
          <a:lstStyle/>
          <a:p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徒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8:1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门徒都分散在犹太和撒玛利亚各处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徒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8:4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那些分散的人往各处去传道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921089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1056</Words>
  <Application>Microsoft Office PowerPoint</Application>
  <PresentationFormat>Bildschirmpräsentation (4:3)</PresentationFormat>
  <Paragraphs>80</Paragraphs>
  <Slides>22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32" baseType="lpstr">
      <vt:lpstr>等线</vt:lpstr>
      <vt:lpstr>標楷體</vt:lpstr>
      <vt:lpstr>微軟正黑體</vt:lpstr>
      <vt:lpstr>SimHei</vt:lpstr>
      <vt:lpstr>Arial</vt:lpstr>
      <vt:lpstr>Calibri</vt:lpstr>
      <vt:lpstr>Calibri Light</vt:lpstr>
      <vt:lpstr>Wingdings</vt:lpstr>
      <vt:lpstr>Office 主题​​</vt:lpstr>
      <vt:lpstr>Office 佈景主題</vt:lpstr>
      <vt:lpstr>PowerPoint-Präsentation</vt:lpstr>
      <vt:lpstr>作主见证 直到地极</vt:lpstr>
      <vt:lpstr>使徒行传1:8</vt:lpstr>
      <vt:lpstr> 一、圣灵降临得着能力</vt:lpstr>
      <vt:lpstr> 一、圣灵降临得着能力</vt:lpstr>
      <vt:lpstr>一、圣灵降临得着能力</vt:lpstr>
      <vt:lpstr>PowerPoint-Präsentation</vt:lpstr>
      <vt:lpstr>二 、 作 主 见 证 直 到 地 极</vt:lpstr>
      <vt:lpstr>二、 作主见证直到地极</vt:lpstr>
      <vt:lpstr>二、作主见证直到地极</vt:lpstr>
      <vt:lpstr>PowerPoint-Präsentation</vt:lpstr>
      <vt:lpstr>PowerPoint-Präsentation</vt:lpstr>
      <vt:lpstr>二、作主见证直到地极</vt:lpstr>
      <vt:lpstr>二、作主见证直到地极</vt:lpstr>
      <vt:lpstr>耶路撒冷： 自己所在城市的大学</vt:lpstr>
      <vt:lpstr>犹太全地： 全台所有大学（含外籍生）</vt:lpstr>
      <vt:lpstr>撒玛利亚： 近文化宣教、家門口的宣教</vt:lpstr>
      <vt:lpstr>地极：海外跨文化宣教</vt:lpstr>
      <vt:lpstr>二、 作主见证直到地极</vt:lpstr>
      <vt:lpstr>二、 作主见证直到地极</vt:lpstr>
      <vt:lpstr>二、 作主见证直到地极</vt:lpstr>
      <vt:lpstr>使徒行传1:8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</cp:lastModifiedBy>
  <cp:revision>155</cp:revision>
  <dcterms:created xsi:type="dcterms:W3CDTF">2023-03-17T14:22:59Z</dcterms:created>
  <dcterms:modified xsi:type="dcterms:W3CDTF">2023-07-30T22:51:48Z</dcterms:modified>
</cp:coreProperties>
</file>