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244" r:id="rId2"/>
    <p:sldId id="315" r:id="rId3"/>
    <p:sldId id="21185" r:id="rId4"/>
    <p:sldId id="21186" r:id="rId5"/>
    <p:sldId id="21171" r:id="rId6"/>
    <p:sldId id="21187" r:id="rId7"/>
    <p:sldId id="21188" r:id="rId8"/>
    <p:sldId id="2117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70" autoAdjust="0"/>
    <p:restoredTop sz="85357" autoAdjust="0"/>
  </p:normalViewPr>
  <p:slideViewPr>
    <p:cSldViewPr snapToGrid="0">
      <p:cViewPr varScale="1">
        <p:scale>
          <a:sx n="70" d="100"/>
          <a:sy n="70" d="100"/>
        </p:scale>
        <p:origin x="115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rPr lang="zh-CN" altLang="en-US"/>
              <a:t>2023/7/14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r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9" name="Shape 9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讲道内容可从牧师师母</a:t>
            </a:r>
            <a:r>
              <a:rPr lang="en-US" altLang="zh-CN" dirty="0"/>
              <a:t>/</a:t>
            </a:r>
            <a:r>
              <a:rPr lang="zh-CN" altLang="en-US" dirty="0"/>
              <a:t>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请保持正文对齐，标题为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42</a:t>
            </a:r>
            <a:r>
              <a:rPr lang="zh-CN" altLang="en-US" dirty="0"/>
              <a:t>，字体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rPr lang="zh-CN" altLang="en-US" dirty="0"/>
              <a:t>。</a:t>
            </a:r>
            <a:endParaRPr lang="en-US" altLang="zh-CN" dirty="0"/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99305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讲道内容可从牧师师母</a:t>
            </a:r>
            <a:r>
              <a:rPr lang="en-US" altLang="zh-CN" dirty="0"/>
              <a:t>/</a:t>
            </a:r>
            <a:r>
              <a:rPr lang="zh-CN" altLang="en-US" dirty="0"/>
              <a:t>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请保持正文对齐，标题为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42</a:t>
            </a:r>
            <a:r>
              <a:rPr lang="zh-CN" altLang="en-US" dirty="0"/>
              <a:t>，字体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rPr lang="zh-CN" altLang="en-US" dirty="0"/>
              <a:t>。</a:t>
            </a:r>
            <a:endParaRPr lang="en-US" altLang="zh-CN" dirty="0"/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46236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讲道内容可从牧师师母</a:t>
            </a:r>
            <a:r>
              <a:rPr lang="en-US" altLang="zh-CN" dirty="0"/>
              <a:t>/</a:t>
            </a:r>
            <a:r>
              <a:rPr lang="zh-CN" altLang="en-US" dirty="0"/>
              <a:t>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请保持正文对齐，标题为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42</a:t>
            </a:r>
            <a:r>
              <a:rPr lang="zh-CN" altLang="en-US" dirty="0"/>
              <a:t>，字体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rPr lang="zh-CN" altLang="en-US" dirty="0"/>
              <a:t>。</a:t>
            </a:r>
            <a:endParaRPr lang="en-US" altLang="zh-CN" dirty="0"/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23689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讲道内容可从牧师师母</a:t>
            </a:r>
            <a:r>
              <a:rPr lang="en-US" altLang="zh-CN" dirty="0"/>
              <a:t>/</a:t>
            </a:r>
            <a:r>
              <a:rPr lang="zh-CN" altLang="en-US" dirty="0"/>
              <a:t>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请保持正文对齐，标题为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42</a:t>
            </a:r>
            <a:r>
              <a:rPr lang="zh-CN" altLang="en-US" dirty="0"/>
              <a:t>，字体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rPr lang="zh-CN" altLang="en-US" dirty="0"/>
              <a:t>。</a:t>
            </a:r>
            <a:endParaRPr lang="en-US" altLang="zh-CN" dirty="0"/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41828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讲道内容可从牧师师母</a:t>
            </a:r>
            <a:r>
              <a:rPr lang="en-US" altLang="zh-CN" dirty="0"/>
              <a:t>/</a:t>
            </a:r>
            <a:r>
              <a:rPr lang="zh-CN" altLang="en-US" dirty="0"/>
              <a:t>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请保持正文对齐，标题为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42</a:t>
            </a:r>
            <a:r>
              <a:rPr lang="zh-CN" altLang="en-US" dirty="0"/>
              <a:t>，字体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rPr lang="zh-CN" altLang="en-US" dirty="0"/>
              <a:t>。</a:t>
            </a:r>
            <a:endParaRPr lang="en-US" altLang="zh-CN" dirty="0"/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028280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讲道内容可从牧师师母</a:t>
            </a:r>
            <a:r>
              <a:rPr lang="en-US" altLang="zh-CN" dirty="0"/>
              <a:t>/</a:t>
            </a:r>
            <a:r>
              <a:rPr lang="zh-CN" altLang="en-US" dirty="0"/>
              <a:t>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请保持正文对齐，标题为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42</a:t>
            </a:r>
            <a:r>
              <a:rPr lang="zh-CN" altLang="en-US" dirty="0"/>
              <a:t>，字体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rPr lang="zh-CN" altLang="en-US" dirty="0"/>
              <a:t>。</a:t>
            </a:r>
            <a:endParaRPr lang="en-US" altLang="zh-CN" dirty="0"/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23671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讲道内容可从牧师师母</a:t>
            </a:r>
            <a:r>
              <a:rPr lang="en-US" altLang="zh-CN" dirty="0"/>
              <a:t>/</a:t>
            </a:r>
            <a:r>
              <a:rPr lang="zh-CN" altLang="en-US" dirty="0"/>
              <a:t>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请保持正文对齐，标题为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42</a:t>
            </a:r>
            <a:r>
              <a:rPr lang="zh-CN" altLang="en-US" dirty="0"/>
              <a:t>，字体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rPr lang="zh-CN" altLang="en-US" dirty="0"/>
              <a:t>。</a:t>
            </a:r>
            <a:endParaRPr lang="en-US" altLang="zh-CN" dirty="0"/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29961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2023/7/14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87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2023/7/14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474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2023/7/14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68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2023/7/14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255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2023/7/14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788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2023/7/14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22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2023/7/14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90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2023/7/14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853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2023/7/14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13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2023/7/14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885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2023/7/14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337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FCE5-64A3-3F48-8FE4-AFF90259B521}" type="datetimeFigureOut">
              <a:rPr kumimoji="1" lang="zh-CN" altLang="en-US" smtClean="0"/>
              <a:t>2023/7/14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96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讲道</a:t>
            </a:r>
          </a:p>
        </p:txBody>
      </p:sp>
      <p:sp>
        <p:nvSpPr>
          <p:cNvPr id="96" name="Inhaltsplatzhalter 2"/>
          <p:cNvSpPr txBox="1"/>
          <p:nvPr/>
        </p:nvSpPr>
        <p:spPr>
          <a:xfrm>
            <a:off x="44279" y="2413337"/>
            <a:ext cx="9054001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/>
          <a:p>
            <a:pPr algn="ctr" defTabSz="914400">
              <a:defRPr sz="6000">
                <a:ln w="12954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zh-CN" altLang="en-US" dirty="0">
                <a:ln w="12954" cap="flat">
                  <a:noFill/>
                  <a:prstDash val="solid"/>
                  <a:miter lim="400000"/>
                </a:ln>
                <a:latin typeface="SimHei" panose="02010609060101010101" pitchFamily="49" charset="-122"/>
                <a:ea typeface="SimHei" panose="02010609060101010101" pitchFamily="49" charset="-122"/>
              </a:rPr>
              <a:t>得神喜悦的信心</a:t>
            </a:r>
            <a:endParaRPr dirty="0">
              <a:ln w="12954" cap="flat">
                <a:noFill/>
                <a:prstDash val="solid"/>
                <a:miter lim="400000"/>
              </a:ln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97" name="Inhaltsplatzhalter 2"/>
          <p:cNvSpPr txBox="1"/>
          <p:nvPr/>
        </p:nvSpPr>
        <p:spPr>
          <a:xfrm>
            <a:off x="44280" y="3701846"/>
            <a:ext cx="9054001" cy="1231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dirty="0" err="1"/>
              <a:t>证道</a:t>
            </a:r>
            <a:r>
              <a:rPr dirty="0"/>
              <a:t>：</a:t>
            </a:r>
            <a:r>
              <a:rPr lang="zh-CN" altLang="en-US" dirty="0"/>
              <a:t>管惠萍</a:t>
            </a:r>
            <a:r>
              <a:rPr dirty="0"/>
              <a:t> </a:t>
            </a:r>
            <a:r>
              <a:rPr lang="zh-CN" altLang="en-US" dirty="0"/>
              <a:t>传道</a:t>
            </a:r>
            <a:endParaRPr dirty="0"/>
          </a:p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dirty="0" err="1"/>
              <a:t>经文</a:t>
            </a:r>
            <a:r>
              <a:rPr dirty="0"/>
              <a:t>：</a:t>
            </a:r>
            <a:r>
              <a:rPr lang="zh-CN" altLang="en-US" dirty="0"/>
              <a:t>来 </a:t>
            </a:r>
            <a:r>
              <a:rPr dirty="0"/>
              <a:t>1</a:t>
            </a:r>
            <a:r>
              <a:rPr lang="en-US" dirty="0"/>
              <a:t>1</a:t>
            </a:r>
            <a:r>
              <a:rPr dirty="0"/>
              <a:t>:1-</a:t>
            </a:r>
            <a:r>
              <a:rPr lang="en-US" dirty="0"/>
              <a:t>16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</a:rPr>
              <a:t>引言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514800" marR="0" lvl="0" indent="-51435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信仰的缺失会使人的生命短视，仅活在有限时空和世俗短暂而有限追求中，注目自我欲望的实现与今生的骄傲。</a:t>
            </a:r>
          </a:p>
          <a:p>
            <a:pPr marL="514800" marR="0" lvl="0" indent="-51435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个人欲望的成功使人体验自我的成就与满足；失败却使人挫败，怀疑自我与人生。</a:t>
            </a:r>
          </a:p>
        </p:txBody>
      </p:sp>
    </p:spTree>
    <p:extLst>
      <p:ext uri="{BB962C8B-B14F-4D97-AF65-F5344CB8AC3E}">
        <p14:creationId xmlns:p14="http://schemas.microsoft.com/office/powerpoint/2010/main" val="158124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</a:rPr>
              <a:t>引言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514800" marR="0" lvl="0" indent="-51435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在生存与成就的争竞中，生命经历各种起落，或喜或悲，终究面对人生的终局和谢幕，面对虚空与虚无。</a:t>
            </a:r>
          </a:p>
          <a:p>
            <a:pPr marL="514800" marR="0" lvl="0" indent="-51435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如何打破被限制的生命僵局，面对转眼成空的人生？出死入生的盼望在哪里？</a:t>
            </a:r>
          </a:p>
        </p:txBody>
      </p:sp>
    </p:spTree>
    <p:extLst>
      <p:ext uri="{BB962C8B-B14F-4D97-AF65-F5344CB8AC3E}">
        <p14:creationId xmlns:p14="http://schemas.microsoft.com/office/powerpoint/2010/main" val="3013560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b="0" dirty="0">
                <a:solidFill>
                  <a:schemeClr val="accent5">
                    <a:lumMod val="75000"/>
                  </a:schemeClr>
                </a:solidFill>
              </a:rPr>
              <a:t>经文的理解与应用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514800" marR="0" lvl="0" indent="-51435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纯正的信仰打开人的眼光，提升生命的视野，使人越过人生屏障与限制看见生命之源头。</a:t>
            </a:r>
          </a:p>
          <a:p>
            <a:pPr marL="514800" marR="0" lvl="0" indent="-51435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信心是连接人与神关系的纽带，将有限的人与永恒无限的神连在关系之中，使神对人的引领可以被人感知。</a:t>
            </a:r>
          </a:p>
        </p:txBody>
      </p:sp>
    </p:spTree>
    <p:extLst>
      <p:ext uri="{BB962C8B-B14F-4D97-AF65-F5344CB8AC3E}">
        <p14:creationId xmlns:p14="http://schemas.microsoft.com/office/powerpoint/2010/main" val="399206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b="0" dirty="0">
                <a:solidFill>
                  <a:schemeClr val="accent5">
                    <a:lumMod val="75000"/>
                  </a:schemeClr>
                </a:solidFill>
              </a:rPr>
              <a:t>经文的理解与应用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514800" marR="0" lvl="0" indent="-51435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信心使人的眼光不再被当下局限，跨越眼前，伸向未来和永恒，看见未见之事，并对此有确据和把握。</a:t>
            </a:r>
          </a:p>
          <a:p>
            <a:pPr marL="514800" marR="0" lvl="0" indent="-51435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信心使人确信神的创造和大能，眼光不再校准世界，而是转向神的美善，按祂的心意行。</a:t>
            </a:r>
          </a:p>
        </p:txBody>
      </p:sp>
    </p:spTree>
    <p:extLst>
      <p:ext uri="{BB962C8B-B14F-4D97-AF65-F5344CB8AC3E}">
        <p14:creationId xmlns:p14="http://schemas.microsoft.com/office/powerpoint/2010/main" val="2175581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b="0" dirty="0">
                <a:solidFill>
                  <a:schemeClr val="accent5">
                    <a:lumMod val="75000"/>
                  </a:schemeClr>
                </a:solidFill>
              </a:rPr>
              <a:t>经文的理解与应用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514800" marR="0" lvl="0" indent="-51435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+mj-lt"/>
              <a:buAutoNum type="arabicPeriod" startAt="5"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信心使人以神的心意为生命的准则，行在祂的旨意中，从而脱离世界的败坏，被神称为义。</a:t>
            </a:r>
          </a:p>
          <a:p>
            <a:pPr marL="514800" marR="0" lvl="0" indent="-51435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+mj-lt"/>
              <a:buAutoNum type="arabicPeriod" startAt="5"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义人因信得生，生命之路蒙神带领和拯救，进入神为人所预备的拯救和归属。</a:t>
            </a:r>
          </a:p>
        </p:txBody>
      </p:sp>
    </p:spTree>
    <p:extLst>
      <p:ext uri="{BB962C8B-B14F-4D97-AF65-F5344CB8AC3E}">
        <p14:creationId xmlns:p14="http://schemas.microsoft.com/office/powerpoint/2010/main" val="3281749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b="0" dirty="0">
                <a:solidFill>
                  <a:schemeClr val="accent5">
                    <a:lumMod val="75000"/>
                  </a:schemeClr>
                </a:solidFill>
              </a:rPr>
              <a:t>经文的理解与应用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514800" marR="0" lvl="0" indent="-51435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+mj-lt"/>
              <a:buAutoNum type="arabicPeriod" startAt="7"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人凭借信心走属神的生命路，不是以眼目所见为依据，不以世俗判断为基准，而是放下自己的有限，心怀笃定，以神的话语、命令和应许为指向，经历祂的带领。</a:t>
            </a:r>
          </a:p>
          <a:p>
            <a:pPr marL="514800" marR="0" lvl="0" indent="-51435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+mj-lt"/>
              <a:buAutoNum type="arabicPeriod" startAt="7"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信心的眼睛使人越过屏障，明了在世乃为客旅，看见更美的祝福和天上的家园，盼望伸向与神同在永恒的城。</a:t>
            </a:r>
          </a:p>
        </p:txBody>
      </p:sp>
    </p:spTree>
    <p:extLst>
      <p:ext uri="{BB962C8B-B14F-4D97-AF65-F5344CB8AC3E}">
        <p14:creationId xmlns:p14="http://schemas.microsoft.com/office/powerpoint/2010/main" val="148489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</a:rPr>
              <a:t>总结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514800" marR="0" lvl="0" indent="-51435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神超然的创造与大能超过人有限的认知。人无法靠自己的眼目和理性完全理解认识神。信心使人放下自己的有限，以全然的相信跟随神，经历神。</a:t>
            </a:r>
          </a:p>
          <a:p>
            <a:pPr marL="514800" marR="0" lvl="0" indent="-51435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神喜悦人以信心与祂建立关系和连接，并在信心里信靠祂，看见祂和经历祂的真实。人在信心里被神带领引导，越过生命的限制，脱离世界和罪的辖制，看见永恒的盼望。</a:t>
            </a:r>
          </a:p>
        </p:txBody>
      </p:sp>
    </p:spTree>
    <p:extLst>
      <p:ext uri="{BB962C8B-B14F-4D97-AF65-F5344CB8AC3E}">
        <p14:creationId xmlns:p14="http://schemas.microsoft.com/office/powerpoint/2010/main" val="4082277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1643</TotalTime>
  <Words>1019</Words>
  <Application>Microsoft Office PowerPoint</Application>
  <PresentationFormat>全屏显示(4:3)</PresentationFormat>
  <Paragraphs>62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等线</vt:lpstr>
      <vt:lpstr>SimHei</vt:lpstr>
      <vt:lpstr>SimSun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SONG Pengyang</cp:lastModifiedBy>
  <cp:revision>147</cp:revision>
  <dcterms:created xsi:type="dcterms:W3CDTF">2023-03-17T14:22:59Z</dcterms:created>
  <dcterms:modified xsi:type="dcterms:W3CDTF">2023-07-14T12:20:13Z</dcterms:modified>
</cp:coreProperties>
</file>