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5509" r:id="rId2"/>
    <p:sldMasterId id="2147483695" r:id="rId3"/>
  </p:sldMasterIdLst>
  <p:notesMasterIdLst>
    <p:notesMasterId r:id="rId12"/>
  </p:notesMasterIdLst>
  <p:sldIdLst>
    <p:sldId id="2244" r:id="rId4"/>
    <p:sldId id="21203" r:id="rId5"/>
    <p:sldId id="21207" r:id="rId6"/>
    <p:sldId id="21204" r:id="rId7"/>
    <p:sldId id="21208" r:id="rId8"/>
    <p:sldId id="21209" r:id="rId9"/>
    <p:sldId id="21210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670B8B-113D-488B-BC39-2A51DFF44E81}" v="18" dt="2023-07-02T01:17:47.7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333" autoAdjust="0"/>
    <p:restoredTop sz="85355" autoAdjust="0"/>
  </p:normalViewPr>
  <p:slideViewPr>
    <p:cSldViewPr snapToGrid="0">
      <p:cViewPr varScale="1">
        <p:scale>
          <a:sx n="138" d="100"/>
          <a:sy n="138" d="100"/>
        </p:scale>
        <p:origin x="24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2023/7/5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DE" smtClean="0"/>
              <a:t>2</a:t>
            </a:fld>
            <a:endParaRPr kumimoji="1" lang="en-DE" altLang="zh-CN"/>
          </a:p>
        </p:txBody>
      </p:sp>
    </p:spTree>
    <p:extLst>
      <p:ext uri="{BB962C8B-B14F-4D97-AF65-F5344CB8AC3E}">
        <p14:creationId xmlns:p14="http://schemas.microsoft.com/office/powerpoint/2010/main" val="1136525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DE" smtClean="0"/>
              <a:t>5</a:t>
            </a:fld>
            <a:endParaRPr kumimoji="1" lang="en-DE" altLang="zh-CN"/>
          </a:p>
        </p:txBody>
      </p:sp>
    </p:spTree>
    <p:extLst>
      <p:ext uri="{BB962C8B-B14F-4D97-AF65-F5344CB8AC3E}">
        <p14:creationId xmlns:p14="http://schemas.microsoft.com/office/powerpoint/2010/main" val="1599818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DE" smtClean="0"/>
              <a:t>6</a:t>
            </a:fld>
            <a:endParaRPr kumimoji="1" lang="en-DE" altLang="zh-CN"/>
          </a:p>
        </p:txBody>
      </p:sp>
    </p:spTree>
    <p:extLst>
      <p:ext uri="{BB962C8B-B14F-4D97-AF65-F5344CB8AC3E}">
        <p14:creationId xmlns:p14="http://schemas.microsoft.com/office/powerpoint/2010/main" val="4195252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DE" smtClean="0"/>
              <a:t>7</a:t>
            </a:fld>
            <a:endParaRPr kumimoji="1" lang="en-DE" altLang="zh-CN"/>
          </a:p>
        </p:txBody>
      </p:sp>
    </p:spTree>
    <p:extLst>
      <p:ext uri="{BB962C8B-B14F-4D97-AF65-F5344CB8AC3E}">
        <p14:creationId xmlns:p14="http://schemas.microsoft.com/office/powerpoint/2010/main" val="92525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0DD0F9-EA4B-40E0-AE07-2C77E9A3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09128-8C00-4C45-A6C1-22862327E6BB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FEC4F7-6C04-4BB7-B4C5-5222EBB51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4A41C6-62DD-4FFA-BDFF-EC63A26B4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0E5ED-8C20-4EF2-AC12-018F4DEDE7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98229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110445-0E58-4017-A5A4-6B905D15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BCD89-9586-468C-A29B-D74CAF5FC1E0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C503B-226B-4C72-A998-F152924A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F7BC1C-C67F-47B1-909A-6890B36B1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FE5C6-9FB8-487B-85EE-4112B68FAB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138046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2E44DE-F157-4C57-ABA8-EA111BD55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6E18F-16C9-4D18-BB2B-FE0E20129B64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57F9C5-EA1D-4BE5-88D5-95B94999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3EC9F5-A88A-4462-B37B-C8DA41603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F9AFD-A8DE-4021-B1F7-89206C9E60C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5910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23812F2-0486-49D1-9019-F7ADBC029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5E2C7-8723-4EFD-A953-1FE585C9B970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23A5342-E959-4389-AB44-9772DE24A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7693AFE-D764-463B-B1A2-758444C21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B2404-0240-4861-8215-5D05C2EDB7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7508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DDFDB21-7FAA-4941-A2FB-42B75B9A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AB5E5-3AE4-4FCB-9197-BE6A436E11F9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C4F34DA-86B0-450D-A035-982E57D8A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093F9927-C3B9-4E74-A700-686153011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7436F-0961-4C7D-BE3F-B2A0A8030A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592113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3A100F3-991F-4B77-A351-F690B7E9E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3BA48-CEAC-492A-BCD1-3EDEBC81CF9A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C969A9B0-3B50-49C6-A063-53D5CF5F7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DCA3B702-736D-46DB-B13B-40FBB471C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4C934-09E3-4CA1-B06B-7F4D1402B2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48556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E49B983-5793-45A6-8218-3EBEDD7C3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65F7B-6EAB-4645-A2F9-73B381D90FF0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B15C3EA2-CC7A-4E45-A476-62A82DE75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1FA6CE0-99DD-42A1-AD61-D9365C3A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066B8-3B90-42C4-A982-0C45CD14A2C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005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DC8DA2-A080-4355-9BD7-90268278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BF66B-8A9E-4FC7-83A3-2108D4C375B6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932CAF-B92B-4BAB-A9A1-A52C76AC5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EA83B4-CF1F-4BE0-92C3-3A1A282E5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63041-B16A-4B17-9DC6-1852EE4BB9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755255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0F6873F-5888-4C6D-A573-759051FAE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A3945-5B02-446B-B5CD-74988E1F5F4F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23F73F-1E02-490C-AC0D-52D397E7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89F600-AA81-475A-9A85-E17183E40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FC855-0CF3-42C7-937B-4834E0869D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41112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C84B32-C050-4DFE-90D1-1CB748F6E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55584-C7D9-4E82-BD8D-9C89872A7C0E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0A774E-2BD3-4B26-9170-72EAF4D0D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DC5914-9B83-42A2-9CD8-01F907CB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22802-0E98-4E81-B33D-E12FEE814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420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1EA8A3-16DB-4872-A4FC-764439D04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0C80A-886A-4449-8715-2C8579EB03E3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B1C474-92EB-47D1-9CD8-52AF495EC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592D58-C7C4-4E64-A051-57904624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0F568-A5E5-47CA-8E3E-C7DE26527D3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1376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2023/7/5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05.07.2023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Grafik 5">
            <a:extLst>
              <a:ext uri="{FF2B5EF4-FFF2-40B4-BE49-F238E27FC236}">
                <a16:creationId xmlns:a16="http://schemas.microsoft.com/office/drawing/2014/main" id="{5F44ACE9-0088-4390-9870-253ACA9ADA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2CE4B151-4FEF-4909-90D9-C8337B4B6E9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364" name="Titelplatzhalter 1">
            <a:extLst>
              <a:ext uri="{FF2B5EF4-FFF2-40B4-BE49-F238E27FC236}">
                <a16:creationId xmlns:a16="http://schemas.microsoft.com/office/drawing/2014/main" id="{12854580-B50C-4248-BE43-1D34BB2DB32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5365" name="Textplatzhalter 2">
            <a:extLst>
              <a:ext uri="{FF2B5EF4-FFF2-40B4-BE49-F238E27FC236}">
                <a16:creationId xmlns:a16="http://schemas.microsoft.com/office/drawing/2014/main" id="{C08844CA-C71F-437B-8941-BB92ABB934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FFB4EF-1845-41E9-889C-2CE4B8C85C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6A8A155-D5AD-4346-8679-FD9CA2E80FE1}" type="datetimeFigureOut">
              <a:rPr lang="de-DE" altLang="zh-CN"/>
              <a:pPr>
                <a:defRPr/>
              </a:pPr>
              <a:t>05.07.2023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6BECB-FFC1-444C-9B38-CEE8915C9C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017BDE-43D0-4B70-A7C7-B66DF96F20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6CDC62D-E8AA-49CB-ABE8-D746D5EE7C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459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413337"/>
            <a:ext cx="905400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/>
          <a:p>
            <a:pPr algn="ctr" defTabSz="914400">
              <a:defRPr sz="6000">
                <a:ln w="12954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zh-CN" altLang="en-US" dirty="0">
                <a:ln w="12954" cap="flat">
                  <a:noFill/>
                  <a:prstDash val="solid"/>
                  <a:miter lim="400000"/>
                </a:ln>
                <a:latin typeface="SimHei" panose="02010609060101010101" pitchFamily="49" charset="-122"/>
                <a:ea typeface="SimHei" panose="02010609060101010101" pitchFamily="49" charset="-122"/>
              </a:rPr>
              <a:t>爱能遮掩许多罪 </a:t>
            </a:r>
            <a:endParaRPr dirty="0">
              <a:ln w="12954" cap="flat">
                <a:noFill/>
                <a:prstDash val="solid"/>
                <a:miter lim="400000"/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证道</a:t>
            </a:r>
            <a:r>
              <a:rPr dirty="0"/>
              <a:t>：</a:t>
            </a:r>
            <a:r>
              <a:rPr lang="zh-CN" altLang="en-US" dirty="0"/>
              <a:t>管惠萍 传道</a:t>
            </a:r>
            <a:endParaRPr dirty="0"/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经文</a:t>
            </a:r>
            <a:r>
              <a:rPr dirty="0"/>
              <a:t>：</a:t>
            </a:r>
            <a:r>
              <a:rPr lang="zh-CN" altLang="en-US" dirty="0"/>
              <a:t>彼前 </a:t>
            </a:r>
            <a:r>
              <a:rPr lang="en-US" altLang="zh-CN" dirty="0"/>
              <a:t>4:7-11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222B1A-2E8A-2770-AF80-D0A1CE7E3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0"/>
            <a:ext cx="7886700" cy="1325563"/>
          </a:xfrm>
        </p:spPr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43509A-FED6-8961-4A26-EF42D2D82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325562"/>
            <a:ext cx="8572500" cy="5146489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de-DE" sz="3400" dirty="0"/>
              <a:t>我们常常会看到身边人的错误、过失和问题，这些人的问题会很深影响我们，或伤害我们，干扰我们的心情、态度和行为。</a:t>
            </a:r>
            <a:endParaRPr lang="de-DE" altLang="zh-CN" sz="34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de-DE" sz="3400" dirty="0"/>
              <a:t>回应他人的问题与错误，以及与他人的问题和错误互动，是我们人生经历与经验中的重要内容；是我们曾经的喜怒哀乐，也构成了每个人的生命故事。</a:t>
            </a:r>
            <a:endParaRPr lang="de-DE" altLang="zh-CN" sz="3400" dirty="0"/>
          </a:p>
        </p:txBody>
      </p:sp>
    </p:spTree>
    <p:extLst>
      <p:ext uri="{BB962C8B-B14F-4D97-AF65-F5344CB8AC3E}">
        <p14:creationId xmlns:p14="http://schemas.microsoft.com/office/powerpoint/2010/main" val="80404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222B1A-2E8A-2770-AF80-D0A1CE7E3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0"/>
            <a:ext cx="7886700" cy="1325563"/>
          </a:xfrm>
        </p:spPr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43509A-FED6-8961-4A26-EF42D2D82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325562"/>
            <a:ext cx="8572500" cy="5146489"/>
          </a:xfrm>
        </p:spPr>
        <p:txBody>
          <a:bodyPr>
            <a:noAutofit/>
          </a:bodyPr>
          <a:lstStyle/>
          <a:p>
            <a:pPr marL="742950" indent="-742950">
              <a:lnSpc>
                <a:spcPct val="100000"/>
              </a:lnSpc>
              <a:buFont typeface="+mj-lt"/>
              <a:buAutoNum type="arabicPeriod" startAt="3"/>
            </a:pPr>
            <a:r>
              <a:rPr lang="zh-CN" altLang="de-DE" sz="3400" dirty="0"/>
              <a:t>别人的错误和问题带给我们的是什么？使我们进入痛苦愤怒？生成我们的苦毒、错误和悔恨？是使我们犯错的缘由？还是成为我们的警示、借鉴，成为成长成熟的反思和阶梯？</a:t>
            </a:r>
            <a:endParaRPr lang="de-DE" altLang="zh-CN" sz="3400" dirty="0"/>
          </a:p>
          <a:p>
            <a:pPr marL="742950" indent="-742950">
              <a:lnSpc>
                <a:spcPct val="100000"/>
              </a:lnSpc>
              <a:buFont typeface="+mj-lt"/>
              <a:buAutoNum type="arabicPeriod" startAt="3"/>
            </a:pPr>
            <a:r>
              <a:rPr lang="zh-CN" altLang="de-DE" sz="3400" dirty="0"/>
              <a:t>我们如何找到更好的方式，不使他人的错误和问题成为我们的错误问题？神如何引导我们以祂的心意面对别人的过犯？</a:t>
            </a:r>
            <a:endParaRPr lang="de-DE" sz="3400" dirty="0"/>
          </a:p>
        </p:txBody>
      </p:sp>
    </p:spTree>
    <p:extLst>
      <p:ext uri="{BB962C8B-B14F-4D97-AF65-F5344CB8AC3E}">
        <p14:creationId xmlns:p14="http://schemas.microsoft.com/office/powerpoint/2010/main" val="222126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00369-11A2-E4BE-7716-A5F0CC0B5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-103504"/>
            <a:ext cx="7886700" cy="1325563"/>
          </a:xfrm>
        </p:spPr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09A402-0C4C-C254-764A-AD5D9C986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2" y="1253330"/>
            <a:ext cx="8723548" cy="5501431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de-DE" sz="3400" dirty="0"/>
              <a:t>常看他人不顺眼！真是他人的错？还是我们的眼光了出问题？是那人不合我自己的心意和眼光，还是那人确实对神对人都有偏离？</a:t>
            </a:r>
            <a:endParaRPr lang="de-DE" altLang="zh-CN" sz="3400" dirty="0"/>
          </a:p>
          <a:p>
            <a:pPr marL="742950" indent="-742950">
              <a:lnSpc>
                <a:spcPct val="110000"/>
              </a:lnSpc>
              <a:buFont typeface="+mj-lt"/>
              <a:buAutoNum type="arabicPeriod"/>
            </a:pPr>
            <a:r>
              <a:rPr lang="zh-CN" altLang="de-DE" sz="3400" dirty="0"/>
              <a:t>在回应他人的问题时，我们处在什么样的状态和属灵光景？在被伤害和冲击的状态里，在心理失去平衡与稳定的感觉中？还是在神的平安同在中，清楚神的心意？知道自己面对神该如何行？</a:t>
            </a:r>
            <a:endParaRPr lang="de-DE" altLang="zh-CN" sz="3400" dirty="0"/>
          </a:p>
        </p:txBody>
      </p:sp>
    </p:spTree>
    <p:extLst>
      <p:ext uri="{BB962C8B-B14F-4D97-AF65-F5344CB8AC3E}">
        <p14:creationId xmlns:p14="http://schemas.microsoft.com/office/powerpoint/2010/main" val="5024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00369-11A2-E4BE-7716-A5F0CC0B5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-103504"/>
            <a:ext cx="7886700" cy="1325563"/>
          </a:xfrm>
        </p:spPr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09A402-0C4C-C254-764A-AD5D9C986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2" y="1253330"/>
            <a:ext cx="8622890" cy="5501431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zh-CN" altLang="de-DE" sz="3400" dirty="0"/>
              <a:t>罪会发酵，破口不被遮盖，就会蔓延产生散发影响力，对他人、对自己和群体带来更大的毁坏。</a:t>
            </a:r>
            <a:endParaRPr lang="de-DE" altLang="zh-CN" sz="3400" dirty="0"/>
          </a:p>
          <a:p>
            <a:pPr marL="742950" indent="-742950">
              <a:buFont typeface="+mj-lt"/>
              <a:buAutoNum type="arabicPeriod" startAt="3"/>
            </a:pPr>
            <a:r>
              <a:rPr lang="zh-CN" altLang="de-DE" sz="3400" dirty="0"/>
              <a:t>不当的回应和介入只会带来更多问题和更大的困境。若是感到自己被冲击，沉溺在受伤、受害的不平中，或在血气的掌控中，必须自己先被医治，得着属神的生命帮助。</a:t>
            </a:r>
            <a:endParaRPr lang="de-DE" sz="3400" dirty="0"/>
          </a:p>
        </p:txBody>
      </p:sp>
    </p:spTree>
    <p:extLst>
      <p:ext uri="{BB962C8B-B14F-4D97-AF65-F5344CB8AC3E}">
        <p14:creationId xmlns:p14="http://schemas.microsoft.com/office/powerpoint/2010/main" val="341610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00369-11A2-E4BE-7716-A5F0CC0B5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-103504"/>
            <a:ext cx="7886700" cy="1325563"/>
          </a:xfrm>
        </p:spPr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09A402-0C4C-C254-764A-AD5D9C986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2" y="1253330"/>
            <a:ext cx="8622890" cy="5501431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buFont typeface="+mj-lt"/>
              <a:buAutoNum type="arabicPeriod" startAt="5"/>
            </a:pPr>
            <a:r>
              <a:rPr lang="zh-CN" altLang="de-DE" sz="3600" dirty="0"/>
              <a:t>以爱遮盖罪、堵住破口，不是没有是非观的溺爱和包庇去纵容错误。而是以基督爱人救人的心面对人与事，抑制过犯引发的损害和后果。</a:t>
            </a:r>
            <a:endParaRPr lang="de-DE" altLang="zh-CN" sz="3600" dirty="0"/>
          </a:p>
          <a:p>
            <a:pPr marL="742950" indent="-742950">
              <a:lnSpc>
                <a:spcPct val="100000"/>
              </a:lnSpc>
              <a:buFont typeface="+mj-lt"/>
              <a:buAutoNum type="arabicPeriod" startAt="5"/>
            </a:pPr>
            <a:r>
              <a:rPr lang="zh-CN" altLang="de-DE" sz="3600" dirty="0"/>
              <a:t>处理他人的过犯不是满足自己的心理需要和平衡，而是引领人生命归正、归向神。基督如此行，也要我们跟着他的脚踪行。</a:t>
            </a:r>
            <a:endParaRPr lang="de-DE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00974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00369-11A2-E4BE-7716-A5F0CC0B5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990" y="-103504"/>
            <a:ext cx="7886700" cy="1325563"/>
          </a:xfrm>
        </p:spPr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09A402-0C4C-C254-764A-AD5D9C986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2" y="1253330"/>
            <a:ext cx="8622890" cy="5501431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7"/>
            </a:pPr>
            <a:r>
              <a:rPr lang="zh-CN" altLang="de-DE" sz="3400" dirty="0"/>
              <a:t>修复破口：</a:t>
            </a:r>
            <a:r>
              <a:rPr lang="de-DE" sz="3400" dirty="0"/>
              <a:t> </a:t>
            </a:r>
            <a:r>
              <a:rPr lang="zh-CN" altLang="de-DE" sz="3400" dirty="0"/>
              <a:t>以爱遮盖罪，需要神爱人怜悯罪人的心肠，也需要真理是非观的进入，是爱与真理对人的感召</a:t>
            </a:r>
            <a:r>
              <a:rPr lang="de-DE" altLang="zh-CN" sz="3400" dirty="0"/>
              <a:t>, </a:t>
            </a:r>
            <a:r>
              <a:rPr lang="zh-CN" altLang="de-DE" sz="3400" dirty="0"/>
              <a:t>是光与盐生命的彰显。</a:t>
            </a:r>
            <a:endParaRPr lang="de-DE" altLang="zh-CN" sz="3400" dirty="0"/>
          </a:p>
          <a:p>
            <a:pPr marL="742950" indent="-742950">
              <a:buFont typeface="+mj-lt"/>
              <a:buAutoNum type="arabicPeriod" startAt="7"/>
            </a:pPr>
            <a:r>
              <a:rPr lang="zh-CN" altLang="de-DE" sz="3400" dirty="0"/>
              <a:t>以“爱的生命”去遮盖人的过犯、胜过“罪的生命”所产生的影响力，需要属神的人放下自己，为神圣付代价。</a:t>
            </a:r>
            <a:endParaRPr lang="de-DE" altLang="zh-CN" sz="3400" dirty="0"/>
          </a:p>
        </p:txBody>
      </p:sp>
    </p:spTree>
    <p:extLst>
      <p:ext uri="{BB962C8B-B14F-4D97-AF65-F5344CB8AC3E}">
        <p14:creationId xmlns:p14="http://schemas.microsoft.com/office/powerpoint/2010/main" val="407243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E6A7C8-D8C9-3124-72AE-6126D5BCB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840" y="-103504"/>
            <a:ext cx="7886700" cy="1325563"/>
          </a:xfrm>
        </p:spPr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D99543-E779-4B98-9CFD-41C9DB14B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632" y="1253331"/>
            <a:ext cx="8577908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de-DE" sz="3400" dirty="0"/>
              <a:t>面对人的罪与过犯，基督以自己的生命作为见证了爱与罪的关系：以真理之爱胜过罪的主权和影响力 </a:t>
            </a:r>
            <a:r>
              <a:rPr lang="de-DE" altLang="zh-CN" sz="3400" dirty="0"/>
              <a:t>--- </a:t>
            </a:r>
            <a:r>
              <a:rPr lang="zh-CN" altLang="de-DE" sz="3400" dirty="0"/>
              <a:t>罪的后果被终止，过犯者被挽回不至陷入死之结局。</a:t>
            </a:r>
            <a:endParaRPr lang="de-DE" altLang="zh-CN" sz="3400" dirty="0"/>
          </a:p>
          <a:p>
            <a:pPr>
              <a:lnSpc>
                <a:spcPct val="100000"/>
              </a:lnSpc>
            </a:pPr>
            <a:r>
              <a:rPr lang="zh-CN" altLang="de-DE" sz="3400" dirty="0"/>
              <a:t>以基督的心为心，基督徒当效法基督，以爱遮盖罪，堵住罪的破口。在爱中建立自己、建立群体，让基督在生命中显大。</a:t>
            </a:r>
          </a:p>
          <a:p>
            <a:pPr>
              <a:lnSpc>
                <a:spcPct val="100000"/>
              </a:lnSpc>
            </a:pPr>
            <a:endParaRPr lang="de-DE" sz="3400" dirty="0"/>
          </a:p>
        </p:txBody>
      </p:sp>
    </p:spTree>
    <p:extLst>
      <p:ext uri="{BB962C8B-B14F-4D97-AF65-F5344CB8AC3E}">
        <p14:creationId xmlns:p14="http://schemas.microsoft.com/office/powerpoint/2010/main" val="193409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911</Words>
  <Application>Microsoft Office PowerPoint</Application>
  <PresentationFormat>Bildschirmpräsentation (4:3)</PresentationFormat>
  <Paragraphs>31</Paragraphs>
  <Slides>8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等线</vt:lpstr>
      <vt:lpstr>SimHei</vt:lpstr>
      <vt:lpstr>Arial</vt:lpstr>
      <vt:lpstr>Calibri</vt:lpstr>
      <vt:lpstr>Office 主题​​</vt:lpstr>
      <vt:lpstr>6_Benutzerdefiniertes Design</vt:lpstr>
      <vt:lpstr>7_Benutzerdefiniertes Design</vt:lpstr>
      <vt:lpstr>PowerPoint-Präsentation</vt:lpstr>
      <vt:lpstr>引言</vt:lpstr>
      <vt:lpstr>引言</vt:lpstr>
      <vt:lpstr>经文的理解与应用</vt:lpstr>
      <vt:lpstr>经文的理解与应用</vt:lpstr>
      <vt:lpstr>经文的理解与应用</vt:lpstr>
      <vt:lpstr>经文的理解与应用</vt:lpstr>
      <vt:lpstr>总结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</cp:lastModifiedBy>
  <cp:revision>133</cp:revision>
  <dcterms:created xsi:type="dcterms:W3CDTF">2023-03-17T14:22:59Z</dcterms:created>
  <dcterms:modified xsi:type="dcterms:W3CDTF">2023-07-04T22:39:06Z</dcterms:modified>
</cp:coreProperties>
</file>