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5509" r:id="rId2"/>
    <p:sldMasterId id="2147483695" r:id="rId3"/>
  </p:sldMasterIdLst>
  <p:notesMasterIdLst>
    <p:notesMasterId r:id="rId12"/>
  </p:notesMasterIdLst>
  <p:sldIdLst>
    <p:sldId id="2244" r:id="rId4"/>
    <p:sldId id="21203" r:id="rId5"/>
    <p:sldId id="21207" r:id="rId6"/>
    <p:sldId id="21204" r:id="rId7"/>
    <p:sldId id="21208" r:id="rId8"/>
    <p:sldId id="21209" r:id="rId9"/>
    <p:sldId id="21210" r:id="rId10"/>
    <p:sldId id="260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75B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8670B8B-113D-488B-BC39-2A51DFF44E81}" v="18" dt="2023-07-02T01:17:47.70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度样式 2 - 强调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中度样式 2 - 强调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5758FB7-9AC5-4552-8A53-C91805E547FA}" styleName="主题样式 1 - 强调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6333" autoAdjust="0"/>
    <p:restoredTop sz="85355" autoAdjust="0"/>
  </p:normalViewPr>
  <p:slideViewPr>
    <p:cSldViewPr snapToGrid="0">
      <p:cViewPr varScale="1">
        <p:scale>
          <a:sx n="138" d="100"/>
          <a:sy n="138" d="100"/>
        </p:scale>
        <p:origin x="240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8EBC27-3C92-DF40-81E2-50E2258292AA}" type="datetimeFigureOut">
              <a:rPr lang="zh-CN" altLang="en-US"/>
              <a:t>2023/7/5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/>
              <a:t>单击此处编辑母版文本样式</a:t>
            </a:r>
          </a:p>
          <a:p>
            <a:pPr lvl="1"/>
            <a:r>
              <a:rPr kumimoji="1" lang="zh-CN" altLang="en-US"/>
              <a:t>二级</a:t>
            </a:r>
          </a:p>
          <a:p>
            <a:pPr lvl="2"/>
            <a:r>
              <a:rPr kumimoji="1" lang="zh-CN" altLang="en-US"/>
              <a:t>三级</a:t>
            </a:r>
          </a:p>
          <a:p>
            <a:pPr lvl="3"/>
            <a:r>
              <a:rPr kumimoji="1" lang="zh-CN" altLang="en-US"/>
              <a:t>四级</a:t>
            </a:r>
          </a:p>
          <a:p>
            <a:pPr lvl="4"/>
            <a:r>
              <a:rPr kumimoji="1"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72B3B1-C204-5A46-AA13-7B4CAFF35EC8}" type="slidenum">
              <a:rPr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91660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91" indent="-228691">
              <a:buSzPct val="100000"/>
              <a:buAutoNum type="arabicPeriod"/>
            </a:pPr>
            <a:r>
              <a:t>请注意修改证道题目和讲员</a:t>
            </a:r>
          </a:p>
          <a:p>
            <a:pPr marL="228691" indent="-228691">
              <a:buSzPct val="100000"/>
              <a:buAutoNum type="arabicPeriod"/>
            </a:pPr>
            <a:r>
              <a:t>标题为42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DE" smtClean="0"/>
              <a:t>2</a:t>
            </a:fld>
            <a:endParaRPr kumimoji="1" lang="en-DE" altLang="zh-CN"/>
          </a:p>
        </p:txBody>
      </p:sp>
    </p:spTree>
    <p:extLst>
      <p:ext uri="{BB962C8B-B14F-4D97-AF65-F5344CB8AC3E}">
        <p14:creationId xmlns:p14="http://schemas.microsoft.com/office/powerpoint/2010/main" val="1136525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DE" smtClean="0"/>
              <a:t>5</a:t>
            </a:fld>
            <a:endParaRPr kumimoji="1" lang="en-DE" altLang="zh-CN"/>
          </a:p>
        </p:txBody>
      </p:sp>
    </p:spTree>
    <p:extLst>
      <p:ext uri="{BB962C8B-B14F-4D97-AF65-F5344CB8AC3E}">
        <p14:creationId xmlns:p14="http://schemas.microsoft.com/office/powerpoint/2010/main" val="15998189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DE" smtClean="0"/>
              <a:t>6</a:t>
            </a:fld>
            <a:endParaRPr kumimoji="1" lang="en-DE" altLang="zh-CN"/>
          </a:p>
        </p:txBody>
      </p:sp>
    </p:spTree>
    <p:extLst>
      <p:ext uri="{BB962C8B-B14F-4D97-AF65-F5344CB8AC3E}">
        <p14:creationId xmlns:p14="http://schemas.microsoft.com/office/powerpoint/2010/main" val="41952525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72B3B1-C204-5A46-AA13-7B4CAFF35EC8}" type="slidenum">
              <a:rPr lang="en-DE" smtClean="0"/>
              <a:t>7</a:t>
            </a:fld>
            <a:endParaRPr kumimoji="1" lang="en-DE" altLang="zh-CN"/>
          </a:p>
        </p:txBody>
      </p:sp>
    </p:spTree>
    <p:extLst>
      <p:ext uri="{BB962C8B-B14F-4D97-AF65-F5344CB8AC3E}">
        <p14:creationId xmlns:p14="http://schemas.microsoft.com/office/powerpoint/2010/main" val="9252581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18737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794746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1786815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EE99A5B2-668D-4269-8E8D-6F711FE93B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5A256A-F13D-450B-9EFD-67CE201683CA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BA00725-717D-4F12-B377-5A3D893BD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AECAAAF-30B5-4F51-8930-02AC8562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29ED8C-06FF-4D45-99F5-2A6000A7EE2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06371367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C1DE882-B7CF-4E06-80A4-2E34E0C136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923FD6-39E9-4929-BED8-20F53AF04E8E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032D6B7-75F7-4AB3-A3BD-26DD3721BD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2EB6E0C-EF6F-4E40-B768-A3CD37597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659BF-4199-4C19-A386-B1FD27E32AA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79197704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08CB3D-C557-485C-92A8-A392A5491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B1AF8F-2FD2-4F08-89EB-33CABFEEDFAB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F37678-5BEB-4471-BE87-83F2796A2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40E637C-1EBD-4FEF-9A25-DB6D94DC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252786-EF55-48DE-8C7A-40493C5CD0A7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626327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7EFF75B2-B8AA-420A-9219-E50BF8A721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1601AE-E5EB-4F83-9E4F-44DA26A355B8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BE3BD537-C443-4C32-B393-C19CA624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1812A10A-00A4-4F44-9CC2-CB07B0846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43BAF-CC2E-4F64-9E6F-7C59A839E326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4102522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8C26DE76-E3A2-49F0-8F2E-605A8211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786E6-23CC-4E2A-AFF4-488CC2D50EE8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1FDF1388-1800-4DBF-A479-4AF481111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9C2A993-D136-4248-8A7C-9EB4EA2B1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41429-A1F6-46E4-A079-D815547C499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3120752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9D546619-B032-41B3-8F90-6A36D31AD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3F0A19-589A-47FD-9069-17E17406CB79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9EC2F2FC-8AE8-407D-AEBF-E18628201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4E2E80D4-E6D7-4F5C-8CE6-01FD89A66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69DFDA-2270-4973-AFB8-49FC19F3CEF2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14107840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76BCED34-A96D-4844-A0D2-8F8DFF7FB7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EF4A69-EBBE-4241-827B-9BE1CAC706B3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F6E83D02-0836-4C7E-B5B4-C80BD4068F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464B4418-EBC1-4A0C-BF25-867EAB121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1C716-4884-40DC-8004-1C1D5208D253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4303478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F767C35B-AA0F-406C-8FA2-640EB3B2E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92541B-9329-48C5-A2F2-DFACCF1C62DA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9B0EF876-9BBD-44AA-89DC-0BCB3510F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486E01BD-F20F-492A-9C4E-1001237A31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30C5A6-88F0-4649-AC35-AF14208AA06C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88805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25592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3B22D68D-EC31-46F3-9492-1AC72A1E7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5E33BA-D5A7-41CE-8A73-518792873818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DF16889E-DC23-442F-A700-7401993298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1E979F4-80EE-4DBB-89D0-2BC3B196D7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AB71E2-E74B-4ADA-8532-9484E54884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83793106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62078DF-5D76-4DBB-943C-511C397458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CB2EC-A40D-41B6-AA5C-FDF698304170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AEB2559-36F0-4FED-A4D1-9465D96EF8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E9E735F-643D-45DA-AF5A-822BEB750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A1B26E-4D78-478E-AA5C-091932FF8A4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623334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9A700C5-DE66-4F2E-97AD-233BBA3FF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FABE47-4E10-40E1-896C-BC65C0DF6148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B24A156-029D-4A88-9029-4D047302A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1973761-F53E-4E12-B8AD-3A047AA8F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570B3-08F9-4D56-B3CF-53831932EE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3945448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4"/>
            <a:ext cx="6858000" cy="2387600"/>
          </a:xfrm>
        </p:spPr>
        <p:txBody>
          <a:bodyPr anchor="b"/>
          <a:lstStyle>
            <a:lvl1pPr algn="ctr">
              <a:defRPr sz="6000" b="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78" indent="0" algn="ctr">
              <a:buNone/>
              <a:defRPr sz="2000"/>
            </a:lvl2pPr>
            <a:lvl3pPr marL="914354" indent="0" algn="ctr">
              <a:buNone/>
              <a:defRPr sz="1800"/>
            </a:lvl3pPr>
            <a:lvl4pPr marL="1371532" indent="0" algn="ctr">
              <a:buNone/>
              <a:defRPr sz="1600"/>
            </a:lvl4pPr>
            <a:lvl5pPr marL="1828709" indent="0" algn="ctr">
              <a:buNone/>
              <a:defRPr sz="1600"/>
            </a:lvl5pPr>
            <a:lvl6pPr marL="2285886" indent="0" algn="ctr">
              <a:buNone/>
              <a:defRPr sz="1600"/>
            </a:lvl6pPr>
            <a:lvl7pPr marL="2743062" indent="0" algn="ctr">
              <a:buNone/>
              <a:defRPr sz="1600"/>
            </a:lvl7pPr>
            <a:lvl8pPr marL="3200240" indent="0" algn="ctr">
              <a:buNone/>
              <a:defRPr sz="1600"/>
            </a:lvl8pPr>
            <a:lvl9pPr marL="3657418" indent="0" algn="ctr">
              <a:buNone/>
              <a:defRPr sz="1600"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50DD0F9-EA4B-40E0-AE07-2C77E9A34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309128-8C00-4C45-A6C1-22862327E6BB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FFEC4F7-6C04-4BB7-B4C5-5222EBB515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704A41C6-62DD-4FFA-BDFF-EC63A26B4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0E5ED-8C20-4EF2-AC12-018F4DEDE77B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5982293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02110445-0E58-4017-A5A4-6B905D152A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8BCD89-9586-468C-A29B-D74CAF5FC1E0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62C503B-226B-4C72-A998-F152924A4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6F7BC1C-C67F-47B1-909A-6890B36B1A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5FE5C6-9FB8-487B-85EE-4112B68FAB2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81380464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90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dirty="0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90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D2E44DE-F157-4C57-ABA8-EA111BD55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F6E18F-16C9-4D18-BB2B-FE0E20129B64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557F9C5-EA1D-4BE5-88D5-95B949997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B3EC9F5-A88A-4462-B37B-C8DA41603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CF9AFD-A8DE-4021-B1F7-89206C9E60C1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9759106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2" y="1825625"/>
            <a:ext cx="3867151" cy="435133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23812F2-0486-49D1-9019-F7ADBC0296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5E2C7-8723-4EFD-A953-1FE585C9B970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523A5342-E959-4389-AB44-9772DE24A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F7693AFE-D764-463B-B1A2-758444C217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4B2404-0240-4861-8215-5D05C2EDB7A8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4097508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9" y="365127"/>
            <a:ext cx="7886700" cy="1325563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41" y="1681164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41" y="2505075"/>
            <a:ext cx="3868737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788" cy="3684588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0DDFDB21-7FAA-4941-A2FB-42B75B9AAD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9AB5E5-3AE4-4FCB-9197-BE6A436E11F9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0C4F34DA-86B0-450D-A035-982E57D8A4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093F9927-C3B9-4E74-A700-6861530114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7436F-0961-4C7D-BE3F-B2A0A8030A09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559211357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03A100F3-991F-4B77-A351-F690B7E9E5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3BA48-CEAC-492A-BCD1-3EDEBC81CF9A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C969A9B0-3B50-49C6-A063-53D5CF5F7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DCA3B702-736D-46DB-B13B-40FBB471CE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C4C934-09E3-4CA1-B06B-7F4D1402B24A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73485560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4E49B983-5793-45A6-8218-3EBEDD7C30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565F7B-6EAB-4645-A2F9-73B381D90FF0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B15C3EA2-CC7A-4E45-A476-62A82DE757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1FA6CE0-99DD-42A1-AD61-D9365C3A9D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2066B8-3B90-42C4-A982-0C45CD14A2CE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3110054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58788324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90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8ADC8DA2-A080-4355-9BD7-902682786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ABF66B-8A9E-4FC7-83A3-2108D4C375B6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34932CAF-B92B-4BAB-A9A1-A52C76AC58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8DEA83B4-CF1F-4BE0-92C3-3A1A282E5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463041-B16A-4B17-9DC6-1852EE4BB9E0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77552553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41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90" y="987427"/>
            <a:ext cx="4629151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178" indent="0">
              <a:buNone/>
              <a:defRPr sz="2800"/>
            </a:lvl2pPr>
            <a:lvl3pPr marL="914354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2" indent="0">
              <a:buNone/>
              <a:defRPr sz="2000"/>
            </a:lvl7pPr>
            <a:lvl8pPr marL="3200240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41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78" indent="0">
              <a:buNone/>
              <a:defRPr sz="1400"/>
            </a:lvl2pPr>
            <a:lvl3pPr marL="914354" indent="0">
              <a:buNone/>
              <a:defRPr sz="1200"/>
            </a:lvl3pPr>
            <a:lvl4pPr marL="1371532" indent="0">
              <a:buNone/>
              <a:defRPr sz="1000"/>
            </a:lvl4pPr>
            <a:lvl5pPr marL="1828709" indent="0">
              <a:buNone/>
              <a:defRPr sz="1000"/>
            </a:lvl5pPr>
            <a:lvl6pPr marL="2285886" indent="0">
              <a:buNone/>
              <a:defRPr sz="1000"/>
            </a:lvl6pPr>
            <a:lvl7pPr marL="2743062" indent="0">
              <a:buNone/>
              <a:defRPr sz="1000"/>
            </a:lvl7pPr>
            <a:lvl8pPr marL="3200240" indent="0">
              <a:buNone/>
              <a:defRPr sz="1000"/>
            </a:lvl8pPr>
            <a:lvl9pPr marL="3657418" indent="0">
              <a:buNone/>
              <a:defRPr sz="10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20F6873F-5888-4C6D-A573-759051FAEB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FA3945-5B02-446B-B5CD-74988E1F5F4F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8023F73F-1E02-490C-AC0D-52D397E7F4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189F600-AA81-475A-9A85-E17183E40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1FC855-0CF3-42C7-937B-4834E0869D9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574111269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EC84B32-C050-4DFE-90D1-1CB748F6E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255584-C7D9-4E82-BD8D-9C89872A7C0E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D0A774E-2BD3-4B26-9170-72EAF4D0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DC5914-9B83-42A2-9CD8-01F907CB07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22802-0E98-4E81-B33D-E12FEE81465D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152642070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7" y="365127"/>
            <a:ext cx="1971675" cy="5811838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3" y="365127"/>
            <a:ext cx="5762625" cy="5811838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71EA8A3-16DB-4872-A4FC-764439D04E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D0C80A-886A-4449-8715-2C8579EB03E3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B1C474-92EB-47D1-9CD8-52AF495EC9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3592D58-C7C4-4E64-A051-5790462412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90F568-A5E5-47CA-8E3E-C7DE26527D3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81376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2462289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302900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8185346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4513988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8188544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/>
              <a:t>单击图标添加图片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433376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53FCE5-64A3-3F48-8FE4-AFF90259B521}" type="datetimeFigureOut">
              <a:rPr kumimoji="1" lang="zh-CN" altLang="en-US" smtClean="0"/>
              <a:t>2023/7/5</a:t>
            </a:fld>
            <a:endParaRPr kumimoji="1"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0402C-CD9B-304C-88CA-962A8E780B10}" type="slidenum">
              <a:rPr kumimoji="1" lang="zh-CN" altLang="en-US" smtClean="0"/>
              <a:t>‹Nr.›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35096828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Line 5">
            <a:extLst>
              <a:ext uri="{FF2B5EF4-FFF2-40B4-BE49-F238E27FC236}">
                <a16:creationId xmlns:a16="http://schemas.microsoft.com/office/drawing/2014/main" id="{D8E470B3-9FAE-426C-975E-001E67387AD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381000" y="1143000"/>
            <a:ext cx="6732588" cy="3175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latin typeface="Arial" charset="0"/>
              <a:cs typeface="Arial" charset="0"/>
            </a:endParaRPr>
          </a:p>
        </p:txBody>
      </p:sp>
      <p:pic>
        <p:nvPicPr>
          <p:cNvPr id="11267" name="Grafik 11">
            <a:extLst>
              <a:ext uri="{FF2B5EF4-FFF2-40B4-BE49-F238E27FC236}">
                <a16:creationId xmlns:a16="http://schemas.microsoft.com/office/drawing/2014/main" id="{DC7A8210-45DF-432D-A2EA-37D19049DD17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2825" y="0"/>
            <a:ext cx="1781175" cy="1712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8" name="Titelplatzhalter 1">
            <a:extLst>
              <a:ext uri="{FF2B5EF4-FFF2-40B4-BE49-F238E27FC236}">
                <a16:creationId xmlns:a16="http://schemas.microsoft.com/office/drawing/2014/main" id="{51ACA2F4-8795-4CAE-9CEE-9A548396B7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1269" name="Textplatzhalter 2">
            <a:extLst>
              <a:ext uri="{FF2B5EF4-FFF2-40B4-BE49-F238E27FC236}">
                <a16:creationId xmlns:a16="http://schemas.microsoft.com/office/drawing/2014/main" id="{0E634D1C-3770-4E68-A94E-5946BF3B4FE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zh-CN"/>
              <a:t>Textmasterformat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15342A8A-6E7C-40FF-8DEB-C4E9C2878E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9228CF6A-93DD-4274-923C-3D8BA2CB2B32}" type="datetimeFigureOut">
              <a:rPr lang="de-DE" altLang="de-DE"/>
              <a:pPr>
                <a:defRPr/>
              </a:pPr>
              <a:t>05.07.2023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E1F307B-CB73-4336-AA1C-600377B833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8697441-520C-4F4E-9001-D0BB4052586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DA84C14-48A5-4F6C-B1DD-EB95B23B4B05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05233" r:id="rId1"/>
    <p:sldLayoutId id="2147505234" r:id="rId2"/>
    <p:sldLayoutId id="2147505235" r:id="rId3"/>
    <p:sldLayoutId id="2147505236" r:id="rId4"/>
    <p:sldLayoutId id="2147505237" r:id="rId5"/>
    <p:sldLayoutId id="2147505238" r:id="rId6"/>
    <p:sldLayoutId id="2147505239" r:id="rId7"/>
    <p:sldLayoutId id="2147505240" r:id="rId8"/>
    <p:sldLayoutId id="2147505241" r:id="rId9"/>
    <p:sldLayoutId id="2147505242" r:id="rId10"/>
    <p:sldLayoutId id="214750524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SimSun" panose="02010600030101010101" pitchFamily="2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Grafik 5">
            <a:extLst>
              <a:ext uri="{FF2B5EF4-FFF2-40B4-BE49-F238E27FC236}">
                <a16:creationId xmlns:a16="http://schemas.microsoft.com/office/drawing/2014/main" id="{5F44ACE9-0088-4390-9870-253ACA9ADA9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2338" y="0"/>
            <a:ext cx="187166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Line 5">
            <a:extLst>
              <a:ext uri="{FF2B5EF4-FFF2-40B4-BE49-F238E27FC236}">
                <a16:creationId xmlns:a16="http://schemas.microsoft.com/office/drawing/2014/main" id="{2CE4B151-4FEF-4909-90D9-C8337B4B6E9D}"/>
              </a:ext>
            </a:extLst>
          </p:cNvPr>
          <p:cNvSpPr>
            <a:spLocks noChangeShapeType="1"/>
          </p:cNvSpPr>
          <p:nvPr userDrawn="1"/>
        </p:nvSpPr>
        <p:spPr bwMode="auto">
          <a:xfrm>
            <a:off x="533400" y="1066800"/>
            <a:ext cx="6738938" cy="0"/>
          </a:xfrm>
          <a:prstGeom prst="line">
            <a:avLst/>
          </a:prstGeom>
          <a:noFill/>
          <a:ln w="76200">
            <a:solidFill>
              <a:srgbClr val="07B5EB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endParaRPr lang="de-DE">
              <a:ln>
                <a:solidFill>
                  <a:srgbClr val="00B0F0"/>
                </a:solidFill>
              </a:ln>
              <a:solidFill>
                <a:prstClr val="black"/>
              </a:solidFill>
              <a:latin typeface="Arial" charset="0"/>
              <a:cs typeface="Arial" charset="0"/>
            </a:endParaRPr>
          </a:p>
        </p:txBody>
      </p:sp>
      <p:sp>
        <p:nvSpPr>
          <p:cNvPr id="15364" name="Titelplatzhalter 1">
            <a:extLst>
              <a:ext uri="{FF2B5EF4-FFF2-40B4-BE49-F238E27FC236}">
                <a16:creationId xmlns:a16="http://schemas.microsoft.com/office/drawing/2014/main" id="{12854580-B50C-4248-BE43-1D34BB2DB32C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47700" y="0"/>
            <a:ext cx="6624638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de-DE"/>
              <a:t>单击</a:t>
            </a:r>
            <a:endParaRPr lang="de-DE" altLang="zh-CN"/>
          </a:p>
        </p:txBody>
      </p:sp>
      <p:sp>
        <p:nvSpPr>
          <p:cNvPr id="15365" name="Textplatzhalter 2">
            <a:extLst>
              <a:ext uri="{FF2B5EF4-FFF2-40B4-BE49-F238E27FC236}">
                <a16:creationId xmlns:a16="http://schemas.microsoft.com/office/drawing/2014/main" id="{C08844CA-C71F-437B-8941-BB92ABB934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47700" y="1495425"/>
            <a:ext cx="6743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de-DE" altLang="zh-CN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4FFB4EF-1845-41E9-889C-2CE4B8C85C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06A8A155-D5AD-4346-8679-FD9CA2E80FE1}" type="datetimeFigureOut">
              <a:rPr lang="de-DE" altLang="zh-CN"/>
              <a:pPr>
                <a:defRPr/>
              </a:pPr>
              <a:t>05.07.2023</a:t>
            </a:fld>
            <a:endParaRPr lang="de-DE" altLang="zh-CN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1D6BECB-FFC1-444C-9B38-CEE8915C9C8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de-DE" altLang="zh-CN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2017BDE-43D0-4B70-A7C7-B66DF96F20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86CDC62D-E8AA-49CB-ABE8-D746D5EE7CCF}" type="slidenum">
              <a:rPr lang="de-DE" altLang="zh-CN"/>
              <a:pPr>
                <a:defRPr/>
              </a:pPr>
              <a:t>‹Nr.›</a:t>
            </a:fld>
            <a:endParaRPr lang="de-DE" altLang="zh-CN"/>
          </a:p>
        </p:txBody>
      </p:sp>
    </p:spTree>
    <p:extLst>
      <p:ext uri="{BB962C8B-B14F-4D97-AF65-F5344CB8AC3E}">
        <p14:creationId xmlns:p14="http://schemas.microsoft.com/office/powerpoint/2010/main" val="2094590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 kern="1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200">
          <a:solidFill>
            <a:srgbClr val="3333CC"/>
          </a:solidFill>
          <a:latin typeface="SimHei" panose="02010609060101010101" pitchFamily="49" charset="-122"/>
          <a:ea typeface="SimHei" panose="02010609060101010101" pitchFamily="49" charset="-122"/>
        </a:defRPr>
      </a:lvl5pPr>
      <a:lvl6pPr marL="457178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6pPr>
      <a:lvl7pPr marL="914354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7pPr>
      <a:lvl8pPr marL="1371532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8pPr>
      <a:lvl9pPr marL="1828709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</a:defRPr>
      </a:lvl9pPr>
    </p:titleStyle>
    <p:bodyStyle>
      <a:lvl1pPr algn="just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defRPr sz="4200" kern="1200">
          <a:solidFill>
            <a:schemeClr val="tx1"/>
          </a:solidFill>
          <a:latin typeface="SimHei" panose="02010609060101010101" pitchFamily="49" charset="-122"/>
          <a:ea typeface="SimHei" panose="02010609060101010101" pitchFamily="49" charset="-122"/>
          <a:cs typeface="+mn-cs"/>
        </a:defRPr>
      </a:lvl1pPr>
      <a:lvl2pPr marL="6842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SimSun" pitchFamily="2" charset="-122"/>
          <a:cs typeface="+mn-cs"/>
        </a:defRPr>
      </a:lvl2pPr>
      <a:lvl3pPr marL="11414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3pPr>
      <a:lvl4pPr marL="15986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4pPr>
      <a:lvl5pPr marL="2055813" indent="-227013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SimSun" pitchFamily="2" charset="-122"/>
          <a:cs typeface="+mn-cs"/>
        </a:defRPr>
      </a:lvl5pPr>
      <a:lvl6pPr marL="2514474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9" algn="l" defTabSz="914354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4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2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0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4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Titel 1"/>
          <p:cNvSpPr txBox="1"/>
          <p:nvPr/>
        </p:nvSpPr>
        <p:spPr>
          <a:xfrm>
            <a:off x="1092467" y="133082"/>
            <a:ext cx="6538269" cy="8407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ctr">
            <a:spAutoFit/>
          </a:bodyPr>
          <a:lstStyle>
            <a:lvl1pPr>
              <a:lnSpc>
                <a:spcPct val="90000"/>
              </a:lnSpc>
              <a:defRPr sz="4200">
                <a:solidFill>
                  <a:srgbClr val="2E75B6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讲道</a:t>
            </a:r>
          </a:p>
        </p:txBody>
      </p:sp>
      <p:sp>
        <p:nvSpPr>
          <p:cNvPr id="96" name="Inhaltsplatzhalter 2"/>
          <p:cNvSpPr txBox="1"/>
          <p:nvPr/>
        </p:nvSpPr>
        <p:spPr>
          <a:xfrm>
            <a:off x="44279" y="2413337"/>
            <a:ext cx="9054001" cy="10156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 anchor="b">
            <a:spAutoFit/>
          </a:bodyPr>
          <a:lstStyle/>
          <a:p>
            <a:pPr algn="ctr" defTabSz="914400">
              <a:defRPr sz="6000">
                <a:ln w="12954" cap="flat">
                  <a:solidFill>
                    <a:srgbClr val="000000"/>
                  </a:solidFill>
                  <a:prstDash val="solid"/>
                  <a:miter lim="400000"/>
                </a:ln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rPr lang="zh-CN" altLang="en-US" dirty="0">
                <a:ln w="12954" cap="flat">
                  <a:noFill/>
                  <a:prstDash val="solid"/>
                  <a:miter lim="400000"/>
                </a:ln>
                <a:latin typeface="SimHei" panose="02010609060101010101" pitchFamily="49" charset="-122"/>
                <a:ea typeface="SimHei" panose="02010609060101010101" pitchFamily="49" charset="-122"/>
              </a:rPr>
              <a:t>爱能遮掩许多罪 </a:t>
            </a:r>
            <a:endParaRPr dirty="0">
              <a:ln w="12954" cap="flat">
                <a:noFill/>
                <a:prstDash val="solid"/>
                <a:miter lim="400000"/>
              </a:ln>
              <a:latin typeface="SimHei" panose="02010609060101010101" pitchFamily="49" charset="-122"/>
              <a:ea typeface="SimHei" panose="02010609060101010101" pitchFamily="49" charset="-122"/>
            </a:endParaRPr>
          </a:p>
        </p:txBody>
      </p:sp>
      <p:sp>
        <p:nvSpPr>
          <p:cNvPr id="97" name="Inhaltsplatzhalter 2"/>
          <p:cNvSpPr txBox="1"/>
          <p:nvPr/>
        </p:nvSpPr>
        <p:spPr>
          <a:xfrm>
            <a:off x="44280" y="3701846"/>
            <a:ext cx="9054001" cy="12311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/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证道</a:t>
            </a:r>
            <a:r>
              <a:rPr dirty="0"/>
              <a:t>：</a:t>
            </a:r>
            <a:r>
              <a:rPr lang="zh-CN" altLang="en-US" dirty="0"/>
              <a:t>管惠萍 传道</a:t>
            </a:r>
            <a:endParaRPr dirty="0"/>
          </a:p>
          <a:p>
            <a:pPr algn="ctr" defTabSz="914400">
              <a:spcBef>
                <a:spcPts val="1200"/>
              </a:spcBef>
              <a:defRPr sz="3200">
                <a:latin typeface="SimHei"/>
                <a:ea typeface="SimHei"/>
                <a:cs typeface="SimHei"/>
                <a:sym typeface="SimHei"/>
              </a:defRPr>
            </a:pPr>
            <a:r>
              <a:rPr dirty="0" err="1"/>
              <a:t>经文</a:t>
            </a:r>
            <a:r>
              <a:rPr dirty="0"/>
              <a:t>：</a:t>
            </a:r>
            <a:r>
              <a:rPr lang="zh-CN" altLang="en-US" dirty="0"/>
              <a:t>彼前 </a:t>
            </a:r>
            <a:r>
              <a:rPr lang="en-US" altLang="zh-CN" dirty="0"/>
              <a:t>4:7-11</a:t>
            </a:r>
            <a:endParaRPr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22B1A-2E8A-2770-AF80-D0A1CE7E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886700" cy="1325563"/>
          </a:xfrm>
        </p:spPr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43509A-FED6-8961-4A26-EF42D2D8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325562"/>
            <a:ext cx="8572500" cy="5146489"/>
          </a:xfrm>
        </p:spPr>
        <p:txBody>
          <a:bodyPr>
            <a:normAutofit/>
          </a:bodyPr>
          <a:lstStyle/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de-DE" sz="3400" dirty="0"/>
              <a:t>我们常常会看到身边人的错误、过失和问题，这些人的问题会很深影响我们，或伤害我们，干扰我们的心情、态度和行为。</a:t>
            </a:r>
            <a:endParaRPr lang="de-DE" altLang="zh-CN" sz="3400" dirty="0"/>
          </a:p>
          <a:p>
            <a:pPr marL="514350" indent="-514350">
              <a:lnSpc>
                <a:spcPct val="100000"/>
              </a:lnSpc>
              <a:buFont typeface="+mj-lt"/>
              <a:buAutoNum type="arabicPeriod"/>
            </a:pPr>
            <a:r>
              <a:rPr lang="zh-CN" altLang="de-DE" sz="3400" dirty="0"/>
              <a:t>回应他人的问题与错误，以及与他人的问题和错误互动，是我们人生经历与经验中的重要内容；是我们曾经的喜怒哀乐，也构成了每个人的生命故事。</a:t>
            </a:r>
            <a:endParaRPr lang="de-DE" altLang="zh-CN" sz="3400" dirty="0"/>
          </a:p>
        </p:txBody>
      </p:sp>
    </p:spTree>
    <p:extLst>
      <p:ext uri="{BB962C8B-B14F-4D97-AF65-F5344CB8AC3E}">
        <p14:creationId xmlns:p14="http://schemas.microsoft.com/office/powerpoint/2010/main" val="804046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222B1A-2E8A-2770-AF80-D0A1CE7E3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71550" y="0"/>
            <a:ext cx="7886700" cy="1325563"/>
          </a:xfrm>
        </p:spPr>
        <p:txBody>
          <a:bodyPr/>
          <a:lstStyle/>
          <a:p>
            <a:r>
              <a:rPr lang="zh-CN" altLang="de-DE" dirty="0"/>
              <a:t>引言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243509A-FED6-8961-4A26-EF42D2D820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5750" y="1325562"/>
            <a:ext cx="8572500" cy="5146489"/>
          </a:xfrm>
        </p:spPr>
        <p:txBody>
          <a:bodyPr>
            <a:no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3"/>
            </a:pPr>
            <a:r>
              <a:rPr lang="zh-CN" altLang="de-DE" sz="3400" dirty="0"/>
              <a:t>别人的错误和问题带给我们的是什么？使我们进入痛苦愤怒？生成我们的苦毒、错误和悔恨？是使我们犯错的缘由？还是成为我们的警示、借鉴，成为成长成熟的反思和阶梯？</a:t>
            </a:r>
            <a:endParaRPr lang="de-DE" altLang="zh-CN" sz="3400" dirty="0"/>
          </a:p>
          <a:p>
            <a:pPr marL="742950" indent="-742950">
              <a:lnSpc>
                <a:spcPct val="100000"/>
              </a:lnSpc>
              <a:buFont typeface="+mj-lt"/>
              <a:buAutoNum type="arabicPeriod" startAt="3"/>
            </a:pPr>
            <a:r>
              <a:rPr lang="zh-CN" altLang="de-DE" sz="3400" dirty="0"/>
              <a:t>我们如何找到更好的方式，不使他人的错误和问题成为我们的错误问题？神如何引导我们以祂的心意面对别人的过犯？</a:t>
            </a: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2221265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00369-11A2-E4BE-7716-A5F0CC0B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-103504"/>
            <a:ext cx="7886700" cy="1325563"/>
          </a:xfrm>
        </p:spPr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09A402-0C4C-C254-764A-AD5D9C986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1253330"/>
            <a:ext cx="8723548" cy="5501431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de-DE" sz="3400" dirty="0"/>
              <a:t>常看他人不顺眼！真是他人的错？还是我们的眼光了出问题？是那人不合我自己的心意和眼光，还是那人确实对神对人都有偏离？</a:t>
            </a:r>
            <a:endParaRPr lang="de-DE" altLang="zh-CN" sz="3400" dirty="0"/>
          </a:p>
          <a:p>
            <a:pPr marL="742950" indent="-742950">
              <a:lnSpc>
                <a:spcPct val="110000"/>
              </a:lnSpc>
              <a:buFont typeface="+mj-lt"/>
              <a:buAutoNum type="arabicPeriod"/>
            </a:pPr>
            <a:r>
              <a:rPr lang="zh-CN" altLang="de-DE" sz="3400" dirty="0"/>
              <a:t>在回应他人的问题时，我们处在什么样的状态和属灵光景？在被伤害和冲击的状态里，在心理失去平衡与稳定的感觉中？还是在神的平安同在中，清楚神的心意？知道自己面对神该如何行？</a:t>
            </a:r>
            <a:endParaRPr lang="de-DE" altLang="zh-CN" sz="3400" dirty="0"/>
          </a:p>
        </p:txBody>
      </p:sp>
    </p:spTree>
    <p:extLst>
      <p:ext uri="{BB962C8B-B14F-4D97-AF65-F5344CB8AC3E}">
        <p14:creationId xmlns:p14="http://schemas.microsoft.com/office/powerpoint/2010/main" val="50246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00369-11A2-E4BE-7716-A5F0CC0B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-103504"/>
            <a:ext cx="7886700" cy="1325563"/>
          </a:xfrm>
        </p:spPr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09A402-0C4C-C254-764A-AD5D9C986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1253330"/>
            <a:ext cx="8622890" cy="550143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3"/>
            </a:pPr>
            <a:r>
              <a:rPr lang="zh-CN" altLang="de-DE" sz="3400" dirty="0"/>
              <a:t>罪会发酵，破口不被遮盖，就会蔓延产生散发影响力，对他人、对自己和群体带来更大的毁坏。</a:t>
            </a:r>
            <a:endParaRPr lang="de-DE" altLang="zh-CN" sz="3400" dirty="0"/>
          </a:p>
          <a:p>
            <a:pPr marL="742950" indent="-742950">
              <a:buFont typeface="+mj-lt"/>
              <a:buAutoNum type="arabicPeriod" startAt="3"/>
            </a:pPr>
            <a:r>
              <a:rPr lang="zh-CN" altLang="de-DE" sz="3400" dirty="0"/>
              <a:t>不当的回应和介入只会带来更多问题和更大的困境。若是感到自己被冲击，沉溺在受伤、受害的不平中，或在血气的掌控中，必须自己先被医治，得着属神的生命帮助。</a:t>
            </a: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3416100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00369-11A2-E4BE-7716-A5F0CC0B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-103504"/>
            <a:ext cx="7886700" cy="1325563"/>
          </a:xfrm>
        </p:spPr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09A402-0C4C-C254-764A-AD5D9C986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1253330"/>
            <a:ext cx="8622890" cy="5501431"/>
          </a:xfrm>
        </p:spPr>
        <p:txBody>
          <a:bodyPr>
            <a:normAutofit/>
          </a:bodyPr>
          <a:lstStyle/>
          <a:p>
            <a:pPr marL="742950" indent="-742950">
              <a:lnSpc>
                <a:spcPct val="100000"/>
              </a:lnSpc>
              <a:buFont typeface="+mj-lt"/>
              <a:buAutoNum type="arabicPeriod" startAt="5"/>
            </a:pPr>
            <a:r>
              <a:rPr lang="zh-CN" altLang="de-DE" sz="3600" dirty="0"/>
              <a:t>以爱遮盖罪、堵住破口，不是没有是非观的溺爱和包庇去纵容错误。而是以基督爱人救人的心面对人与事，抑制过犯引发的损害和后果。</a:t>
            </a:r>
            <a:endParaRPr lang="de-DE" altLang="zh-CN" sz="3600" dirty="0"/>
          </a:p>
          <a:p>
            <a:pPr marL="742950" indent="-742950">
              <a:lnSpc>
                <a:spcPct val="100000"/>
              </a:lnSpc>
              <a:buFont typeface="+mj-lt"/>
              <a:buAutoNum type="arabicPeriod" startAt="5"/>
            </a:pPr>
            <a:r>
              <a:rPr lang="zh-CN" altLang="de-DE" sz="3600" dirty="0"/>
              <a:t>处理他人的过犯不是满足自己的心理需要和平衡，而是引领人生命归正、归向神。基督如此行，也要我们跟着他的脚踪行。</a:t>
            </a:r>
            <a:endParaRPr lang="de-DE" altLang="zh-CN" sz="3600" dirty="0"/>
          </a:p>
        </p:txBody>
      </p:sp>
    </p:spTree>
    <p:extLst>
      <p:ext uri="{BB962C8B-B14F-4D97-AF65-F5344CB8AC3E}">
        <p14:creationId xmlns:p14="http://schemas.microsoft.com/office/powerpoint/2010/main" val="1009745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6700369-11A2-E4BE-7716-A5F0CC0B54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2990" y="-103504"/>
            <a:ext cx="7886700" cy="1325563"/>
          </a:xfrm>
        </p:spPr>
        <p:txBody>
          <a:bodyPr/>
          <a:lstStyle/>
          <a:p>
            <a:r>
              <a:rPr lang="zh-CN" altLang="de-DE" dirty="0"/>
              <a:t>经文的理解与应用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209A402-0C4C-C254-764A-AD5D9C9864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142" y="1253330"/>
            <a:ext cx="8622890" cy="5501431"/>
          </a:xfrm>
        </p:spPr>
        <p:txBody>
          <a:bodyPr>
            <a:normAutofit/>
          </a:bodyPr>
          <a:lstStyle/>
          <a:p>
            <a:pPr marL="742950" indent="-742950">
              <a:buFont typeface="+mj-lt"/>
              <a:buAutoNum type="arabicPeriod" startAt="7"/>
            </a:pPr>
            <a:r>
              <a:rPr lang="zh-CN" altLang="de-DE" sz="3400" dirty="0"/>
              <a:t>修复破口：</a:t>
            </a:r>
            <a:r>
              <a:rPr lang="de-DE" sz="3400" dirty="0"/>
              <a:t> </a:t>
            </a:r>
            <a:r>
              <a:rPr lang="zh-CN" altLang="de-DE" sz="3400" dirty="0"/>
              <a:t>以爱遮盖罪，需要神爱人怜悯罪人的心肠，也需要真理是非观的进入，是爱与真理对人的感召</a:t>
            </a:r>
            <a:r>
              <a:rPr lang="de-DE" altLang="zh-CN" sz="3400" dirty="0"/>
              <a:t>, </a:t>
            </a:r>
            <a:r>
              <a:rPr lang="zh-CN" altLang="de-DE" sz="3400" dirty="0"/>
              <a:t>是光与盐生命的彰显。</a:t>
            </a:r>
            <a:endParaRPr lang="de-DE" altLang="zh-CN" sz="3400" dirty="0"/>
          </a:p>
          <a:p>
            <a:pPr marL="742950" indent="-742950">
              <a:buFont typeface="+mj-lt"/>
              <a:buAutoNum type="arabicPeriod" startAt="7"/>
            </a:pPr>
            <a:r>
              <a:rPr lang="zh-CN" altLang="de-DE" sz="3400" dirty="0"/>
              <a:t>以“爱的生命”去遮盖人的过犯、胜过“罪的生命”所产生的影响力，需要属神的人放下自己，为神圣付代价。</a:t>
            </a:r>
            <a:endParaRPr lang="de-DE" altLang="zh-CN" sz="3400" dirty="0"/>
          </a:p>
        </p:txBody>
      </p:sp>
    </p:spTree>
    <p:extLst>
      <p:ext uri="{BB962C8B-B14F-4D97-AF65-F5344CB8AC3E}">
        <p14:creationId xmlns:p14="http://schemas.microsoft.com/office/powerpoint/2010/main" val="407243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E6A7C8-D8C9-3124-72AE-6126D5BCB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5840" y="-103504"/>
            <a:ext cx="7886700" cy="1325563"/>
          </a:xfrm>
        </p:spPr>
        <p:txBody>
          <a:bodyPr/>
          <a:lstStyle/>
          <a:p>
            <a:r>
              <a:rPr lang="zh-CN" altLang="de-DE" dirty="0"/>
              <a:t>总结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07D99543-E779-4B98-9CFD-41C9DB14BA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14632" y="1253331"/>
            <a:ext cx="8577908" cy="435133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zh-CN" altLang="de-DE" sz="3400" dirty="0"/>
              <a:t>面对人的罪与过犯，基督以自己的生命作为见证了爱与罪的关系：以真理之爱胜过罪的主权和影响力 </a:t>
            </a:r>
            <a:r>
              <a:rPr lang="de-DE" altLang="zh-CN" sz="3400" dirty="0"/>
              <a:t>--- </a:t>
            </a:r>
            <a:r>
              <a:rPr lang="zh-CN" altLang="de-DE" sz="3400" dirty="0"/>
              <a:t>罪的后果被终止，过犯者被挽回不至陷入死之结局。</a:t>
            </a:r>
            <a:endParaRPr lang="de-DE" altLang="zh-CN" sz="3400" dirty="0"/>
          </a:p>
          <a:p>
            <a:pPr>
              <a:lnSpc>
                <a:spcPct val="100000"/>
              </a:lnSpc>
            </a:pPr>
            <a:r>
              <a:rPr lang="zh-CN" altLang="de-DE" sz="3400" dirty="0"/>
              <a:t>以基督的心为心，基督徒当效法基督，以爱遮盖罪，堵住罪的破口。在爱中建立自己、建立群体，让基督在生命中显大。</a:t>
            </a:r>
          </a:p>
          <a:p>
            <a:pPr>
              <a:lnSpc>
                <a:spcPct val="100000"/>
              </a:lnSpc>
            </a:pPr>
            <a:endParaRPr lang="de-DE" sz="3400" dirty="0"/>
          </a:p>
        </p:txBody>
      </p:sp>
    </p:spTree>
    <p:extLst>
      <p:ext uri="{BB962C8B-B14F-4D97-AF65-F5344CB8AC3E}">
        <p14:creationId xmlns:p14="http://schemas.microsoft.com/office/powerpoint/2010/main" val="1934090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 主题​​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主题​​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6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7_Benutzerdefiniertes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911</Words>
  <Application>Microsoft Office PowerPoint</Application>
  <PresentationFormat>Bildschirmpräsentation (4:3)</PresentationFormat>
  <Paragraphs>31</Paragraphs>
  <Slides>8</Slides>
  <Notes>5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8</vt:i4>
      </vt:variant>
    </vt:vector>
  </HeadingPairs>
  <TitlesOfParts>
    <vt:vector size="15" baseType="lpstr">
      <vt:lpstr>等线</vt:lpstr>
      <vt:lpstr>SimHei</vt:lpstr>
      <vt:lpstr>Arial</vt:lpstr>
      <vt:lpstr>Calibri</vt:lpstr>
      <vt:lpstr>Office 主题​​</vt:lpstr>
      <vt:lpstr>6_Benutzerdefiniertes Design</vt:lpstr>
      <vt:lpstr>7_Benutzerdefiniertes Design</vt:lpstr>
      <vt:lpstr>PowerPoint-Präsentation</vt:lpstr>
      <vt:lpstr>引言</vt:lpstr>
      <vt:lpstr>引言</vt:lpstr>
      <vt:lpstr>经文的理解与应用</vt:lpstr>
      <vt:lpstr>经文的理解与应用</vt:lpstr>
      <vt:lpstr>经文的理解与应用</vt:lpstr>
      <vt:lpstr>经文的理解与应用</vt:lpstr>
      <vt:lpstr>总结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siqi D</dc:creator>
  <cp:lastModifiedBy>Dongdong</cp:lastModifiedBy>
  <cp:revision>133</cp:revision>
  <dcterms:created xsi:type="dcterms:W3CDTF">2023-03-17T14:22:59Z</dcterms:created>
  <dcterms:modified xsi:type="dcterms:W3CDTF">2023-07-04T22:39:06Z</dcterms:modified>
</cp:coreProperties>
</file>