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5509" r:id="rId2"/>
    <p:sldMasterId id="2147483695" r:id="rId3"/>
  </p:sldMasterIdLst>
  <p:notesMasterIdLst>
    <p:notesMasterId r:id="rId9"/>
  </p:notesMasterIdLst>
  <p:sldIdLst>
    <p:sldId id="2244" r:id="rId4"/>
    <p:sldId id="21203" r:id="rId5"/>
    <p:sldId id="21204" r:id="rId6"/>
    <p:sldId id="21205" r:id="rId7"/>
    <p:sldId id="260"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13" autoAdjust="0"/>
    <p:restoredTop sz="85357" autoAdjust="0"/>
  </p:normalViewPr>
  <p:slideViewPr>
    <p:cSldViewPr snapToGrid="0">
      <p:cViewPr varScale="1">
        <p:scale>
          <a:sx n="138" d="100"/>
          <a:sy n="138" d="100"/>
        </p:scale>
        <p:origin x="2352" y="12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8EBC27-3C92-DF40-81E2-50E2258292AA}" type="datetimeFigureOut">
              <a:rPr lang="zh-CN" altLang="en-US"/>
              <a:t>2023/6/27</a:t>
            </a:fld>
            <a:endParaRPr kumimoji="1"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72B3B1-C204-5A46-AA13-7B4CAFF35EC8}" type="slidenum">
              <a:rPr/>
              <a:t>‹Nr.›</a:t>
            </a:fld>
            <a:endParaRPr kumimoji="1" lang="zh-CN" altLang="en-US"/>
          </a:p>
        </p:txBody>
      </p:sp>
    </p:spTree>
    <p:extLst>
      <p:ext uri="{BB962C8B-B14F-4D97-AF65-F5344CB8AC3E}">
        <p14:creationId xmlns:p14="http://schemas.microsoft.com/office/powerpoint/2010/main" val="391660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hape 98"/>
          <p:cNvSpPr>
            <a:spLocks noGrp="1" noRot="1" noChangeAspect="1"/>
          </p:cNvSpPr>
          <p:nvPr>
            <p:ph type="sldImg"/>
          </p:nvPr>
        </p:nvSpPr>
        <p:spPr>
          <a:prstGeom prst="rect">
            <a:avLst/>
          </a:prstGeom>
        </p:spPr>
        <p:txBody>
          <a:bodyPr/>
          <a:lstStyle/>
          <a:p>
            <a:endParaRPr/>
          </a:p>
        </p:txBody>
      </p:sp>
      <p:sp>
        <p:nvSpPr>
          <p:cNvPr id="99" name="Shape 99"/>
          <p:cNvSpPr>
            <a:spLocks noGrp="1"/>
          </p:cNvSpPr>
          <p:nvPr>
            <p:ph type="body" sz="quarter" idx="1"/>
          </p:nvPr>
        </p:nvSpPr>
        <p:spPr>
          <a:prstGeom prst="rect">
            <a:avLst/>
          </a:prstGeom>
        </p:spPr>
        <p:txBody>
          <a:bodyPr/>
          <a:lstStyle/>
          <a:p>
            <a:pPr marL="228691" indent="-228691">
              <a:buSzPct val="100000"/>
              <a:buAutoNum type="arabicPeriod"/>
            </a:pPr>
            <a:r>
              <a:t>请注意修改证道题目和讲员</a:t>
            </a:r>
          </a:p>
          <a:p>
            <a:pPr marL="228691" indent="-228691">
              <a:buSzPct val="100000"/>
              <a:buAutoNum type="arabicPeriod"/>
            </a:pPr>
            <a:r>
              <a:t>标题为42</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3853FCE5-64A3-3F48-8FE4-AFF90259B521}" type="datetimeFigureOut">
              <a:rPr kumimoji="1" lang="zh-CN" altLang="en-US" smtClean="0"/>
              <a:t>2023/6/27</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4B0402C-CD9B-304C-88CA-962A8E780B10}" type="slidenum">
              <a:rPr kumimoji="1" lang="zh-CN" altLang="en-US" smtClean="0"/>
              <a:t>‹Nr.›</a:t>
            </a:fld>
            <a:endParaRPr kumimoji="1" lang="zh-CN" altLang="en-US"/>
          </a:p>
        </p:txBody>
      </p:sp>
    </p:spTree>
    <p:extLst>
      <p:ext uri="{BB962C8B-B14F-4D97-AF65-F5344CB8AC3E}">
        <p14:creationId xmlns:p14="http://schemas.microsoft.com/office/powerpoint/2010/main" val="351873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853FCE5-64A3-3F48-8FE4-AFF90259B521}" type="datetimeFigureOut">
              <a:rPr kumimoji="1" lang="zh-CN" altLang="en-US" smtClean="0"/>
              <a:t>2023/6/27</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4B0402C-CD9B-304C-88CA-962A8E780B10}" type="slidenum">
              <a:rPr kumimoji="1" lang="zh-CN" altLang="en-US" smtClean="0"/>
              <a:t>‹Nr.›</a:t>
            </a:fld>
            <a:endParaRPr kumimoji="1" lang="zh-CN" altLang="en-US"/>
          </a:p>
        </p:txBody>
      </p:sp>
    </p:spTree>
    <p:extLst>
      <p:ext uri="{BB962C8B-B14F-4D97-AF65-F5344CB8AC3E}">
        <p14:creationId xmlns:p14="http://schemas.microsoft.com/office/powerpoint/2010/main" val="2794746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853FCE5-64A3-3F48-8FE4-AFF90259B521}" type="datetimeFigureOut">
              <a:rPr kumimoji="1" lang="zh-CN" altLang="en-US" smtClean="0"/>
              <a:t>2023/6/27</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4B0402C-CD9B-304C-88CA-962A8E780B10}" type="slidenum">
              <a:rPr kumimoji="1" lang="zh-CN" altLang="en-US" smtClean="0"/>
              <a:t>‹Nr.›</a:t>
            </a:fld>
            <a:endParaRPr kumimoji="1" lang="zh-CN" altLang="en-US"/>
          </a:p>
        </p:txBody>
      </p:sp>
    </p:spTree>
    <p:extLst>
      <p:ext uri="{BB962C8B-B14F-4D97-AF65-F5344CB8AC3E}">
        <p14:creationId xmlns:p14="http://schemas.microsoft.com/office/powerpoint/2010/main" val="1178681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b="0"/>
            </a:lvl1pPr>
          </a:lstStyle>
          <a:p>
            <a:r>
              <a:rPr lang="de-DE" dirty="0"/>
              <a:t>Titelmasterformat durch Klicken bearbeiten</a:t>
            </a:r>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a:extLst>
              <a:ext uri="{FF2B5EF4-FFF2-40B4-BE49-F238E27FC236}">
                <a16:creationId xmlns:a16="http://schemas.microsoft.com/office/drawing/2014/main" id="{EE99A5B2-668D-4269-8E8D-6F711FE93B10}"/>
              </a:ext>
            </a:extLst>
          </p:cNvPr>
          <p:cNvSpPr>
            <a:spLocks noGrp="1"/>
          </p:cNvSpPr>
          <p:nvPr>
            <p:ph type="dt" sz="half" idx="10"/>
          </p:nvPr>
        </p:nvSpPr>
        <p:spPr/>
        <p:txBody>
          <a:bodyPr/>
          <a:lstStyle>
            <a:lvl1pPr>
              <a:defRPr/>
            </a:lvl1pPr>
          </a:lstStyle>
          <a:p>
            <a:pPr>
              <a:defRPr/>
            </a:pPr>
            <a:fld id="{6D5A256A-F13D-450B-9EFD-67CE201683CA}" type="datetimeFigureOut">
              <a:rPr lang="de-DE" altLang="de-DE"/>
              <a:pPr>
                <a:defRPr/>
              </a:pPr>
              <a:t>27.06.2023</a:t>
            </a:fld>
            <a:endParaRPr lang="de-DE" altLang="de-DE"/>
          </a:p>
        </p:txBody>
      </p:sp>
      <p:sp>
        <p:nvSpPr>
          <p:cNvPr id="5" name="Fußzeilenplatzhalter 4">
            <a:extLst>
              <a:ext uri="{FF2B5EF4-FFF2-40B4-BE49-F238E27FC236}">
                <a16:creationId xmlns:a16="http://schemas.microsoft.com/office/drawing/2014/main" id="{1BA00725-717D-4F12-B377-5A3D893BD4C9}"/>
              </a:ext>
            </a:extLst>
          </p:cNvPr>
          <p:cNvSpPr>
            <a:spLocks noGrp="1"/>
          </p:cNvSpPr>
          <p:nvPr>
            <p:ph type="ftr" sz="quarter" idx="11"/>
          </p:nvPr>
        </p:nvSpPr>
        <p:spPr/>
        <p:txBody>
          <a:bodyPr/>
          <a:lstStyle>
            <a:lvl1pPr>
              <a:defRPr/>
            </a:lvl1pPr>
          </a:lstStyle>
          <a:p>
            <a:pPr>
              <a:defRPr/>
            </a:pPr>
            <a:endParaRPr lang="de-DE" altLang="de-DE"/>
          </a:p>
        </p:txBody>
      </p:sp>
      <p:sp>
        <p:nvSpPr>
          <p:cNvPr id="6" name="Foliennummernplatzhalter 5">
            <a:extLst>
              <a:ext uri="{FF2B5EF4-FFF2-40B4-BE49-F238E27FC236}">
                <a16:creationId xmlns:a16="http://schemas.microsoft.com/office/drawing/2014/main" id="{8AECAAAF-30B5-4F51-8930-02AC8562FAE3}"/>
              </a:ext>
            </a:extLst>
          </p:cNvPr>
          <p:cNvSpPr>
            <a:spLocks noGrp="1"/>
          </p:cNvSpPr>
          <p:nvPr>
            <p:ph type="sldNum" sz="quarter" idx="12"/>
          </p:nvPr>
        </p:nvSpPr>
        <p:spPr/>
        <p:txBody>
          <a:bodyPr/>
          <a:lstStyle>
            <a:lvl1pPr>
              <a:defRPr/>
            </a:lvl1pPr>
          </a:lstStyle>
          <a:p>
            <a:pPr>
              <a:defRPr/>
            </a:pPr>
            <a:fld id="{CB29ED8C-06FF-4D45-99F5-2A6000A7EE21}" type="slidenum">
              <a:rPr lang="de-DE" altLang="zh-CN"/>
              <a:pPr>
                <a:defRPr/>
              </a:pPr>
              <a:t>‹Nr.›</a:t>
            </a:fld>
            <a:endParaRPr lang="de-DE" altLang="zh-CN"/>
          </a:p>
        </p:txBody>
      </p:sp>
    </p:spTree>
    <p:extLst>
      <p:ext uri="{BB962C8B-B14F-4D97-AF65-F5344CB8AC3E}">
        <p14:creationId xmlns:p14="http://schemas.microsoft.com/office/powerpoint/2010/main" val="10637136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lvl1pPr marL="0" indent="0">
              <a:buNone/>
              <a:defRPr/>
            </a:lvl1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CC1DE882-B7CF-4E06-80A4-2E34E0C13685}"/>
              </a:ext>
            </a:extLst>
          </p:cNvPr>
          <p:cNvSpPr>
            <a:spLocks noGrp="1"/>
          </p:cNvSpPr>
          <p:nvPr>
            <p:ph type="dt" sz="half" idx="10"/>
          </p:nvPr>
        </p:nvSpPr>
        <p:spPr/>
        <p:txBody>
          <a:bodyPr/>
          <a:lstStyle>
            <a:lvl1pPr>
              <a:defRPr/>
            </a:lvl1pPr>
          </a:lstStyle>
          <a:p>
            <a:pPr>
              <a:defRPr/>
            </a:pPr>
            <a:fld id="{10923FD6-39E9-4929-BED8-20F53AF04E8E}" type="datetimeFigureOut">
              <a:rPr lang="de-DE" altLang="de-DE"/>
              <a:pPr>
                <a:defRPr/>
              </a:pPr>
              <a:t>27.06.2023</a:t>
            </a:fld>
            <a:endParaRPr lang="de-DE" altLang="de-DE"/>
          </a:p>
        </p:txBody>
      </p:sp>
      <p:sp>
        <p:nvSpPr>
          <p:cNvPr id="5" name="Fußzeilenplatzhalter 4">
            <a:extLst>
              <a:ext uri="{FF2B5EF4-FFF2-40B4-BE49-F238E27FC236}">
                <a16:creationId xmlns:a16="http://schemas.microsoft.com/office/drawing/2014/main" id="{5032D6B7-75F7-4AB3-A3BD-26DD3721BDFA}"/>
              </a:ext>
            </a:extLst>
          </p:cNvPr>
          <p:cNvSpPr>
            <a:spLocks noGrp="1"/>
          </p:cNvSpPr>
          <p:nvPr>
            <p:ph type="ftr" sz="quarter" idx="11"/>
          </p:nvPr>
        </p:nvSpPr>
        <p:spPr/>
        <p:txBody>
          <a:bodyPr/>
          <a:lstStyle>
            <a:lvl1pPr>
              <a:defRPr/>
            </a:lvl1pPr>
          </a:lstStyle>
          <a:p>
            <a:pPr>
              <a:defRPr/>
            </a:pPr>
            <a:endParaRPr lang="de-DE" altLang="de-DE"/>
          </a:p>
        </p:txBody>
      </p:sp>
      <p:sp>
        <p:nvSpPr>
          <p:cNvPr id="6" name="Foliennummernplatzhalter 5">
            <a:extLst>
              <a:ext uri="{FF2B5EF4-FFF2-40B4-BE49-F238E27FC236}">
                <a16:creationId xmlns:a16="http://schemas.microsoft.com/office/drawing/2014/main" id="{92EB6E0C-EF6F-4E40-B768-A3CD375973B4}"/>
              </a:ext>
            </a:extLst>
          </p:cNvPr>
          <p:cNvSpPr>
            <a:spLocks noGrp="1"/>
          </p:cNvSpPr>
          <p:nvPr>
            <p:ph type="sldNum" sz="quarter" idx="12"/>
          </p:nvPr>
        </p:nvSpPr>
        <p:spPr/>
        <p:txBody>
          <a:bodyPr/>
          <a:lstStyle>
            <a:lvl1pPr>
              <a:defRPr/>
            </a:lvl1pPr>
          </a:lstStyle>
          <a:p>
            <a:pPr>
              <a:defRPr/>
            </a:pPr>
            <a:fld id="{124659BF-4199-4C19-A386-B1FD27E32AA0}" type="slidenum">
              <a:rPr lang="de-DE" altLang="zh-CN"/>
              <a:pPr>
                <a:defRPr/>
              </a:pPr>
              <a:t>‹Nr.›</a:t>
            </a:fld>
            <a:endParaRPr lang="de-DE" altLang="zh-CN"/>
          </a:p>
        </p:txBody>
      </p:sp>
    </p:spTree>
    <p:extLst>
      <p:ext uri="{BB962C8B-B14F-4D97-AF65-F5344CB8AC3E}">
        <p14:creationId xmlns:p14="http://schemas.microsoft.com/office/powerpoint/2010/main" val="3791977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dirty="0"/>
              <a:t>Titelmasterformat durch Klicken bearbeiten</a:t>
            </a:r>
          </a:p>
        </p:txBody>
      </p:sp>
      <p:sp>
        <p:nvSpPr>
          <p:cNvPr id="3" name="Textplatzhalt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B708CB3D-C557-485C-92A8-A392A5491BD4}"/>
              </a:ext>
            </a:extLst>
          </p:cNvPr>
          <p:cNvSpPr>
            <a:spLocks noGrp="1"/>
          </p:cNvSpPr>
          <p:nvPr>
            <p:ph type="dt" sz="half" idx="10"/>
          </p:nvPr>
        </p:nvSpPr>
        <p:spPr/>
        <p:txBody>
          <a:bodyPr/>
          <a:lstStyle>
            <a:lvl1pPr>
              <a:defRPr/>
            </a:lvl1pPr>
          </a:lstStyle>
          <a:p>
            <a:pPr>
              <a:defRPr/>
            </a:pPr>
            <a:fld id="{46B1AF8F-2FD2-4F08-89EB-33CABFEEDFAB}" type="datetimeFigureOut">
              <a:rPr lang="de-DE" altLang="de-DE"/>
              <a:pPr>
                <a:defRPr/>
              </a:pPr>
              <a:t>27.06.2023</a:t>
            </a:fld>
            <a:endParaRPr lang="de-DE" altLang="de-DE"/>
          </a:p>
        </p:txBody>
      </p:sp>
      <p:sp>
        <p:nvSpPr>
          <p:cNvPr id="5" name="Fußzeilenplatzhalter 4">
            <a:extLst>
              <a:ext uri="{FF2B5EF4-FFF2-40B4-BE49-F238E27FC236}">
                <a16:creationId xmlns:a16="http://schemas.microsoft.com/office/drawing/2014/main" id="{29F37678-5BEB-4471-BE87-83F2796A2111}"/>
              </a:ext>
            </a:extLst>
          </p:cNvPr>
          <p:cNvSpPr>
            <a:spLocks noGrp="1"/>
          </p:cNvSpPr>
          <p:nvPr>
            <p:ph type="ftr" sz="quarter" idx="11"/>
          </p:nvPr>
        </p:nvSpPr>
        <p:spPr/>
        <p:txBody>
          <a:bodyPr/>
          <a:lstStyle>
            <a:lvl1pPr>
              <a:defRPr/>
            </a:lvl1pPr>
          </a:lstStyle>
          <a:p>
            <a:pPr>
              <a:defRPr/>
            </a:pPr>
            <a:endParaRPr lang="de-DE" altLang="de-DE"/>
          </a:p>
        </p:txBody>
      </p:sp>
      <p:sp>
        <p:nvSpPr>
          <p:cNvPr id="6" name="Foliennummernplatzhalter 5">
            <a:extLst>
              <a:ext uri="{FF2B5EF4-FFF2-40B4-BE49-F238E27FC236}">
                <a16:creationId xmlns:a16="http://schemas.microsoft.com/office/drawing/2014/main" id="{740E637C-1EBD-4FEF-9A25-DB6D94DCD549}"/>
              </a:ext>
            </a:extLst>
          </p:cNvPr>
          <p:cNvSpPr>
            <a:spLocks noGrp="1"/>
          </p:cNvSpPr>
          <p:nvPr>
            <p:ph type="sldNum" sz="quarter" idx="12"/>
          </p:nvPr>
        </p:nvSpPr>
        <p:spPr/>
        <p:txBody>
          <a:bodyPr/>
          <a:lstStyle>
            <a:lvl1pPr>
              <a:defRPr/>
            </a:lvl1pPr>
          </a:lstStyle>
          <a:p>
            <a:pPr>
              <a:defRPr/>
            </a:pPr>
            <a:fld id="{12252786-EF55-48DE-8C7A-40493C5CD0A7}" type="slidenum">
              <a:rPr lang="de-DE" altLang="zh-CN"/>
              <a:pPr>
                <a:defRPr/>
              </a:pPr>
              <a:t>‹Nr.›</a:t>
            </a:fld>
            <a:endParaRPr lang="de-DE" altLang="zh-CN"/>
          </a:p>
        </p:txBody>
      </p:sp>
    </p:spTree>
    <p:extLst>
      <p:ext uri="{BB962C8B-B14F-4D97-AF65-F5344CB8AC3E}">
        <p14:creationId xmlns:p14="http://schemas.microsoft.com/office/powerpoint/2010/main" val="15626327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28650" y="1825625"/>
            <a:ext cx="386715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825625"/>
            <a:ext cx="386715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a:extLst>
              <a:ext uri="{FF2B5EF4-FFF2-40B4-BE49-F238E27FC236}">
                <a16:creationId xmlns:a16="http://schemas.microsoft.com/office/drawing/2014/main" id="{7EFF75B2-B8AA-420A-9219-E50BF8A721C8}"/>
              </a:ext>
            </a:extLst>
          </p:cNvPr>
          <p:cNvSpPr>
            <a:spLocks noGrp="1"/>
          </p:cNvSpPr>
          <p:nvPr>
            <p:ph type="dt" sz="half" idx="10"/>
          </p:nvPr>
        </p:nvSpPr>
        <p:spPr/>
        <p:txBody>
          <a:bodyPr/>
          <a:lstStyle>
            <a:lvl1pPr>
              <a:defRPr/>
            </a:lvl1pPr>
          </a:lstStyle>
          <a:p>
            <a:pPr>
              <a:defRPr/>
            </a:pPr>
            <a:fld id="{2A1601AE-E5EB-4F83-9E4F-44DA26A355B8}" type="datetimeFigureOut">
              <a:rPr lang="de-DE" altLang="de-DE"/>
              <a:pPr>
                <a:defRPr/>
              </a:pPr>
              <a:t>27.06.2023</a:t>
            </a:fld>
            <a:endParaRPr lang="de-DE" altLang="de-DE"/>
          </a:p>
        </p:txBody>
      </p:sp>
      <p:sp>
        <p:nvSpPr>
          <p:cNvPr id="6" name="Fußzeilenplatzhalter 4">
            <a:extLst>
              <a:ext uri="{FF2B5EF4-FFF2-40B4-BE49-F238E27FC236}">
                <a16:creationId xmlns:a16="http://schemas.microsoft.com/office/drawing/2014/main" id="{BE3BD537-C443-4C32-B393-C19CA6241B16}"/>
              </a:ext>
            </a:extLst>
          </p:cNvPr>
          <p:cNvSpPr>
            <a:spLocks noGrp="1"/>
          </p:cNvSpPr>
          <p:nvPr>
            <p:ph type="ftr" sz="quarter" idx="11"/>
          </p:nvPr>
        </p:nvSpPr>
        <p:spPr/>
        <p:txBody>
          <a:bodyPr/>
          <a:lstStyle>
            <a:lvl1pPr>
              <a:defRPr/>
            </a:lvl1pPr>
          </a:lstStyle>
          <a:p>
            <a:pPr>
              <a:defRPr/>
            </a:pPr>
            <a:endParaRPr lang="de-DE" altLang="de-DE"/>
          </a:p>
        </p:txBody>
      </p:sp>
      <p:sp>
        <p:nvSpPr>
          <p:cNvPr id="7" name="Foliennummernplatzhalter 5">
            <a:extLst>
              <a:ext uri="{FF2B5EF4-FFF2-40B4-BE49-F238E27FC236}">
                <a16:creationId xmlns:a16="http://schemas.microsoft.com/office/drawing/2014/main" id="{1812A10A-00A4-4F44-9CC2-CB07B08469AA}"/>
              </a:ext>
            </a:extLst>
          </p:cNvPr>
          <p:cNvSpPr>
            <a:spLocks noGrp="1"/>
          </p:cNvSpPr>
          <p:nvPr>
            <p:ph type="sldNum" sz="quarter" idx="12"/>
          </p:nvPr>
        </p:nvSpPr>
        <p:spPr/>
        <p:txBody>
          <a:bodyPr/>
          <a:lstStyle>
            <a:lvl1pPr>
              <a:defRPr/>
            </a:lvl1pPr>
          </a:lstStyle>
          <a:p>
            <a:pPr>
              <a:defRPr/>
            </a:pPr>
            <a:fld id="{FFB43BAF-CC2E-4F64-9E6F-7C59A839E326}" type="slidenum">
              <a:rPr lang="de-DE" altLang="zh-CN"/>
              <a:pPr>
                <a:defRPr/>
              </a:pPr>
              <a:t>‹Nr.›</a:t>
            </a:fld>
            <a:endParaRPr lang="de-DE" altLang="zh-CN"/>
          </a:p>
        </p:txBody>
      </p:sp>
    </p:spTree>
    <p:extLst>
      <p:ext uri="{BB962C8B-B14F-4D97-AF65-F5344CB8AC3E}">
        <p14:creationId xmlns:p14="http://schemas.microsoft.com/office/powerpoint/2010/main" val="24102522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a:t>Titelmasterformat durch Klicken bearbeiten</a:t>
            </a:r>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30238" y="2505075"/>
            <a:ext cx="386873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a:extLst>
              <a:ext uri="{FF2B5EF4-FFF2-40B4-BE49-F238E27FC236}">
                <a16:creationId xmlns:a16="http://schemas.microsoft.com/office/drawing/2014/main" id="{8C26DE76-E3A2-49F0-8F2E-605A8211B0B1}"/>
              </a:ext>
            </a:extLst>
          </p:cNvPr>
          <p:cNvSpPr>
            <a:spLocks noGrp="1"/>
          </p:cNvSpPr>
          <p:nvPr>
            <p:ph type="dt" sz="half" idx="10"/>
          </p:nvPr>
        </p:nvSpPr>
        <p:spPr/>
        <p:txBody>
          <a:bodyPr/>
          <a:lstStyle>
            <a:lvl1pPr>
              <a:defRPr/>
            </a:lvl1pPr>
          </a:lstStyle>
          <a:p>
            <a:pPr>
              <a:defRPr/>
            </a:pPr>
            <a:fld id="{7D3786E6-23CC-4E2A-AFF4-488CC2D50EE8}" type="datetimeFigureOut">
              <a:rPr lang="de-DE" altLang="de-DE"/>
              <a:pPr>
                <a:defRPr/>
              </a:pPr>
              <a:t>27.06.2023</a:t>
            </a:fld>
            <a:endParaRPr lang="de-DE" altLang="de-DE"/>
          </a:p>
        </p:txBody>
      </p:sp>
      <p:sp>
        <p:nvSpPr>
          <p:cNvPr id="8" name="Fußzeilenplatzhalter 4">
            <a:extLst>
              <a:ext uri="{FF2B5EF4-FFF2-40B4-BE49-F238E27FC236}">
                <a16:creationId xmlns:a16="http://schemas.microsoft.com/office/drawing/2014/main" id="{1FDF1388-1800-4DBF-A479-4AF481111AB3}"/>
              </a:ext>
            </a:extLst>
          </p:cNvPr>
          <p:cNvSpPr>
            <a:spLocks noGrp="1"/>
          </p:cNvSpPr>
          <p:nvPr>
            <p:ph type="ftr" sz="quarter" idx="11"/>
          </p:nvPr>
        </p:nvSpPr>
        <p:spPr/>
        <p:txBody>
          <a:bodyPr/>
          <a:lstStyle>
            <a:lvl1pPr>
              <a:defRPr/>
            </a:lvl1pPr>
          </a:lstStyle>
          <a:p>
            <a:pPr>
              <a:defRPr/>
            </a:pPr>
            <a:endParaRPr lang="de-DE" altLang="de-DE"/>
          </a:p>
        </p:txBody>
      </p:sp>
      <p:sp>
        <p:nvSpPr>
          <p:cNvPr id="9" name="Foliennummernplatzhalter 5">
            <a:extLst>
              <a:ext uri="{FF2B5EF4-FFF2-40B4-BE49-F238E27FC236}">
                <a16:creationId xmlns:a16="http://schemas.microsoft.com/office/drawing/2014/main" id="{69C2A993-D136-4248-8A7C-9EB4EA2B1B94}"/>
              </a:ext>
            </a:extLst>
          </p:cNvPr>
          <p:cNvSpPr>
            <a:spLocks noGrp="1"/>
          </p:cNvSpPr>
          <p:nvPr>
            <p:ph type="sldNum" sz="quarter" idx="12"/>
          </p:nvPr>
        </p:nvSpPr>
        <p:spPr/>
        <p:txBody>
          <a:bodyPr/>
          <a:lstStyle>
            <a:lvl1pPr>
              <a:defRPr/>
            </a:lvl1pPr>
          </a:lstStyle>
          <a:p>
            <a:pPr>
              <a:defRPr/>
            </a:pPr>
            <a:fld id="{A8241429-A1F6-46E4-A079-D815547C4992}" type="slidenum">
              <a:rPr lang="de-DE" altLang="zh-CN"/>
              <a:pPr>
                <a:defRPr/>
              </a:pPr>
              <a:t>‹Nr.›</a:t>
            </a:fld>
            <a:endParaRPr lang="de-DE" altLang="zh-CN"/>
          </a:p>
        </p:txBody>
      </p:sp>
    </p:spTree>
    <p:extLst>
      <p:ext uri="{BB962C8B-B14F-4D97-AF65-F5344CB8AC3E}">
        <p14:creationId xmlns:p14="http://schemas.microsoft.com/office/powerpoint/2010/main" val="4312075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a:extLst>
              <a:ext uri="{FF2B5EF4-FFF2-40B4-BE49-F238E27FC236}">
                <a16:creationId xmlns:a16="http://schemas.microsoft.com/office/drawing/2014/main" id="{9D546619-B032-41B3-8F90-6A36D31ADC16}"/>
              </a:ext>
            </a:extLst>
          </p:cNvPr>
          <p:cNvSpPr>
            <a:spLocks noGrp="1"/>
          </p:cNvSpPr>
          <p:nvPr>
            <p:ph type="dt" sz="half" idx="10"/>
          </p:nvPr>
        </p:nvSpPr>
        <p:spPr/>
        <p:txBody>
          <a:bodyPr/>
          <a:lstStyle>
            <a:lvl1pPr>
              <a:defRPr/>
            </a:lvl1pPr>
          </a:lstStyle>
          <a:p>
            <a:pPr>
              <a:defRPr/>
            </a:pPr>
            <a:fld id="{333F0A19-589A-47FD-9069-17E17406CB79}" type="datetimeFigureOut">
              <a:rPr lang="de-DE" altLang="de-DE"/>
              <a:pPr>
                <a:defRPr/>
              </a:pPr>
              <a:t>27.06.2023</a:t>
            </a:fld>
            <a:endParaRPr lang="de-DE" altLang="de-DE"/>
          </a:p>
        </p:txBody>
      </p:sp>
      <p:sp>
        <p:nvSpPr>
          <p:cNvPr id="4" name="Fußzeilenplatzhalter 4">
            <a:extLst>
              <a:ext uri="{FF2B5EF4-FFF2-40B4-BE49-F238E27FC236}">
                <a16:creationId xmlns:a16="http://schemas.microsoft.com/office/drawing/2014/main" id="{9EC2F2FC-8AE8-407D-AEBF-E18628201564}"/>
              </a:ext>
            </a:extLst>
          </p:cNvPr>
          <p:cNvSpPr>
            <a:spLocks noGrp="1"/>
          </p:cNvSpPr>
          <p:nvPr>
            <p:ph type="ftr" sz="quarter" idx="11"/>
          </p:nvPr>
        </p:nvSpPr>
        <p:spPr/>
        <p:txBody>
          <a:bodyPr/>
          <a:lstStyle>
            <a:lvl1pPr>
              <a:defRPr/>
            </a:lvl1pPr>
          </a:lstStyle>
          <a:p>
            <a:pPr>
              <a:defRPr/>
            </a:pPr>
            <a:endParaRPr lang="de-DE" altLang="de-DE"/>
          </a:p>
        </p:txBody>
      </p:sp>
      <p:sp>
        <p:nvSpPr>
          <p:cNvPr id="5" name="Foliennummernplatzhalter 5">
            <a:extLst>
              <a:ext uri="{FF2B5EF4-FFF2-40B4-BE49-F238E27FC236}">
                <a16:creationId xmlns:a16="http://schemas.microsoft.com/office/drawing/2014/main" id="{4E2E80D4-E6D7-4F5C-8CE6-01FD89A66DFD}"/>
              </a:ext>
            </a:extLst>
          </p:cNvPr>
          <p:cNvSpPr>
            <a:spLocks noGrp="1"/>
          </p:cNvSpPr>
          <p:nvPr>
            <p:ph type="sldNum" sz="quarter" idx="12"/>
          </p:nvPr>
        </p:nvSpPr>
        <p:spPr/>
        <p:txBody>
          <a:bodyPr/>
          <a:lstStyle>
            <a:lvl1pPr>
              <a:defRPr/>
            </a:lvl1pPr>
          </a:lstStyle>
          <a:p>
            <a:pPr>
              <a:defRPr/>
            </a:pPr>
            <a:fld id="{7269DFDA-2270-4973-AFB8-49FC19F3CEF2}" type="slidenum">
              <a:rPr lang="de-DE" altLang="zh-CN"/>
              <a:pPr>
                <a:defRPr/>
              </a:pPr>
              <a:t>‹Nr.›</a:t>
            </a:fld>
            <a:endParaRPr lang="de-DE" altLang="zh-CN"/>
          </a:p>
        </p:txBody>
      </p:sp>
    </p:spTree>
    <p:extLst>
      <p:ext uri="{BB962C8B-B14F-4D97-AF65-F5344CB8AC3E}">
        <p14:creationId xmlns:p14="http://schemas.microsoft.com/office/powerpoint/2010/main" val="11410784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76BCED34-A96D-4844-A0D2-8F8DFF7FB79B}"/>
              </a:ext>
            </a:extLst>
          </p:cNvPr>
          <p:cNvSpPr>
            <a:spLocks noGrp="1"/>
          </p:cNvSpPr>
          <p:nvPr>
            <p:ph type="dt" sz="half" idx="10"/>
          </p:nvPr>
        </p:nvSpPr>
        <p:spPr/>
        <p:txBody>
          <a:bodyPr/>
          <a:lstStyle>
            <a:lvl1pPr>
              <a:defRPr/>
            </a:lvl1pPr>
          </a:lstStyle>
          <a:p>
            <a:pPr>
              <a:defRPr/>
            </a:pPr>
            <a:fld id="{86EF4A69-EBBE-4241-827B-9BE1CAC706B3}" type="datetimeFigureOut">
              <a:rPr lang="de-DE" altLang="de-DE"/>
              <a:pPr>
                <a:defRPr/>
              </a:pPr>
              <a:t>27.06.2023</a:t>
            </a:fld>
            <a:endParaRPr lang="de-DE" altLang="de-DE"/>
          </a:p>
        </p:txBody>
      </p:sp>
      <p:sp>
        <p:nvSpPr>
          <p:cNvPr id="3" name="Fußzeilenplatzhalter 4">
            <a:extLst>
              <a:ext uri="{FF2B5EF4-FFF2-40B4-BE49-F238E27FC236}">
                <a16:creationId xmlns:a16="http://schemas.microsoft.com/office/drawing/2014/main" id="{F6E83D02-0836-4C7E-B5B4-C80BD4068FE0}"/>
              </a:ext>
            </a:extLst>
          </p:cNvPr>
          <p:cNvSpPr>
            <a:spLocks noGrp="1"/>
          </p:cNvSpPr>
          <p:nvPr>
            <p:ph type="ftr" sz="quarter" idx="11"/>
          </p:nvPr>
        </p:nvSpPr>
        <p:spPr/>
        <p:txBody>
          <a:bodyPr/>
          <a:lstStyle>
            <a:lvl1pPr>
              <a:defRPr/>
            </a:lvl1pPr>
          </a:lstStyle>
          <a:p>
            <a:pPr>
              <a:defRPr/>
            </a:pPr>
            <a:endParaRPr lang="de-DE" altLang="de-DE"/>
          </a:p>
        </p:txBody>
      </p:sp>
      <p:sp>
        <p:nvSpPr>
          <p:cNvPr id="4" name="Foliennummernplatzhalter 5">
            <a:extLst>
              <a:ext uri="{FF2B5EF4-FFF2-40B4-BE49-F238E27FC236}">
                <a16:creationId xmlns:a16="http://schemas.microsoft.com/office/drawing/2014/main" id="{464B4418-EBC1-4A0C-BF25-867EAB121BBC}"/>
              </a:ext>
            </a:extLst>
          </p:cNvPr>
          <p:cNvSpPr>
            <a:spLocks noGrp="1"/>
          </p:cNvSpPr>
          <p:nvPr>
            <p:ph type="sldNum" sz="quarter" idx="12"/>
          </p:nvPr>
        </p:nvSpPr>
        <p:spPr/>
        <p:txBody>
          <a:bodyPr/>
          <a:lstStyle>
            <a:lvl1pPr>
              <a:defRPr/>
            </a:lvl1pPr>
          </a:lstStyle>
          <a:p>
            <a:pPr>
              <a:defRPr/>
            </a:pPr>
            <a:fld id="{1891C716-4884-40DC-8004-1C1D5208D253}" type="slidenum">
              <a:rPr lang="de-DE" altLang="zh-CN"/>
              <a:pPr>
                <a:defRPr/>
              </a:pPr>
              <a:t>‹Nr.›</a:t>
            </a:fld>
            <a:endParaRPr lang="de-DE" altLang="zh-CN"/>
          </a:p>
        </p:txBody>
      </p:sp>
    </p:spTree>
    <p:extLst>
      <p:ext uri="{BB962C8B-B14F-4D97-AF65-F5344CB8AC3E}">
        <p14:creationId xmlns:p14="http://schemas.microsoft.com/office/powerpoint/2010/main" val="14303478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3">
            <a:extLst>
              <a:ext uri="{FF2B5EF4-FFF2-40B4-BE49-F238E27FC236}">
                <a16:creationId xmlns:a16="http://schemas.microsoft.com/office/drawing/2014/main" id="{F767C35B-AA0F-406C-8FA2-640EB3B2ED67}"/>
              </a:ext>
            </a:extLst>
          </p:cNvPr>
          <p:cNvSpPr>
            <a:spLocks noGrp="1"/>
          </p:cNvSpPr>
          <p:nvPr>
            <p:ph type="dt" sz="half" idx="10"/>
          </p:nvPr>
        </p:nvSpPr>
        <p:spPr/>
        <p:txBody>
          <a:bodyPr/>
          <a:lstStyle>
            <a:lvl1pPr>
              <a:defRPr/>
            </a:lvl1pPr>
          </a:lstStyle>
          <a:p>
            <a:pPr>
              <a:defRPr/>
            </a:pPr>
            <a:fld id="{D292541B-9329-48C5-A2F2-DFACCF1C62DA}" type="datetimeFigureOut">
              <a:rPr lang="de-DE" altLang="de-DE"/>
              <a:pPr>
                <a:defRPr/>
              </a:pPr>
              <a:t>27.06.2023</a:t>
            </a:fld>
            <a:endParaRPr lang="de-DE" altLang="de-DE"/>
          </a:p>
        </p:txBody>
      </p:sp>
      <p:sp>
        <p:nvSpPr>
          <p:cNvPr id="6" name="Fußzeilenplatzhalter 4">
            <a:extLst>
              <a:ext uri="{FF2B5EF4-FFF2-40B4-BE49-F238E27FC236}">
                <a16:creationId xmlns:a16="http://schemas.microsoft.com/office/drawing/2014/main" id="{9B0EF876-9BBD-44AA-89DC-0BCB3510F361}"/>
              </a:ext>
            </a:extLst>
          </p:cNvPr>
          <p:cNvSpPr>
            <a:spLocks noGrp="1"/>
          </p:cNvSpPr>
          <p:nvPr>
            <p:ph type="ftr" sz="quarter" idx="11"/>
          </p:nvPr>
        </p:nvSpPr>
        <p:spPr/>
        <p:txBody>
          <a:bodyPr/>
          <a:lstStyle>
            <a:lvl1pPr>
              <a:defRPr/>
            </a:lvl1pPr>
          </a:lstStyle>
          <a:p>
            <a:pPr>
              <a:defRPr/>
            </a:pPr>
            <a:endParaRPr lang="de-DE" altLang="de-DE"/>
          </a:p>
        </p:txBody>
      </p:sp>
      <p:sp>
        <p:nvSpPr>
          <p:cNvPr id="7" name="Foliennummernplatzhalter 5">
            <a:extLst>
              <a:ext uri="{FF2B5EF4-FFF2-40B4-BE49-F238E27FC236}">
                <a16:creationId xmlns:a16="http://schemas.microsoft.com/office/drawing/2014/main" id="{486E01BD-F20F-492A-9C4E-1001237A3161}"/>
              </a:ext>
            </a:extLst>
          </p:cNvPr>
          <p:cNvSpPr>
            <a:spLocks noGrp="1"/>
          </p:cNvSpPr>
          <p:nvPr>
            <p:ph type="sldNum" sz="quarter" idx="12"/>
          </p:nvPr>
        </p:nvSpPr>
        <p:spPr/>
        <p:txBody>
          <a:bodyPr/>
          <a:lstStyle>
            <a:lvl1pPr>
              <a:defRPr/>
            </a:lvl1pPr>
          </a:lstStyle>
          <a:p>
            <a:pPr>
              <a:defRPr/>
            </a:pPr>
            <a:fld id="{1930C5A6-88F0-4649-AC35-AF14208AA06C}" type="slidenum">
              <a:rPr lang="de-DE" altLang="zh-CN"/>
              <a:pPr>
                <a:defRPr/>
              </a:pPr>
              <a:t>‹Nr.›</a:t>
            </a:fld>
            <a:endParaRPr lang="de-DE" altLang="zh-CN"/>
          </a:p>
        </p:txBody>
      </p:sp>
    </p:spTree>
    <p:extLst>
      <p:ext uri="{BB962C8B-B14F-4D97-AF65-F5344CB8AC3E}">
        <p14:creationId xmlns:p14="http://schemas.microsoft.com/office/powerpoint/2010/main" val="488805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853FCE5-64A3-3F48-8FE4-AFF90259B521}" type="datetimeFigureOut">
              <a:rPr kumimoji="1" lang="zh-CN" altLang="en-US" smtClean="0"/>
              <a:t>2023/6/27</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4B0402C-CD9B-304C-88CA-962A8E780B10}" type="slidenum">
              <a:rPr kumimoji="1" lang="zh-CN" altLang="en-US" smtClean="0"/>
              <a:t>‹Nr.›</a:t>
            </a:fld>
            <a:endParaRPr kumimoji="1" lang="zh-CN" altLang="en-US"/>
          </a:p>
        </p:txBody>
      </p:sp>
    </p:spTree>
    <p:extLst>
      <p:ext uri="{BB962C8B-B14F-4D97-AF65-F5344CB8AC3E}">
        <p14:creationId xmlns:p14="http://schemas.microsoft.com/office/powerpoint/2010/main" val="25825592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3">
            <a:extLst>
              <a:ext uri="{FF2B5EF4-FFF2-40B4-BE49-F238E27FC236}">
                <a16:creationId xmlns:a16="http://schemas.microsoft.com/office/drawing/2014/main" id="{3B22D68D-EC31-46F3-9492-1AC72A1E7B0E}"/>
              </a:ext>
            </a:extLst>
          </p:cNvPr>
          <p:cNvSpPr>
            <a:spLocks noGrp="1"/>
          </p:cNvSpPr>
          <p:nvPr>
            <p:ph type="dt" sz="half" idx="10"/>
          </p:nvPr>
        </p:nvSpPr>
        <p:spPr/>
        <p:txBody>
          <a:bodyPr/>
          <a:lstStyle>
            <a:lvl1pPr>
              <a:defRPr/>
            </a:lvl1pPr>
          </a:lstStyle>
          <a:p>
            <a:pPr>
              <a:defRPr/>
            </a:pPr>
            <a:fld id="{285E33BA-D5A7-41CE-8A73-518792873818}" type="datetimeFigureOut">
              <a:rPr lang="de-DE" altLang="de-DE"/>
              <a:pPr>
                <a:defRPr/>
              </a:pPr>
              <a:t>27.06.2023</a:t>
            </a:fld>
            <a:endParaRPr lang="de-DE" altLang="de-DE"/>
          </a:p>
        </p:txBody>
      </p:sp>
      <p:sp>
        <p:nvSpPr>
          <p:cNvPr id="6" name="Fußzeilenplatzhalter 4">
            <a:extLst>
              <a:ext uri="{FF2B5EF4-FFF2-40B4-BE49-F238E27FC236}">
                <a16:creationId xmlns:a16="http://schemas.microsoft.com/office/drawing/2014/main" id="{DF16889E-DC23-442F-A700-7401993298EA}"/>
              </a:ext>
            </a:extLst>
          </p:cNvPr>
          <p:cNvSpPr>
            <a:spLocks noGrp="1"/>
          </p:cNvSpPr>
          <p:nvPr>
            <p:ph type="ftr" sz="quarter" idx="11"/>
          </p:nvPr>
        </p:nvSpPr>
        <p:spPr/>
        <p:txBody>
          <a:bodyPr/>
          <a:lstStyle>
            <a:lvl1pPr>
              <a:defRPr/>
            </a:lvl1pPr>
          </a:lstStyle>
          <a:p>
            <a:pPr>
              <a:defRPr/>
            </a:pPr>
            <a:endParaRPr lang="de-DE" altLang="de-DE"/>
          </a:p>
        </p:txBody>
      </p:sp>
      <p:sp>
        <p:nvSpPr>
          <p:cNvPr id="7" name="Foliennummernplatzhalter 5">
            <a:extLst>
              <a:ext uri="{FF2B5EF4-FFF2-40B4-BE49-F238E27FC236}">
                <a16:creationId xmlns:a16="http://schemas.microsoft.com/office/drawing/2014/main" id="{81E979F4-80EE-4DBB-89D0-2BC3B196D732}"/>
              </a:ext>
            </a:extLst>
          </p:cNvPr>
          <p:cNvSpPr>
            <a:spLocks noGrp="1"/>
          </p:cNvSpPr>
          <p:nvPr>
            <p:ph type="sldNum" sz="quarter" idx="12"/>
          </p:nvPr>
        </p:nvSpPr>
        <p:spPr/>
        <p:txBody>
          <a:bodyPr/>
          <a:lstStyle>
            <a:lvl1pPr>
              <a:defRPr/>
            </a:lvl1pPr>
          </a:lstStyle>
          <a:p>
            <a:pPr>
              <a:defRPr/>
            </a:pPr>
            <a:fld id="{7DAB71E2-E74B-4ADA-8532-9484E54884CF}" type="slidenum">
              <a:rPr lang="de-DE" altLang="zh-CN"/>
              <a:pPr>
                <a:defRPr/>
              </a:pPr>
              <a:t>‹Nr.›</a:t>
            </a:fld>
            <a:endParaRPr lang="de-DE" altLang="zh-CN"/>
          </a:p>
        </p:txBody>
      </p:sp>
    </p:spTree>
    <p:extLst>
      <p:ext uri="{BB962C8B-B14F-4D97-AF65-F5344CB8AC3E}">
        <p14:creationId xmlns:p14="http://schemas.microsoft.com/office/powerpoint/2010/main" val="28379310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62078DF-5D76-4DBB-943C-511C39745867}"/>
              </a:ext>
            </a:extLst>
          </p:cNvPr>
          <p:cNvSpPr>
            <a:spLocks noGrp="1"/>
          </p:cNvSpPr>
          <p:nvPr>
            <p:ph type="dt" sz="half" idx="10"/>
          </p:nvPr>
        </p:nvSpPr>
        <p:spPr/>
        <p:txBody>
          <a:bodyPr/>
          <a:lstStyle>
            <a:lvl1pPr>
              <a:defRPr/>
            </a:lvl1pPr>
          </a:lstStyle>
          <a:p>
            <a:pPr>
              <a:defRPr/>
            </a:pPr>
            <a:fld id="{113CB2EC-A40D-41B6-AA5C-FDF698304170}" type="datetimeFigureOut">
              <a:rPr lang="de-DE" altLang="de-DE"/>
              <a:pPr>
                <a:defRPr/>
              </a:pPr>
              <a:t>27.06.2023</a:t>
            </a:fld>
            <a:endParaRPr lang="de-DE" altLang="de-DE"/>
          </a:p>
        </p:txBody>
      </p:sp>
      <p:sp>
        <p:nvSpPr>
          <p:cNvPr id="5" name="Fußzeilenplatzhalter 4">
            <a:extLst>
              <a:ext uri="{FF2B5EF4-FFF2-40B4-BE49-F238E27FC236}">
                <a16:creationId xmlns:a16="http://schemas.microsoft.com/office/drawing/2014/main" id="{7AEB2559-36F0-4FED-A4D1-9465D96EF885}"/>
              </a:ext>
            </a:extLst>
          </p:cNvPr>
          <p:cNvSpPr>
            <a:spLocks noGrp="1"/>
          </p:cNvSpPr>
          <p:nvPr>
            <p:ph type="ftr" sz="quarter" idx="11"/>
          </p:nvPr>
        </p:nvSpPr>
        <p:spPr/>
        <p:txBody>
          <a:bodyPr/>
          <a:lstStyle>
            <a:lvl1pPr>
              <a:defRPr/>
            </a:lvl1pPr>
          </a:lstStyle>
          <a:p>
            <a:pPr>
              <a:defRPr/>
            </a:pPr>
            <a:endParaRPr lang="de-DE" altLang="de-DE"/>
          </a:p>
        </p:txBody>
      </p:sp>
      <p:sp>
        <p:nvSpPr>
          <p:cNvPr id="6" name="Foliennummernplatzhalter 5">
            <a:extLst>
              <a:ext uri="{FF2B5EF4-FFF2-40B4-BE49-F238E27FC236}">
                <a16:creationId xmlns:a16="http://schemas.microsoft.com/office/drawing/2014/main" id="{2E9E735F-643D-45DA-AF5A-822BEB750227}"/>
              </a:ext>
            </a:extLst>
          </p:cNvPr>
          <p:cNvSpPr>
            <a:spLocks noGrp="1"/>
          </p:cNvSpPr>
          <p:nvPr>
            <p:ph type="sldNum" sz="quarter" idx="12"/>
          </p:nvPr>
        </p:nvSpPr>
        <p:spPr/>
        <p:txBody>
          <a:bodyPr/>
          <a:lstStyle>
            <a:lvl1pPr>
              <a:defRPr/>
            </a:lvl1pPr>
          </a:lstStyle>
          <a:p>
            <a:pPr>
              <a:defRPr/>
            </a:pPr>
            <a:fld id="{E9A1B26E-4D78-478E-AA5C-091932FF8A4E}" type="slidenum">
              <a:rPr lang="de-DE" altLang="zh-CN"/>
              <a:pPr>
                <a:defRPr/>
              </a:pPr>
              <a:t>‹Nr.›</a:t>
            </a:fld>
            <a:endParaRPr lang="de-DE" altLang="zh-CN"/>
          </a:p>
        </p:txBody>
      </p:sp>
    </p:spTree>
    <p:extLst>
      <p:ext uri="{BB962C8B-B14F-4D97-AF65-F5344CB8AC3E}">
        <p14:creationId xmlns:p14="http://schemas.microsoft.com/office/powerpoint/2010/main" val="1623334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43675" y="365125"/>
            <a:ext cx="1971675"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28650" y="365125"/>
            <a:ext cx="5762625"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9A700C5-DE66-4F2E-97AD-233BBA3FFA58}"/>
              </a:ext>
            </a:extLst>
          </p:cNvPr>
          <p:cNvSpPr>
            <a:spLocks noGrp="1"/>
          </p:cNvSpPr>
          <p:nvPr>
            <p:ph type="dt" sz="half" idx="10"/>
          </p:nvPr>
        </p:nvSpPr>
        <p:spPr/>
        <p:txBody>
          <a:bodyPr/>
          <a:lstStyle>
            <a:lvl1pPr>
              <a:defRPr/>
            </a:lvl1pPr>
          </a:lstStyle>
          <a:p>
            <a:pPr>
              <a:defRPr/>
            </a:pPr>
            <a:fld id="{F7FABE47-4E10-40E1-896C-BC65C0DF6148}" type="datetimeFigureOut">
              <a:rPr lang="de-DE" altLang="de-DE"/>
              <a:pPr>
                <a:defRPr/>
              </a:pPr>
              <a:t>27.06.2023</a:t>
            </a:fld>
            <a:endParaRPr lang="de-DE" altLang="de-DE"/>
          </a:p>
        </p:txBody>
      </p:sp>
      <p:sp>
        <p:nvSpPr>
          <p:cNvPr id="5" name="Fußzeilenplatzhalter 4">
            <a:extLst>
              <a:ext uri="{FF2B5EF4-FFF2-40B4-BE49-F238E27FC236}">
                <a16:creationId xmlns:a16="http://schemas.microsoft.com/office/drawing/2014/main" id="{7B24A156-029D-4A88-9029-4D047302A531}"/>
              </a:ext>
            </a:extLst>
          </p:cNvPr>
          <p:cNvSpPr>
            <a:spLocks noGrp="1"/>
          </p:cNvSpPr>
          <p:nvPr>
            <p:ph type="ftr" sz="quarter" idx="11"/>
          </p:nvPr>
        </p:nvSpPr>
        <p:spPr/>
        <p:txBody>
          <a:bodyPr/>
          <a:lstStyle>
            <a:lvl1pPr>
              <a:defRPr/>
            </a:lvl1pPr>
          </a:lstStyle>
          <a:p>
            <a:pPr>
              <a:defRPr/>
            </a:pPr>
            <a:endParaRPr lang="de-DE" altLang="de-DE"/>
          </a:p>
        </p:txBody>
      </p:sp>
      <p:sp>
        <p:nvSpPr>
          <p:cNvPr id="6" name="Foliennummernplatzhalter 5">
            <a:extLst>
              <a:ext uri="{FF2B5EF4-FFF2-40B4-BE49-F238E27FC236}">
                <a16:creationId xmlns:a16="http://schemas.microsoft.com/office/drawing/2014/main" id="{A1973761-F53E-4E12-B8AD-3A047AA8FDA0}"/>
              </a:ext>
            </a:extLst>
          </p:cNvPr>
          <p:cNvSpPr>
            <a:spLocks noGrp="1"/>
          </p:cNvSpPr>
          <p:nvPr>
            <p:ph type="sldNum" sz="quarter" idx="12"/>
          </p:nvPr>
        </p:nvSpPr>
        <p:spPr/>
        <p:txBody>
          <a:bodyPr/>
          <a:lstStyle>
            <a:lvl1pPr>
              <a:defRPr/>
            </a:lvl1pPr>
          </a:lstStyle>
          <a:p>
            <a:pPr>
              <a:defRPr/>
            </a:pPr>
            <a:fld id="{48E570B3-08F9-4D56-B3CF-53831932EE5D}" type="slidenum">
              <a:rPr lang="de-DE" altLang="zh-CN"/>
              <a:pPr>
                <a:defRPr/>
              </a:pPr>
              <a:t>‹Nr.›</a:t>
            </a:fld>
            <a:endParaRPr lang="de-DE" altLang="zh-CN"/>
          </a:p>
        </p:txBody>
      </p:sp>
    </p:spTree>
    <p:extLst>
      <p:ext uri="{BB962C8B-B14F-4D97-AF65-F5344CB8AC3E}">
        <p14:creationId xmlns:p14="http://schemas.microsoft.com/office/powerpoint/2010/main" val="33945448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4"/>
            <a:ext cx="6858000" cy="2387600"/>
          </a:xfrm>
        </p:spPr>
        <p:txBody>
          <a:bodyPr anchor="b"/>
          <a:lstStyle>
            <a:lvl1pPr algn="ctr">
              <a:defRPr sz="6000" b="0"/>
            </a:lvl1pPr>
          </a:lstStyle>
          <a:p>
            <a:r>
              <a:rPr lang="de-DE" dirty="0"/>
              <a:t>Titelmasterformat durch Klicken bearbeiten</a:t>
            </a:r>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de-DE"/>
              <a:t>Formatvorlage des Untertitelmasters durch Klicken bearbeiten</a:t>
            </a:r>
          </a:p>
        </p:txBody>
      </p:sp>
      <p:sp>
        <p:nvSpPr>
          <p:cNvPr id="4" name="Datumsplatzhalter 3">
            <a:extLst>
              <a:ext uri="{FF2B5EF4-FFF2-40B4-BE49-F238E27FC236}">
                <a16:creationId xmlns:a16="http://schemas.microsoft.com/office/drawing/2014/main" id="{550DD0F9-EA4B-40E0-AE07-2C77E9A34229}"/>
              </a:ext>
            </a:extLst>
          </p:cNvPr>
          <p:cNvSpPr>
            <a:spLocks noGrp="1"/>
          </p:cNvSpPr>
          <p:nvPr>
            <p:ph type="dt" sz="half" idx="10"/>
          </p:nvPr>
        </p:nvSpPr>
        <p:spPr/>
        <p:txBody>
          <a:bodyPr/>
          <a:lstStyle>
            <a:lvl1pPr>
              <a:defRPr/>
            </a:lvl1pPr>
          </a:lstStyle>
          <a:p>
            <a:pPr>
              <a:defRPr/>
            </a:pPr>
            <a:fld id="{AB309128-8C00-4C45-A6C1-22862327E6BB}" type="datetimeFigureOut">
              <a:rPr lang="de-DE" altLang="zh-CN"/>
              <a:pPr>
                <a:defRPr/>
              </a:pPr>
              <a:t>27.06.2023</a:t>
            </a:fld>
            <a:endParaRPr lang="de-DE" altLang="zh-CN"/>
          </a:p>
        </p:txBody>
      </p:sp>
      <p:sp>
        <p:nvSpPr>
          <p:cNvPr id="5" name="Fußzeilenplatzhalter 4">
            <a:extLst>
              <a:ext uri="{FF2B5EF4-FFF2-40B4-BE49-F238E27FC236}">
                <a16:creationId xmlns:a16="http://schemas.microsoft.com/office/drawing/2014/main" id="{DFFEC4F7-6C04-4BB7-B4C5-5222EBB51577}"/>
              </a:ext>
            </a:extLst>
          </p:cNvPr>
          <p:cNvSpPr>
            <a:spLocks noGrp="1"/>
          </p:cNvSpPr>
          <p:nvPr>
            <p:ph type="ftr" sz="quarter" idx="11"/>
          </p:nvPr>
        </p:nvSpPr>
        <p:spPr/>
        <p:txBody>
          <a:bodyPr/>
          <a:lstStyle>
            <a:lvl1pPr>
              <a:defRPr/>
            </a:lvl1pPr>
          </a:lstStyle>
          <a:p>
            <a:pPr>
              <a:defRPr/>
            </a:pPr>
            <a:endParaRPr lang="de-DE" altLang="zh-CN"/>
          </a:p>
        </p:txBody>
      </p:sp>
      <p:sp>
        <p:nvSpPr>
          <p:cNvPr id="6" name="Foliennummernplatzhalter 5">
            <a:extLst>
              <a:ext uri="{FF2B5EF4-FFF2-40B4-BE49-F238E27FC236}">
                <a16:creationId xmlns:a16="http://schemas.microsoft.com/office/drawing/2014/main" id="{704A41C6-62DD-4FFA-BDFF-EC63A26B4352}"/>
              </a:ext>
            </a:extLst>
          </p:cNvPr>
          <p:cNvSpPr>
            <a:spLocks noGrp="1"/>
          </p:cNvSpPr>
          <p:nvPr>
            <p:ph type="sldNum" sz="quarter" idx="12"/>
          </p:nvPr>
        </p:nvSpPr>
        <p:spPr/>
        <p:txBody>
          <a:bodyPr/>
          <a:lstStyle>
            <a:lvl1pPr>
              <a:defRPr/>
            </a:lvl1pPr>
          </a:lstStyle>
          <a:p>
            <a:pPr>
              <a:defRPr/>
            </a:pPr>
            <a:fld id="{7B60E5ED-8C20-4EF2-AC12-018F4DEDE77B}" type="slidenum">
              <a:rPr lang="de-DE" altLang="zh-CN"/>
              <a:pPr>
                <a:defRPr/>
              </a:pPr>
              <a:t>‹Nr.›</a:t>
            </a:fld>
            <a:endParaRPr lang="de-DE" altLang="zh-CN"/>
          </a:p>
        </p:txBody>
      </p:sp>
    </p:spTree>
    <p:extLst>
      <p:ext uri="{BB962C8B-B14F-4D97-AF65-F5344CB8AC3E}">
        <p14:creationId xmlns:p14="http://schemas.microsoft.com/office/powerpoint/2010/main" val="25982293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lvl1pPr marL="0" indent="0">
              <a:buNone/>
              <a:defRPr/>
            </a:lvl1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02110445-0E58-4017-A5A4-6B905D152A7C}"/>
              </a:ext>
            </a:extLst>
          </p:cNvPr>
          <p:cNvSpPr>
            <a:spLocks noGrp="1"/>
          </p:cNvSpPr>
          <p:nvPr>
            <p:ph type="dt" sz="half" idx="10"/>
          </p:nvPr>
        </p:nvSpPr>
        <p:spPr/>
        <p:txBody>
          <a:bodyPr/>
          <a:lstStyle>
            <a:lvl1pPr>
              <a:defRPr/>
            </a:lvl1pPr>
          </a:lstStyle>
          <a:p>
            <a:pPr>
              <a:defRPr/>
            </a:pPr>
            <a:fld id="{A08BCD89-9586-468C-A29B-D74CAF5FC1E0}" type="datetimeFigureOut">
              <a:rPr lang="de-DE" altLang="zh-CN"/>
              <a:pPr>
                <a:defRPr/>
              </a:pPr>
              <a:t>27.06.2023</a:t>
            </a:fld>
            <a:endParaRPr lang="de-DE" altLang="zh-CN"/>
          </a:p>
        </p:txBody>
      </p:sp>
      <p:sp>
        <p:nvSpPr>
          <p:cNvPr id="5" name="Fußzeilenplatzhalter 4">
            <a:extLst>
              <a:ext uri="{FF2B5EF4-FFF2-40B4-BE49-F238E27FC236}">
                <a16:creationId xmlns:a16="http://schemas.microsoft.com/office/drawing/2014/main" id="{862C503B-226B-4C72-A998-F152924A462C}"/>
              </a:ext>
            </a:extLst>
          </p:cNvPr>
          <p:cNvSpPr>
            <a:spLocks noGrp="1"/>
          </p:cNvSpPr>
          <p:nvPr>
            <p:ph type="ftr" sz="quarter" idx="11"/>
          </p:nvPr>
        </p:nvSpPr>
        <p:spPr/>
        <p:txBody>
          <a:bodyPr/>
          <a:lstStyle>
            <a:lvl1pPr>
              <a:defRPr/>
            </a:lvl1pPr>
          </a:lstStyle>
          <a:p>
            <a:pPr>
              <a:defRPr/>
            </a:pPr>
            <a:endParaRPr lang="de-DE" altLang="zh-CN"/>
          </a:p>
        </p:txBody>
      </p:sp>
      <p:sp>
        <p:nvSpPr>
          <p:cNvPr id="6" name="Foliennummernplatzhalter 5">
            <a:extLst>
              <a:ext uri="{FF2B5EF4-FFF2-40B4-BE49-F238E27FC236}">
                <a16:creationId xmlns:a16="http://schemas.microsoft.com/office/drawing/2014/main" id="{A6F7BC1C-C67F-47B1-909A-6890B36B1A2B}"/>
              </a:ext>
            </a:extLst>
          </p:cNvPr>
          <p:cNvSpPr>
            <a:spLocks noGrp="1"/>
          </p:cNvSpPr>
          <p:nvPr>
            <p:ph type="sldNum" sz="quarter" idx="12"/>
          </p:nvPr>
        </p:nvSpPr>
        <p:spPr/>
        <p:txBody>
          <a:bodyPr/>
          <a:lstStyle>
            <a:lvl1pPr>
              <a:defRPr/>
            </a:lvl1pPr>
          </a:lstStyle>
          <a:p>
            <a:pPr>
              <a:defRPr/>
            </a:pPr>
            <a:fld id="{8B5FE5C6-9FB8-487B-85EE-4112B68FAB2E}" type="slidenum">
              <a:rPr lang="de-DE" altLang="zh-CN"/>
              <a:pPr>
                <a:defRPr/>
              </a:pPr>
              <a:t>‹Nr.›</a:t>
            </a:fld>
            <a:endParaRPr lang="de-DE" altLang="zh-CN"/>
          </a:p>
        </p:txBody>
      </p:sp>
    </p:spTree>
    <p:extLst>
      <p:ext uri="{BB962C8B-B14F-4D97-AF65-F5344CB8AC3E}">
        <p14:creationId xmlns:p14="http://schemas.microsoft.com/office/powerpoint/2010/main" val="38138046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90" y="1709740"/>
            <a:ext cx="7886700" cy="2852737"/>
          </a:xfrm>
        </p:spPr>
        <p:txBody>
          <a:bodyPr anchor="b"/>
          <a:lstStyle>
            <a:lvl1pPr>
              <a:defRPr sz="6000"/>
            </a:lvl1pPr>
          </a:lstStyle>
          <a:p>
            <a:r>
              <a:rPr lang="de-DE" dirty="0"/>
              <a:t>Titelmasterformat durch Klicken bearbeiten</a:t>
            </a:r>
          </a:p>
        </p:txBody>
      </p:sp>
      <p:sp>
        <p:nvSpPr>
          <p:cNvPr id="3" name="Textplatzhalter 2"/>
          <p:cNvSpPr>
            <a:spLocks noGrp="1"/>
          </p:cNvSpPr>
          <p:nvPr>
            <p:ph type="body" idx="1"/>
          </p:nvPr>
        </p:nvSpPr>
        <p:spPr>
          <a:xfrm>
            <a:off x="623890" y="4589465"/>
            <a:ext cx="7886700" cy="1500187"/>
          </a:xfrm>
        </p:spPr>
        <p:txBody>
          <a:bodyPr/>
          <a:lstStyle>
            <a:lvl1pPr marL="0" indent="0">
              <a:buNone/>
              <a:defRPr sz="2400">
                <a:solidFill>
                  <a:schemeClr val="tx1">
                    <a:tint val="75000"/>
                  </a:schemeClr>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9D2E44DE-F157-4C57-ABA8-EA111BD55BC4}"/>
              </a:ext>
            </a:extLst>
          </p:cNvPr>
          <p:cNvSpPr>
            <a:spLocks noGrp="1"/>
          </p:cNvSpPr>
          <p:nvPr>
            <p:ph type="dt" sz="half" idx="10"/>
          </p:nvPr>
        </p:nvSpPr>
        <p:spPr/>
        <p:txBody>
          <a:bodyPr/>
          <a:lstStyle>
            <a:lvl1pPr>
              <a:defRPr/>
            </a:lvl1pPr>
          </a:lstStyle>
          <a:p>
            <a:pPr>
              <a:defRPr/>
            </a:pPr>
            <a:fld id="{A6F6E18F-16C9-4D18-BB2B-FE0E20129B64}" type="datetimeFigureOut">
              <a:rPr lang="de-DE" altLang="zh-CN"/>
              <a:pPr>
                <a:defRPr/>
              </a:pPr>
              <a:t>27.06.2023</a:t>
            </a:fld>
            <a:endParaRPr lang="de-DE" altLang="zh-CN"/>
          </a:p>
        </p:txBody>
      </p:sp>
      <p:sp>
        <p:nvSpPr>
          <p:cNvPr id="5" name="Fußzeilenplatzhalter 4">
            <a:extLst>
              <a:ext uri="{FF2B5EF4-FFF2-40B4-BE49-F238E27FC236}">
                <a16:creationId xmlns:a16="http://schemas.microsoft.com/office/drawing/2014/main" id="{8557F9C5-EA1D-4BE5-88D5-95B9499975C2}"/>
              </a:ext>
            </a:extLst>
          </p:cNvPr>
          <p:cNvSpPr>
            <a:spLocks noGrp="1"/>
          </p:cNvSpPr>
          <p:nvPr>
            <p:ph type="ftr" sz="quarter" idx="11"/>
          </p:nvPr>
        </p:nvSpPr>
        <p:spPr/>
        <p:txBody>
          <a:bodyPr/>
          <a:lstStyle>
            <a:lvl1pPr>
              <a:defRPr/>
            </a:lvl1pPr>
          </a:lstStyle>
          <a:p>
            <a:pPr>
              <a:defRPr/>
            </a:pPr>
            <a:endParaRPr lang="de-DE" altLang="zh-CN"/>
          </a:p>
        </p:txBody>
      </p:sp>
      <p:sp>
        <p:nvSpPr>
          <p:cNvPr id="6" name="Foliennummernplatzhalter 5">
            <a:extLst>
              <a:ext uri="{FF2B5EF4-FFF2-40B4-BE49-F238E27FC236}">
                <a16:creationId xmlns:a16="http://schemas.microsoft.com/office/drawing/2014/main" id="{2B3EC9F5-A88A-4462-B37B-C8DA41603C43}"/>
              </a:ext>
            </a:extLst>
          </p:cNvPr>
          <p:cNvSpPr>
            <a:spLocks noGrp="1"/>
          </p:cNvSpPr>
          <p:nvPr>
            <p:ph type="sldNum" sz="quarter" idx="12"/>
          </p:nvPr>
        </p:nvSpPr>
        <p:spPr/>
        <p:txBody>
          <a:bodyPr/>
          <a:lstStyle>
            <a:lvl1pPr>
              <a:defRPr/>
            </a:lvl1pPr>
          </a:lstStyle>
          <a:p>
            <a:pPr>
              <a:defRPr/>
            </a:pPr>
            <a:fld id="{FACF9AFD-A8DE-4021-B1F7-89206C9E60C1}" type="slidenum">
              <a:rPr lang="de-DE" altLang="zh-CN"/>
              <a:pPr>
                <a:defRPr/>
              </a:pPr>
              <a:t>‹Nr.›</a:t>
            </a:fld>
            <a:endParaRPr lang="de-DE" altLang="zh-CN"/>
          </a:p>
        </p:txBody>
      </p:sp>
    </p:spTree>
    <p:extLst>
      <p:ext uri="{BB962C8B-B14F-4D97-AF65-F5344CB8AC3E}">
        <p14:creationId xmlns:p14="http://schemas.microsoft.com/office/powerpoint/2010/main" val="2975910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28651" y="1825625"/>
            <a:ext cx="3867151"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2" y="1825625"/>
            <a:ext cx="3867151"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a:extLst>
              <a:ext uri="{FF2B5EF4-FFF2-40B4-BE49-F238E27FC236}">
                <a16:creationId xmlns:a16="http://schemas.microsoft.com/office/drawing/2014/main" id="{223812F2-0486-49D1-9019-F7ADBC0296CF}"/>
              </a:ext>
            </a:extLst>
          </p:cNvPr>
          <p:cNvSpPr>
            <a:spLocks noGrp="1"/>
          </p:cNvSpPr>
          <p:nvPr>
            <p:ph type="dt" sz="half" idx="10"/>
          </p:nvPr>
        </p:nvSpPr>
        <p:spPr/>
        <p:txBody>
          <a:bodyPr/>
          <a:lstStyle>
            <a:lvl1pPr>
              <a:defRPr/>
            </a:lvl1pPr>
          </a:lstStyle>
          <a:p>
            <a:pPr>
              <a:defRPr/>
            </a:pPr>
            <a:fld id="{42F5E2C7-8723-4EFD-A953-1FE585C9B970}" type="datetimeFigureOut">
              <a:rPr lang="de-DE" altLang="zh-CN"/>
              <a:pPr>
                <a:defRPr/>
              </a:pPr>
              <a:t>27.06.2023</a:t>
            </a:fld>
            <a:endParaRPr lang="de-DE" altLang="zh-CN"/>
          </a:p>
        </p:txBody>
      </p:sp>
      <p:sp>
        <p:nvSpPr>
          <p:cNvPr id="6" name="Fußzeilenplatzhalter 4">
            <a:extLst>
              <a:ext uri="{FF2B5EF4-FFF2-40B4-BE49-F238E27FC236}">
                <a16:creationId xmlns:a16="http://schemas.microsoft.com/office/drawing/2014/main" id="{523A5342-E959-4389-AB44-9772DE24A42A}"/>
              </a:ext>
            </a:extLst>
          </p:cNvPr>
          <p:cNvSpPr>
            <a:spLocks noGrp="1"/>
          </p:cNvSpPr>
          <p:nvPr>
            <p:ph type="ftr" sz="quarter" idx="11"/>
          </p:nvPr>
        </p:nvSpPr>
        <p:spPr/>
        <p:txBody>
          <a:bodyPr/>
          <a:lstStyle>
            <a:lvl1pPr>
              <a:defRPr/>
            </a:lvl1pPr>
          </a:lstStyle>
          <a:p>
            <a:pPr>
              <a:defRPr/>
            </a:pPr>
            <a:endParaRPr lang="de-DE" altLang="zh-CN"/>
          </a:p>
        </p:txBody>
      </p:sp>
      <p:sp>
        <p:nvSpPr>
          <p:cNvPr id="7" name="Foliennummernplatzhalter 5">
            <a:extLst>
              <a:ext uri="{FF2B5EF4-FFF2-40B4-BE49-F238E27FC236}">
                <a16:creationId xmlns:a16="http://schemas.microsoft.com/office/drawing/2014/main" id="{F7693AFE-D764-463B-B1A2-758444C21769}"/>
              </a:ext>
            </a:extLst>
          </p:cNvPr>
          <p:cNvSpPr>
            <a:spLocks noGrp="1"/>
          </p:cNvSpPr>
          <p:nvPr>
            <p:ph type="sldNum" sz="quarter" idx="12"/>
          </p:nvPr>
        </p:nvSpPr>
        <p:spPr/>
        <p:txBody>
          <a:bodyPr/>
          <a:lstStyle>
            <a:lvl1pPr>
              <a:defRPr/>
            </a:lvl1pPr>
          </a:lstStyle>
          <a:p>
            <a:pPr>
              <a:defRPr/>
            </a:pPr>
            <a:fld id="{6B4B2404-0240-4861-8215-5D05C2EDB7A8}" type="slidenum">
              <a:rPr lang="de-DE" altLang="zh-CN"/>
              <a:pPr>
                <a:defRPr/>
              </a:pPr>
              <a:t>‹Nr.›</a:t>
            </a:fld>
            <a:endParaRPr lang="de-DE" altLang="zh-CN"/>
          </a:p>
        </p:txBody>
      </p:sp>
    </p:spTree>
    <p:extLst>
      <p:ext uri="{BB962C8B-B14F-4D97-AF65-F5344CB8AC3E}">
        <p14:creationId xmlns:p14="http://schemas.microsoft.com/office/powerpoint/2010/main" val="4097508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9" y="365127"/>
            <a:ext cx="7886700" cy="1325563"/>
          </a:xfrm>
        </p:spPr>
        <p:txBody>
          <a:bodyPr/>
          <a:lstStyle/>
          <a:p>
            <a:r>
              <a:rPr lang="de-DE"/>
              <a:t>Titelmasterformat durch Klicken bearbeiten</a:t>
            </a:r>
          </a:p>
        </p:txBody>
      </p:sp>
      <p:sp>
        <p:nvSpPr>
          <p:cNvPr id="3" name="Textplatzhalter 2"/>
          <p:cNvSpPr>
            <a:spLocks noGrp="1"/>
          </p:cNvSpPr>
          <p:nvPr>
            <p:ph type="body" idx="1"/>
          </p:nvPr>
        </p:nvSpPr>
        <p:spPr>
          <a:xfrm>
            <a:off x="630241" y="1681164"/>
            <a:ext cx="3868737"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de-DE"/>
              <a:t>Textmasterformat bearbeiten</a:t>
            </a:r>
          </a:p>
        </p:txBody>
      </p:sp>
      <p:sp>
        <p:nvSpPr>
          <p:cNvPr id="4" name="Inhaltsplatzhalter 3"/>
          <p:cNvSpPr>
            <a:spLocks noGrp="1"/>
          </p:cNvSpPr>
          <p:nvPr>
            <p:ph sz="half" idx="2"/>
          </p:nvPr>
        </p:nvSpPr>
        <p:spPr>
          <a:xfrm>
            <a:off x="630241" y="2505075"/>
            <a:ext cx="386873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29151" y="1681164"/>
            <a:ext cx="3887788"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de-DE"/>
              <a:t>Textmasterformat bearbeiten</a:t>
            </a:r>
          </a:p>
        </p:txBody>
      </p:sp>
      <p:sp>
        <p:nvSpPr>
          <p:cNvPr id="6" name="Inhaltsplatzhalter 5"/>
          <p:cNvSpPr>
            <a:spLocks noGrp="1"/>
          </p:cNvSpPr>
          <p:nvPr>
            <p:ph sz="quarter" idx="4"/>
          </p:nvPr>
        </p:nvSpPr>
        <p:spPr>
          <a:xfrm>
            <a:off x="4629151" y="2505075"/>
            <a:ext cx="38877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a:extLst>
              <a:ext uri="{FF2B5EF4-FFF2-40B4-BE49-F238E27FC236}">
                <a16:creationId xmlns:a16="http://schemas.microsoft.com/office/drawing/2014/main" id="{0DDFDB21-7FAA-4941-A2FB-42B75B9AAD72}"/>
              </a:ext>
            </a:extLst>
          </p:cNvPr>
          <p:cNvSpPr>
            <a:spLocks noGrp="1"/>
          </p:cNvSpPr>
          <p:nvPr>
            <p:ph type="dt" sz="half" idx="10"/>
          </p:nvPr>
        </p:nvSpPr>
        <p:spPr/>
        <p:txBody>
          <a:bodyPr/>
          <a:lstStyle>
            <a:lvl1pPr>
              <a:defRPr/>
            </a:lvl1pPr>
          </a:lstStyle>
          <a:p>
            <a:pPr>
              <a:defRPr/>
            </a:pPr>
            <a:fld id="{C79AB5E5-3AE4-4FCB-9197-BE6A436E11F9}" type="datetimeFigureOut">
              <a:rPr lang="de-DE" altLang="zh-CN"/>
              <a:pPr>
                <a:defRPr/>
              </a:pPr>
              <a:t>27.06.2023</a:t>
            </a:fld>
            <a:endParaRPr lang="de-DE" altLang="zh-CN"/>
          </a:p>
        </p:txBody>
      </p:sp>
      <p:sp>
        <p:nvSpPr>
          <p:cNvPr id="8" name="Fußzeilenplatzhalter 4">
            <a:extLst>
              <a:ext uri="{FF2B5EF4-FFF2-40B4-BE49-F238E27FC236}">
                <a16:creationId xmlns:a16="http://schemas.microsoft.com/office/drawing/2014/main" id="{0C4F34DA-86B0-450D-A035-982E57D8A410}"/>
              </a:ext>
            </a:extLst>
          </p:cNvPr>
          <p:cNvSpPr>
            <a:spLocks noGrp="1"/>
          </p:cNvSpPr>
          <p:nvPr>
            <p:ph type="ftr" sz="quarter" idx="11"/>
          </p:nvPr>
        </p:nvSpPr>
        <p:spPr/>
        <p:txBody>
          <a:bodyPr/>
          <a:lstStyle>
            <a:lvl1pPr>
              <a:defRPr/>
            </a:lvl1pPr>
          </a:lstStyle>
          <a:p>
            <a:pPr>
              <a:defRPr/>
            </a:pPr>
            <a:endParaRPr lang="de-DE" altLang="zh-CN"/>
          </a:p>
        </p:txBody>
      </p:sp>
      <p:sp>
        <p:nvSpPr>
          <p:cNvPr id="9" name="Foliennummernplatzhalter 5">
            <a:extLst>
              <a:ext uri="{FF2B5EF4-FFF2-40B4-BE49-F238E27FC236}">
                <a16:creationId xmlns:a16="http://schemas.microsoft.com/office/drawing/2014/main" id="{093F9927-C3B9-4E74-A700-686153011489}"/>
              </a:ext>
            </a:extLst>
          </p:cNvPr>
          <p:cNvSpPr>
            <a:spLocks noGrp="1"/>
          </p:cNvSpPr>
          <p:nvPr>
            <p:ph type="sldNum" sz="quarter" idx="12"/>
          </p:nvPr>
        </p:nvSpPr>
        <p:spPr/>
        <p:txBody>
          <a:bodyPr/>
          <a:lstStyle>
            <a:lvl1pPr>
              <a:defRPr/>
            </a:lvl1pPr>
          </a:lstStyle>
          <a:p>
            <a:pPr>
              <a:defRPr/>
            </a:pPr>
            <a:fld id="{4337436F-0961-4C7D-BE3F-B2A0A8030A09}" type="slidenum">
              <a:rPr lang="de-DE" altLang="zh-CN"/>
              <a:pPr>
                <a:defRPr/>
              </a:pPr>
              <a:t>‹Nr.›</a:t>
            </a:fld>
            <a:endParaRPr lang="de-DE" altLang="zh-CN"/>
          </a:p>
        </p:txBody>
      </p:sp>
    </p:spTree>
    <p:extLst>
      <p:ext uri="{BB962C8B-B14F-4D97-AF65-F5344CB8AC3E}">
        <p14:creationId xmlns:p14="http://schemas.microsoft.com/office/powerpoint/2010/main" val="35592113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a:extLst>
              <a:ext uri="{FF2B5EF4-FFF2-40B4-BE49-F238E27FC236}">
                <a16:creationId xmlns:a16="http://schemas.microsoft.com/office/drawing/2014/main" id="{03A100F3-991F-4B77-A351-F690B7E9E56D}"/>
              </a:ext>
            </a:extLst>
          </p:cNvPr>
          <p:cNvSpPr>
            <a:spLocks noGrp="1"/>
          </p:cNvSpPr>
          <p:nvPr>
            <p:ph type="dt" sz="half" idx="10"/>
          </p:nvPr>
        </p:nvSpPr>
        <p:spPr/>
        <p:txBody>
          <a:bodyPr/>
          <a:lstStyle>
            <a:lvl1pPr>
              <a:defRPr/>
            </a:lvl1pPr>
          </a:lstStyle>
          <a:p>
            <a:pPr>
              <a:defRPr/>
            </a:pPr>
            <a:fld id="{CAF3BA48-CEAC-492A-BCD1-3EDEBC81CF9A}" type="datetimeFigureOut">
              <a:rPr lang="de-DE" altLang="zh-CN"/>
              <a:pPr>
                <a:defRPr/>
              </a:pPr>
              <a:t>27.06.2023</a:t>
            </a:fld>
            <a:endParaRPr lang="de-DE" altLang="zh-CN"/>
          </a:p>
        </p:txBody>
      </p:sp>
      <p:sp>
        <p:nvSpPr>
          <p:cNvPr id="4" name="Fußzeilenplatzhalter 4">
            <a:extLst>
              <a:ext uri="{FF2B5EF4-FFF2-40B4-BE49-F238E27FC236}">
                <a16:creationId xmlns:a16="http://schemas.microsoft.com/office/drawing/2014/main" id="{C969A9B0-3B50-49C6-A063-53D5CF5F761B}"/>
              </a:ext>
            </a:extLst>
          </p:cNvPr>
          <p:cNvSpPr>
            <a:spLocks noGrp="1"/>
          </p:cNvSpPr>
          <p:nvPr>
            <p:ph type="ftr" sz="quarter" idx="11"/>
          </p:nvPr>
        </p:nvSpPr>
        <p:spPr/>
        <p:txBody>
          <a:bodyPr/>
          <a:lstStyle>
            <a:lvl1pPr>
              <a:defRPr/>
            </a:lvl1pPr>
          </a:lstStyle>
          <a:p>
            <a:pPr>
              <a:defRPr/>
            </a:pPr>
            <a:endParaRPr lang="de-DE" altLang="zh-CN"/>
          </a:p>
        </p:txBody>
      </p:sp>
      <p:sp>
        <p:nvSpPr>
          <p:cNvPr id="5" name="Foliennummernplatzhalter 5">
            <a:extLst>
              <a:ext uri="{FF2B5EF4-FFF2-40B4-BE49-F238E27FC236}">
                <a16:creationId xmlns:a16="http://schemas.microsoft.com/office/drawing/2014/main" id="{DCA3B702-736D-46DB-B13B-40FBB471CE03}"/>
              </a:ext>
            </a:extLst>
          </p:cNvPr>
          <p:cNvSpPr>
            <a:spLocks noGrp="1"/>
          </p:cNvSpPr>
          <p:nvPr>
            <p:ph type="sldNum" sz="quarter" idx="12"/>
          </p:nvPr>
        </p:nvSpPr>
        <p:spPr/>
        <p:txBody>
          <a:bodyPr/>
          <a:lstStyle>
            <a:lvl1pPr>
              <a:defRPr/>
            </a:lvl1pPr>
          </a:lstStyle>
          <a:p>
            <a:pPr>
              <a:defRPr/>
            </a:pPr>
            <a:fld id="{91C4C934-09E3-4CA1-B06B-7F4D1402B24A}" type="slidenum">
              <a:rPr lang="de-DE" altLang="zh-CN"/>
              <a:pPr>
                <a:defRPr/>
              </a:pPr>
              <a:t>‹Nr.›</a:t>
            </a:fld>
            <a:endParaRPr lang="de-DE" altLang="zh-CN"/>
          </a:p>
        </p:txBody>
      </p:sp>
    </p:spTree>
    <p:extLst>
      <p:ext uri="{BB962C8B-B14F-4D97-AF65-F5344CB8AC3E}">
        <p14:creationId xmlns:p14="http://schemas.microsoft.com/office/powerpoint/2010/main" val="27348556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4E49B983-5793-45A6-8218-3EBEDD7C30BF}"/>
              </a:ext>
            </a:extLst>
          </p:cNvPr>
          <p:cNvSpPr>
            <a:spLocks noGrp="1"/>
          </p:cNvSpPr>
          <p:nvPr>
            <p:ph type="dt" sz="half" idx="10"/>
          </p:nvPr>
        </p:nvSpPr>
        <p:spPr/>
        <p:txBody>
          <a:bodyPr/>
          <a:lstStyle>
            <a:lvl1pPr>
              <a:defRPr/>
            </a:lvl1pPr>
          </a:lstStyle>
          <a:p>
            <a:pPr>
              <a:defRPr/>
            </a:pPr>
            <a:fld id="{DE565F7B-6EAB-4645-A2F9-73B381D90FF0}" type="datetimeFigureOut">
              <a:rPr lang="de-DE" altLang="zh-CN"/>
              <a:pPr>
                <a:defRPr/>
              </a:pPr>
              <a:t>27.06.2023</a:t>
            </a:fld>
            <a:endParaRPr lang="de-DE" altLang="zh-CN"/>
          </a:p>
        </p:txBody>
      </p:sp>
      <p:sp>
        <p:nvSpPr>
          <p:cNvPr id="3" name="Fußzeilenplatzhalter 4">
            <a:extLst>
              <a:ext uri="{FF2B5EF4-FFF2-40B4-BE49-F238E27FC236}">
                <a16:creationId xmlns:a16="http://schemas.microsoft.com/office/drawing/2014/main" id="{B15C3EA2-CC7A-4E45-A476-62A82DE75751}"/>
              </a:ext>
            </a:extLst>
          </p:cNvPr>
          <p:cNvSpPr>
            <a:spLocks noGrp="1"/>
          </p:cNvSpPr>
          <p:nvPr>
            <p:ph type="ftr" sz="quarter" idx="11"/>
          </p:nvPr>
        </p:nvSpPr>
        <p:spPr/>
        <p:txBody>
          <a:bodyPr/>
          <a:lstStyle>
            <a:lvl1pPr>
              <a:defRPr/>
            </a:lvl1pPr>
          </a:lstStyle>
          <a:p>
            <a:pPr>
              <a:defRPr/>
            </a:pPr>
            <a:endParaRPr lang="de-DE" altLang="zh-CN"/>
          </a:p>
        </p:txBody>
      </p:sp>
      <p:sp>
        <p:nvSpPr>
          <p:cNvPr id="4" name="Foliennummernplatzhalter 5">
            <a:extLst>
              <a:ext uri="{FF2B5EF4-FFF2-40B4-BE49-F238E27FC236}">
                <a16:creationId xmlns:a16="http://schemas.microsoft.com/office/drawing/2014/main" id="{01FA6CE0-99DD-42A1-AD61-D9365C3A9D0D}"/>
              </a:ext>
            </a:extLst>
          </p:cNvPr>
          <p:cNvSpPr>
            <a:spLocks noGrp="1"/>
          </p:cNvSpPr>
          <p:nvPr>
            <p:ph type="sldNum" sz="quarter" idx="12"/>
          </p:nvPr>
        </p:nvSpPr>
        <p:spPr/>
        <p:txBody>
          <a:bodyPr/>
          <a:lstStyle>
            <a:lvl1pPr>
              <a:defRPr/>
            </a:lvl1pPr>
          </a:lstStyle>
          <a:p>
            <a:pPr>
              <a:defRPr/>
            </a:pPr>
            <a:fld id="{3C2066B8-3B90-42C4-A982-0C45CD14A2CE}" type="slidenum">
              <a:rPr lang="de-DE" altLang="zh-CN"/>
              <a:pPr>
                <a:defRPr/>
              </a:pPr>
              <a:t>‹Nr.›</a:t>
            </a:fld>
            <a:endParaRPr lang="de-DE" altLang="zh-CN"/>
          </a:p>
        </p:txBody>
      </p:sp>
    </p:spTree>
    <p:extLst>
      <p:ext uri="{BB962C8B-B14F-4D97-AF65-F5344CB8AC3E}">
        <p14:creationId xmlns:p14="http://schemas.microsoft.com/office/powerpoint/2010/main" val="3110054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3853FCE5-64A3-3F48-8FE4-AFF90259B521}" type="datetimeFigureOut">
              <a:rPr kumimoji="1" lang="zh-CN" altLang="en-US" smtClean="0"/>
              <a:t>2023/6/27</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4B0402C-CD9B-304C-88CA-962A8E780B10}" type="slidenum">
              <a:rPr kumimoji="1" lang="zh-CN" altLang="en-US" smtClean="0"/>
              <a:t>‹Nr.›</a:t>
            </a:fld>
            <a:endParaRPr kumimoji="1" lang="zh-CN" altLang="en-US"/>
          </a:p>
        </p:txBody>
      </p:sp>
    </p:spTree>
    <p:extLst>
      <p:ext uri="{BB962C8B-B14F-4D97-AF65-F5344CB8AC3E}">
        <p14:creationId xmlns:p14="http://schemas.microsoft.com/office/powerpoint/2010/main" val="25878832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41" y="457200"/>
            <a:ext cx="2949575"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3887790" y="987427"/>
            <a:ext cx="462915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30241" y="2057400"/>
            <a:ext cx="2949575"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de-DE"/>
              <a:t>Textmasterformat bearbeiten</a:t>
            </a:r>
          </a:p>
        </p:txBody>
      </p:sp>
      <p:sp>
        <p:nvSpPr>
          <p:cNvPr id="5" name="Datumsplatzhalter 3">
            <a:extLst>
              <a:ext uri="{FF2B5EF4-FFF2-40B4-BE49-F238E27FC236}">
                <a16:creationId xmlns:a16="http://schemas.microsoft.com/office/drawing/2014/main" id="{8ADC8DA2-A080-4355-9BD7-902682786AAF}"/>
              </a:ext>
            </a:extLst>
          </p:cNvPr>
          <p:cNvSpPr>
            <a:spLocks noGrp="1"/>
          </p:cNvSpPr>
          <p:nvPr>
            <p:ph type="dt" sz="half" idx="10"/>
          </p:nvPr>
        </p:nvSpPr>
        <p:spPr/>
        <p:txBody>
          <a:bodyPr/>
          <a:lstStyle>
            <a:lvl1pPr>
              <a:defRPr/>
            </a:lvl1pPr>
          </a:lstStyle>
          <a:p>
            <a:pPr>
              <a:defRPr/>
            </a:pPr>
            <a:fld id="{C5ABF66B-8A9E-4FC7-83A3-2108D4C375B6}" type="datetimeFigureOut">
              <a:rPr lang="de-DE" altLang="zh-CN"/>
              <a:pPr>
                <a:defRPr/>
              </a:pPr>
              <a:t>27.06.2023</a:t>
            </a:fld>
            <a:endParaRPr lang="de-DE" altLang="zh-CN"/>
          </a:p>
        </p:txBody>
      </p:sp>
      <p:sp>
        <p:nvSpPr>
          <p:cNvPr id="6" name="Fußzeilenplatzhalter 4">
            <a:extLst>
              <a:ext uri="{FF2B5EF4-FFF2-40B4-BE49-F238E27FC236}">
                <a16:creationId xmlns:a16="http://schemas.microsoft.com/office/drawing/2014/main" id="{34932CAF-B92B-4BAB-A9A1-A52C76AC58E9}"/>
              </a:ext>
            </a:extLst>
          </p:cNvPr>
          <p:cNvSpPr>
            <a:spLocks noGrp="1"/>
          </p:cNvSpPr>
          <p:nvPr>
            <p:ph type="ftr" sz="quarter" idx="11"/>
          </p:nvPr>
        </p:nvSpPr>
        <p:spPr/>
        <p:txBody>
          <a:bodyPr/>
          <a:lstStyle>
            <a:lvl1pPr>
              <a:defRPr/>
            </a:lvl1pPr>
          </a:lstStyle>
          <a:p>
            <a:pPr>
              <a:defRPr/>
            </a:pPr>
            <a:endParaRPr lang="de-DE" altLang="zh-CN"/>
          </a:p>
        </p:txBody>
      </p:sp>
      <p:sp>
        <p:nvSpPr>
          <p:cNvPr id="7" name="Foliennummernplatzhalter 5">
            <a:extLst>
              <a:ext uri="{FF2B5EF4-FFF2-40B4-BE49-F238E27FC236}">
                <a16:creationId xmlns:a16="http://schemas.microsoft.com/office/drawing/2014/main" id="{8DEA83B4-CF1F-4BE0-92C3-3A1A282E5FDB}"/>
              </a:ext>
            </a:extLst>
          </p:cNvPr>
          <p:cNvSpPr>
            <a:spLocks noGrp="1"/>
          </p:cNvSpPr>
          <p:nvPr>
            <p:ph type="sldNum" sz="quarter" idx="12"/>
          </p:nvPr>
        </p:nvSpPr>
        <p:spPr/>
        <p:txBody>
          <a:bodyPr/>
          <a:lstStyle>
            <a:lvl1pPr>
              <a:defRPr/>
            </a:lvl1pPr>
          </a:lstStyle>
          <a:p>
            <a:pPr>
              <a:defRPr/>
            </a:pPr>
            <a:fld id="{C2463041-B16A-4B17-9DC6-1852EE4BB9E0}" type="slidenum">
              <a:rPr lang="de-DE" altLang="zh-CN"/>
              <a:pPr>
                <a:defRPr/>
              </a:pPr>
              <a:t>‹Nr.›</a:t>
            </a:fld>
            <a:endParaRPr lang="de-DE" altLang="zh-CN"/>
          </a:p>
        </p:txBody>
      </p:sp>
    </p:spTree>
    <p:extLst>
      <p:ext uri="{BB962C8B-B14F-4D97-AF65-F5344CB8AC3E}">
        <p14:creationId xmlns:p14="http://schemas.microsoft.com/office/powerpoint/2010/main" val="7755255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41" y="457200"/>
            <a:ext cx="2949575"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3887790" y="987427"/>
            <a:ext cx="4629151" cy="4873625"/>
          </a:xfrm>
        </p:spPr>
        <p:txBody>
          <a:bodyPr rtlCol="0">
            <a:normAutofit/>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pPr lvl="0"/>
            <a:endParaRPr lang="de-DE" noProof="0"/>
          </a:p>
        </p:txBody>
      </p:sp>
      <p:sp>
        <p:nvSpPr>
          <p:cNvPr id="4" name="Textplatzhalter 3"/>
          <p:cNvSpPr>
            <a:spLocks noGrp="1"/>
          </p:cNvSpPr>
          <p:nvPr>
            <p:ph type="body" sz="half" idx="2"/>
          </p:nvPr>
        </p:nvSpPr>
        <p:spPr>
          <a:xfrm>
            <a:off x="630241" y="2057400"/>
            <a:ext cx="2949575"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de-DE"/>
              <a:t>Textmasterformat bearbeiten</a:t>
            </a:r>
          </a:p>
        </p:txBody>
      </p:sp>
      <p:sp>
        <p:nvSpPr>
          <p:cNvPr id="5" name="Datumsplatzhalter 3">
            <a:extLst>
              <a:ext uri="{FF2B5EF4-FFF2-40B4-BE49-F238E27FC236}">
                <a16:creationId xmlns:a16="http://schemas.microsoft.com/office/drawing/2014/main" id="{20F6873F-5888-4C6D-A573-759051FAEB5B}"/>
              </a:ext>
            </a:extLst>
          </p:cNvPr>
          <p:cNvSpPr>
            <a:spLocks noGrp="1"/>
          </p:cNvSpPr>
          <p:nvPr>
            <p:ph type="dt" sz="half" idx="10"/>
          </p:nvPr>
        </p:nvSpPr>
        <p:spPr/>
        <p:txBody>
          <a:bodyPr/>
          <a:lstStyle>
            <a:lvl1pPr>
              <a:defRPr/>
            </a:lvl1pPr>
          </a:lstStyle>
          <a:p>
            <a:pPr>
              <a:defRPr/>
            </a:pPr>
            <a:fld id="{71FA3945-5B02-446B-B5CD-74988E1F5F4F}" type="datetimeFigureOut">
              <a:rPr lang="de-DE" altLang="zh-CN"/>
              <a:pPr>
                <a:defRPr/>
              </a:pPr>
              <a:t>27.06.2023</a:t>
            </a:fld>
            <a:endParaRPr lang="de-DE" altLang="zh-CN"/>
          </a:p>
        </p:txBody>
      </p:sp>
      <p:sp>
        <p:nvSpPr>
          <p:cNvPr id="6" name="Fußzeilenplatzhalter 4">
            <a:extLst>
              <a:ext uri="{FF2B5EF4-FFF2-40B4-BE49-F238E27FC236}">
                <a16:creationId xmlns:a16="http://schemas.microsoft.com/office/drawing/2014/main" id="{8023F73F-1E02-490C-AC0D-52D397E7F4ED}"/>
              </a:ext>
            </a:extLst>
          </p:cNvPr>
          <p:cNvSpPr>
            <a:spLocks noGrp="1"/>
          </p:cNvSpPr>
          <p:nvPr>
            <p:ph type="ftr" sz="quarter" idx="11"/>
          </p:nvPr>
        </p:nvSpPr>
        <p:spPr/>
        <p:txBody>
          <a:bodyPr/>
          <a:lstStyle>
            <a:lvl1pPr>
              <a:defRPr/>
            </a:lvl1pPr>
          </a:lstStyle>
          <a:p>
            <a:pPr>
              <a:defRPr/>
            </a:pPr>
            <a:endParaRPr lang="de-DE" altLang="zh-CN"/>
          </a:p>
        </p:txBody>
      </p:sp>
      <p:sp>
        <p:nvSpPr>
          <p:cNvPr id="7" name="Foliennummernplatzhalter 5">
            <a:extLst>
              <a:ext uri="{FF2B5EF4-FFF2-40B4-BE49-F238E27FC236}">
                <a16:creationId xmlns:a16="http://schemas.microsoft.com/office/drawing/2014/main" id="{9189F600-AA81-475A-9A85-E17183E40452}"/>
              </a:ext>
            </a:extLst>
          </p:cNvPr>
          <p:cNvSpPr>
            <a:spLocks noGrp="1"/>
          </p:cNvSpPr>
          <p:nvPr>
            <p:ph type="sldNum" sz="quarter" idx="12"/>
          </p:nvPr>
        </p:nvSpPr>
        <p:spPr/>
        <p:txBody>
          <a:bodyPr/>
          <a:lstStyle>
            <a:lvl1pPr>
              <a:defRPr/>
            </a:lvl1pPr>
          </a:lstStyle>
          <a:p>
            <a:pPr>
              <a:defRPr/>
            </a:pPr>
            <a:fld id="{431FC855-0CF3-42C7-937B-4834E0869D9D}" type="slidenum">
              <a:rPr lang="de-DE" altLang="zh-CN"/>
              <a:pPr>
                <a:defRPr/>
              </a:pPr>
              <a:t>‹Nr.›</a:t>
            </a:fld>
            <a:endParaRPr lang="de-DE" altLang="zh-CN"/>
          </a:p>
        </p:txBody>
      </p:sp>
    </p:spTree>
    <p:extLst>
      <p:ext uri="{BB962C8B-B14F-4D97-AF65-F5344CB8AC3E}">
        <p14:creationId xmlns:p14="http://schemas.microsoft.com/office/powerpoint/2010/main" val="5741112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EC84B32-C050-4DFE-90D1-1CB748F6ED92}"/>
              </a:ext>
            </a:extLst>
          </p:cNvPr>
          <p:cNvSpPr>
            <a:spLocks noGrp="1"/>
          </p:cNvSpPr>
          <p:nvPr>
            <p:ph type="dt" sz="half" idx="10"/>
          </p:nvPr>
        </p:nvSpPr>
        <p:spPr/>
        <p:txBody>
          <a:bodyPr/>
          <a:lstStyle>
            <a:lvl1pPr>
              <a:defRPr/>
            </a:lvl1pPr>
          </a:lstStyle>
          <a:p>
            <a:pPr>
              <a:defRPr/>
            </a:pPr>
            <a:fld id="{0A255584-C7D9-4E82-BD8D-9C89872A7C0E}" type="datetimeFigureOut">
              <a:rPr lang="de-DE" altLang="zh-CN"/>
              <a:pPr>
                <a:defRPr/>
              </a:pPr>
              <a:t>27.06.2023</a:t>
            </a:fld>
            <a:endParaRPr lang="de-DE" altLang="zh-CN"/>
          </a:p>
        </p:txBody>
      </p:sp>
      <p:sp>
        <p:nvSpPr>
          <p:cNvPr id="5" name="Fußzeilenplatzhalter 4">
            <a:extLst>
              <a:ext uri="{FF2B5EF4-FFF2-40B4-BE49-F238E27FC236}">
                <a16:creationId xmlns:a16="http://schemas.microsoft.com/office/drawing/2014/main" id="{8D0A774E-2BD3-4B26-9170-72EAF4D0D4C2}"/>
              </a:ext>
            </a:extLst>
          </p:cNvPr>
          <p:cNvSpPr>
            <a:spLocks noGrp="1"/>
          </p:cNvSpPr>
          <p:nvPr>
            <p:ph type="ftr" sz="quarter" idx="11"/>
          </p:nvPr>
        </p:nvSpPr>
        <p:spPr/>
        <p:txBody>
          <a:bodyPr/>
          <a:lstStyle>
            <a:lvl1pPr>
              <a:defRPr/>
            </a:lvl1pPr>
          </a:lstStyle>
          <a:p>
            <a:pPr>
              <a:defRPr/>
            </a:pPr>
            <a:endParaRPr lang="de-DE" altLang="zh-CN"/>
          </a:p>
        </p:txBody>
      </p:sp>
      <p:sp>
        <p:nvSpPr>
          <p:cNvPr id="6" name="Foliennummernplatzhalter 5">
            <a:extLst>
              <a:ext uri="{FF2B5EF4-FFF2-40B4-BE49-F238E27FC236}">
                <a16:creationId xmlns:a16="http://schemas.microsoft.com/office/drawing/2014/main" id="{D0DC5914-9B83-42A2-9CD8-01F907CB0745}"/>
              </a:ext>
            </a:extLst>
          </p:cNvPr>
          <p:cNvSpPr>
            <a:spLocks noGrp="1"/>
          </p:cNvSpPr>
          <p:nvPr>
            <p:ph type="sldNum" sz="quarter" idx="12"/>
          </p:nvPr>
        </p:nvSpPr>
        <p:spPr/>
        <p:txBody>
          <a:bodyPr/>
          <a:lstStyle>
            <a:lvl1pPr>
              <a:defRPr/>
            </a:lvl1pPr>
          </a:lstStyle>
          <a:p>
            <a:pPr>
              <a:defRPr/>
            </a:pPr>
            <a:fld id="{3FE22802-0E98-4E81-B33D-E12FEE81465D}" type="slidenum">
              <a:rPr lang="de-DE" altLang="zh-CN"/>
              <a:pPr>
                <a:defRPr/>
              </a:pPr>
              <a:t>‹Nr.›</a:t>
            </a:fld>
            <a:endParaRPr lang="de-DE" altLang="zh-CN"/>
          </a:p>
        </p:txBody>
      </p:sp>
    </p:spTree>
    <p:extLst>
      <p:ext uri="{BB962C8B-B14F-4D97-AF65-F5344CB8AC3E}">
        <p14:creationId xmlns:p14="http://schemas.microsoft.com/office/powerpoint/2010/main" val="1526420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43677" y="365127"/>
            <a:ext cx="1971675"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28653" y="365127"/>
            <a:ext cx="5762625"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71EA8A3-16DB-4872-A4FC-764439D04E88}"/>
              </a:ext>
            </a:extLst>
          </p:cNvPr>
          <p:cNvSpPr>
            <a:spLocks noGrp="1"/>
          </p:cNvSpPr>
          <p:nvPr>
            <p:ph type="dt" sz="half" idx="10"/>
          </p:nvPr>
        </p:nvSpPr>
        <p:spPr/>
        <p:txBody>
          <a:bodyPr/>
          <a:lstStyle>
            <a:lvl1pPr>
              <a:defRPr/>
            </a:lvl1pPr>
          </a:lstStyle>
          <a:p>
            <a:pPr>
              <a:defRPr/>
            </a:pPr>
            <a:fld id="{C3D0C80A-886A-4449-8715-2C8579EB03E3}" type="datetimeFigureOut">
              <a:rPr lang="de-DE" altLang="zh-CN"/>
              <a:pPr>
                <a:defRPr/>
              </a:pPr>
              <a:t>27.06.2023</a:t>
            </a:fld>
            <a:endParaRPr lang="de-DE" altLang="zh-CN"/>
          </a:p>
        </p:txBody>
      </p:sp>
      <p:sp>
        <p:nvSpPr>
          <p:cNvPr id="5" name="Fußzeilenplatzhalter 4">
            <a:extLst>
              <a:ext uri="{FF2B5EF4-FFF2-40B4-BE49-F238E27FC236}">
                <a16:creationId xmlns:a16="http://schemas.microsoft.com/office/drawing/2014/main" id="{59B1C474-92EB-47D1-9CD8-52AF495EC97F}"/>
              </a:ext>
            </a:extLst>
          </p:cNvPr>
          <p:cNvSpPr>
            <a:spLocks noGrp="1"/>
          </p:cNvSpPr>
          <p:nvPr>
            <p:ph type="ftr" sz="quarter" idx="11"/>
          </p:nvPr>
        </p:nvSpPr>
        <p:spPr/>
        <p:txBody>
          <a:bodyPr/>
          <a:lstStyle>
            <a:lvl1pPr>
              <a:defRPr/>
            </a:lvl1pPr>
          </a:lstStyle>
          <a:p>
            <a:pPr>
              <a:defRPr/>
            </a:pPr>
            <a:endParaRPr lang="de-DE" altLang="zh-CN"/>
          </a:p>
        </p:txBody>
      </p:sp>
      <p:sp>
        <p:nvSpPr>
          <p:cNvPr id="6" name="Foliennummernplatzhalter 5">
            <a:extLst>
              <a:ext uri="{FF2B5EF4-FFF2-40B4-BE49-F238E27FC236}">
                <a16:creationId xmlns:a16="http://schemas.microsoft.com/office/drawing/2014/main" id="{93592D58-C7C4-4E64-A051-5790462412AB}"/>
              </a:ext>
            </a:extLst>
          </p:cNvPr>
          <p:cNvSpPr>
            <a:spLocks noGrp="1"/>
          </p:cNvSpPr>
          <p:nvPr>
            <p:ph type="sldNum" sz="quarter" idx="12"/>
          </p:nvPr>
        </p:nvSpPr>
        <p:spPr/>
        <p:txBody>
          <a:bodyPr/>
          <a:lstStyle>
            <a:lvl1pPr>
              <a:defRPr/>
            </a:lvl1pPr>
          </a:lstStyle>
          <a:p>
            <a:pPr>
              <a:defRPr/>
            </a:pPr>
            <a:fld id="{5990F568-A5E5-47CA-8E3E-C7DE26527D35}" type="slidenum">
              <a:rPr lang="de-DE" altLang="zh-CN"/>
              <a:pPr>
                <a:defRPr/>
              </a:pPr>
              <a:t>‹Nr.›</a:t>
            </a:fld>
            <a:endParaRPr lang="de-DE" altLang="zh-CN"/>
          </a:p>
        </p:txBody>
      </p:sp>
    </p:spTree>
    <p:extLst>
      <p:ext uri="{BB962C8B-B14F-4D97-AF65-F5344CB8AC3E}">
        <p14:creationId xmlns:p14="http://schemas.microsoft.com/office/powerpoint/2010/main" val="813762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3853FCE5-64A3-3F48-8FE4-AFF90259B521}" type="datetimeFigureOut">
              <a:rPr kumimoji="1" lang="zh-CN" altLang="en-US" smtClean="0"/>
              <a:t>2023/6/27</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4B0402C-CD9B-304C-88CA-962A8E780B10}" type="slidenum">
              <a:rPr kumimoji="1" lang="zh-CN" altLang="en-US" smtClean="0"/>
              <a:t>‹Nr.›</a:t>
            </a:fld>
            <a:endParaRPr kumimoji="1" lang="zh-CN" altLang="en-US"/>
          </a:p>
        </p:txBody>
      </p:sp>
    </p:spTree>
    <p:extLst>
      <p:ext uri="{BB962C8B-B14F-4D97-AF65-F5344CB8AC3E}">
        <p14:creationId xmlns:p14="http://schemas.microsoft.com/office/powerpoint/2010/main" val="2462289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3853FCE5-64A3-3F48-8FE4-AFF90259B521}" type="datetimeFigureOut">
              <a:rPr kumimoji="1" lang="zh-CN" altLang="en-US" smtClean="0"/>
              <a:t>2023/6/27</a:t>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C4B0402C-CD9B-304C-88CA-962A8E780B10}" type="slidenum">
              <a:rPr kumimoji="1" lang="zh-CN" altLang="en-US" smtClean="0"/>
              <a:t>‹Nr.›</a:t>
            </a:fld>
            <a:endParaRPr kumimoji="1" lang="zh-CN" altLang="en-US"/>
          </a:p>
        </p:txBody>
      </p:sp>
    </p:spTree>
    <p:extLst>
      <p:ext uri="{BB962C8B-B14F-4D97-AF65-F5344CB8AC3E}">
        <p14:creationId xmlns:p14="http://schemas.microsoft.com/office/powerpoint/2010/main" val="1302900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3853FCE5-64A3-3F48-8FE4-AFF90259B521}" type="datetimeFigureOut">
              <a:rPr kumimoji="1" lang="zh-CN" altLang="en-US" smtClean="0"/>
              <a:t>2023/6/27</a:t>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C4B0402C-CD9B-304C-88CA-962A8E780B10}" type="slidenum">
              <a:rPr kumimoji="1" lang="zh-CN" altLang="en-US" smtClean="0"/>
              <a:t>‹Nr.›</a:t>
            </a:fld>
            <a:endParaRPr kumimoji="1" lang="zh-CN" altLang="en-US"/>
          </a:p>
        </p:txBody>
      </p:sp>
    </p:spTree>
    <p:extLst>
      <p:ext uri="{BB962C8B-B14F-4D97-AF65-F5344CB8AC3E}">
        <p14:creationId xmlns:p14="http://schemas.microsoft.com/office/powerpoint/2010/main" val="3818534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53FCE5-64A3-3F48-8FE4-AFF90259B521}" type="datetimeFigureOut">
              <a:rPr kumimoji="1" lang="zh-CN" altLang="en-US" smtClean="0"/>
              <a:t>2023/6/27</a:t>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C4B0402C-CD9B-304C-88CA-962A8E780B10}" type="slidenum">
              <a:rPr kumimoji="1" lang="zh-CN" altLang="en-US" smtClean="0"/>
              <a:t>‹Nr.›</a:t>
            </a:fld>
            <a:endParaRPr kumimoji="1" lang="zh-CN" altLang="en-US"/>
          </a:p>
        </p:txBody>
      </p:sp>
    </p:spTree>
    <p:extLst>
      <p:ext uri="{BB962C8B-B14F-4D97-AF65-F5344CB8AC3E}">
        <p14:creationId xmlns:p14="http://schemas.microsoft.com/office/powerpoint/2010/main" val="3451398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853FCE5-64A3-3F48-8FE4-AFF90259B521}" type="datetimeFigureOut">
              <a:rPr kumimoji="1" lang="zh-CN" altLang="en-US" smtClean="0"/>
              <a:t>2023/6/27</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4B0402C-CD9B-304C-88CA-962A8E780B10}" type="slidenum">
              <a:rPr kumimoji="1" lang="zh-CN" altLang="en-US" smtClean="0"/>
              <a:t>‹Nr.›</a:t>
            </a:fld>
            <a:endParaRPr kumimoji="1" lang="zh-CN" altLang="en-US"/>
          </a:p>
        </p:txBody>
      </p:sp>
    </p:spTree>
    <p:extLst>
      <p:ext uri="{BB962C8B-B14F-4D97-AF65-F5344CB8AC3E}">
        <p14:creationId xmlns:p14="http://schemas.microsoft.com/office/powerpoint/2010/main" val="818854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853FCE5-64A3-3F48-8FE4-AFF90259B521}" type="datetimeFigureOut">
              <a:rPr kumimoji="1" lang="zh-CN" altLang="en-US" smtClean="0"/>
              <a:t>2023/6/27</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4B0402C-CD9B-304C-88CA-962A8E780B10}" type="slidenum">
              <a:rPr kumimoji="1" lang="zh-CN" altLang="en-US" smtClean="0"/>
              <a:t>‹Nr.›</a:t>
            </a:fld>
            <a:endParaRPr kumimoji="1" lang="zh-CN" altLang="en-US"/>
          </a:p>
        </p:txBody>
      </p:sp>
    </p:spTree>
    <p:extLst>
      <p:ext uri="{BB962C8B-B14F-4D97-AF65-F5344CB8AC3E}">
        <p14:creationId xmlns:p14="http://schemas.microsoft.com/office/powerpoint/2010/main" val="433376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53FCE5-64A3-3F48-8FE4-AFF90259B521}" type="datetimeFigureOut">
              <a:rPr kumimoji="1" lang="zh-CN" altLang="en-US" smtClean="0"/>
              <a:t>2023/6/27</a:t>
            </a:fld>
            <a:endParaRPr kumimoji="1"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B0402C-CD9B-304C-88CA-962A8E780B10}" type="slidenum">
              <a:rPr kumimoji="1" lang="zh-CN" altLang="en-US" smtClean="0"/>
              <a:t>‹Nr.›</a:t>
            </a:fld>
            <a:endParaRPr kumimoji="1" lang="zh-CN" altLang="en-US"/>
          </a:p>
        </p:txBody>
      </p:sp>
    </p:spTree>
    <p:extLst>
      <p:ext uri="{BB962C8B-B14F-4D97-AF65-F5344CB8AC3E}">
        <p14:creationId xmlns:p14="http://schemas.microsoft.com/office/powerpoint/2010/main" val="35096828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Line 5">
            <a:extLst>
              <a:ext uri="{FF2B5EF4-FFF2-40B4-BE49-F238E27FC236}">
                <a16:creationId xmlns:a16="http://schemas.microsoft.com/office/drawing/2014/main" id="{D8E470B3-9FAE-426C-975E-001E67387ADD}"/>
              </a:ext>
            </a:extLst>
          </p:cNvPr>
          <p:cNvSpPr>
            <a:spLocks noChangeShapeType="1"/>
          </p:cNvSpPr>
          <p:nvPr userDrawn="1"/>
        </p:nvSpPr>
        <p:spPr bwMode="auto">
          <a:xfrm>
            <a:off x="381000" y="1143000"/>
            <a:ext cx="6732588" cy="3175"/>
          </a:xfrm>
          <a:prstGeom prst="line">
            <a:avLst/>
          </a:prstGeom>
          <a:noFill/>
          <a:ln w="76200">
            <a:solidFill>
              <a:srgbClr val="07B5EB"/>
            </a:solidFill>
            <a:round/>
            <a:headEnd/>
            <a:tailEnd/>
          </a:ln>
        </p:spPr>
        <p:txBody>
          <a:bodyPr/>
          <a:lstStyle/>
          <a:p>
            <a:pPr eaLnBrk="1" hangingPunct="1">
              <a:defRPr/>
            </a:pPr>
            <a:endParaRPr lang="de-DE">
              <a:ln>
                <a:solidFill>
                  <a:srgbClr val="00B0F0"/>
                </a:solidFill>
              </a:ln>
              <a:latin typeface="Arial" charset="0"/>
              <a:cs typeface="Arial" charset="0"/>
            </a:endParaRPr>
          </a:p>
        </p:txBody>
      </p:sp>
      <p:pic>
        <p:nvPicPr>
          <p:cNvPr id="11267" name="Grafik 11">
            <a:extLst>
              <a:ext uri="{FF2B5EF4-FFF2-40B4-BE49-F238E27FC236}">
                <a16:creationId xmlns:a16="http://schemas.microsoft.com/office/drawing/2014/main" id="{DC7A8210-45DF-432D-A2EA-37D19049DD17}"/>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362825" y="0"/>
            <a:ext cx="1781175" cy="171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Titelplatzhalter 1">
            <a:extLst>
              <a:ext uri="{FF2B5EF4-FFF2-40B4-BE49-F238E27FC236}">
                <a16:creationId xmlns:a16="http://schemas.microsoft.com/office/drawing/2014/main" id="{51ACA2F4-8795-4CAE-9CEE-9A548396B794}"/>
              </a:ext>
            </a:extLst>
          </p:cNvPr>
          <p:cNvSpPr>
            <a:spLocks noGrp="1"/>
          </p:cNvSpPr>
          <p:nvPr>
            <p:ph type="title"/>
          </p:nvPr>
        </p:nvSpPr>
        <p:spPr bwMode="auto">
          <a:xfrm>
            <a:off x="647700" y="0"/>
            <a:ext cx="6624638"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de-DE"/>
              <a:t>单击</a:t>
            </a:r>
            <a:endParaRPr lang="de-DE" altLang="zh-CN"/>
          </a:p>
        </p:txBody>
      </p:sp>
      <p:sp>
        <p:nvSpPr>
          <p:cNvPr id="11269" name="Textplatzhalter 2">
            <a:extLst>
              <a:ext uri="{FF2B5EF4-FFF2-40B4-BE49-F238E27FC236}">
                <a16:creationId xmlns:a16="http://schemas.microsoft.com/office/drawing/2014/main" id="{0E634D1C-3770-4E68-A94E-5946BF3B4FEE}"/>
              </a:ext>
            </a:extLst>
          </p:cNvPr>
          <p:cNvSpPr>
            <a:spLocks noGrp="1"/>
          </p:cNvSpPr>
          <p:nvPr>
            <p:ph type="body" idx="1"/>
          </p:nvPr>
        </p:nvSpPr>
        <p:spPr bwMode="auto">
          <a:xfrm>
            <a:off x="647700" y="1495425"/>
            <a:ext cx="6743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zh-CN"/>
              <a:t>Textmasterformat bearbeiten</a:t>
            </a:r>
          </a:p>
        </p:txBody>
      </p:sp>
      <p:sp>
        <p:nvSpPr>
          <p:cNvPr id="4" name="Datumsplatzhalter 3">
            <a:extLst>
              <a:ext uri="{FF2B5EF4-FFF2-40B4-BE49-F238E27FC236}">
                <a16:creationId xmlns:a16="http://schemas.microsoft.com/office/drawing/2014/main" id="{15342A8A-6E7C-40FF-8DEB-C4E9C2878E22}"/>
              </a:ext>
            </a:extLst>
          </p:cNvPr>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9228CF6A-93DD-4274-923C-3D8BA2CB2B32}" type="datetimeFigureOut">
              <a:rPr lang="de-DE" altLang="de-DE"/>
              <a:pPr>
                <a:defRPr/>
              </a:pPr>
              <a:t>27.06.2023</a:t>
            </a:fld>
            <a:endParaRPr lang="de-DE" altLang="de-DE"/>
          </a:p>
        </p:txBody>
      </p:sp>
      <p:sp>
        <p:nvSpPr>
          <p:cNvPr id="5" name="Fußzeilenplatzhalter 4">
            <a:extLst>
              <a:ext uri="{FF2B5EF4-FFF2-40B4-BE49-F238E27FC236}">
                <a16:creationId xmlns:a16="http://schemas.microsoft.com/office/drawing/2014/main" id="{6E1F307B-CB73-4336-AA1C-600377B83384}"/>
              </a:ext>
            </a:extLst>
          </p:cNvPr>
          <p:cNvSpPr>
            <a:spLocks noGrp="1"/>
          </p:cNvSpPr>
          <p:nvPr>
            <p:ph type="ftr" sz="quarter" idx="3"/>
          </p:nvPr>
        </p:nvSpPr>
        <p:spPr>
          <a:xfrm>
            <a:off x="3028950" y="6356350"/>
            <a:ext cx="30861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pPr>
              <a:defRPr/>
            </a:pPr>
            <a:endParaRPr lang="de-DE" altLang="de-DE"/>
          </a:p>
        </p:txBody>
      </p:sp>
      <p:sp>
        <p:nvSpPr>
          <p:cNvPr id="6" name="Foliennummernplatzhalter 5">
            <a:extLst>
              <a:ext uri="{FF2B5EF4-FFF2-40B4-BE49-F238E27FC236}">
                <a16:creationId xmlns:a16="http://schemas.microsoft.com/office/drawing/2014/main" id="{58697441-520C-4F4E-9001-D0BB40525866}"/>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BDA84C14-48A5-4F6C-B1DD-EB95B23B4B05}" type="slidenum">
              <a:rPr lang="de-DE" altLang="zh-CN"/>
              <a:pPr>
                <a:defRPr/>
              </a:pPr>
              <a:t>‹Nr.›</a:t>
            </a:fld>
            <a:endParaRPr lang="de-DE" altLang="zh-CN"/>
          </a:p>
        </p:txBody>
      </p:sp>
    </p:spTree>
  </p:cSld>
  <p:clrMap bg1="lt1" tx1="dk1" bg2="lt2" tx2="dk2" accent1="accent1" accent2="accent2" accent3="accent3" accent4="accent4" accent5="accent5" accent6="accent6" hlink="hlink" folHlink="folHlink"/>
  <p:sldLayoutIdLst>
    <p:sldLayoutId id="2147505233" r:id="rId1"/>
    <p:sldLayoutId id="2147505234" r:id="rId2"/>
    <p:sldLayoutId id="2147505235" r:id="rId3"/>
    <p:sldLayoutId id="2147505236" r:id="rId4"/>
    <p:sldLayoutId id="2147505237" r:id="rId5"/>
    <p:sldLayoutId id="2147505238" r:id="rId6"/>
    <p:sldLayoutId id="2147505239" r:id="rId7"/>
    <p:sldLayoutId id="2147505240" r:id="rId8"/>
    <p:sldLayoutId id="2147505241" r:id="rId9"/>
    <p:sldLayoutId id="2147505242" r:id="rId10"/>
    <p:sldLayoutId id="2147505243" r:id="rId11"/>
  </p:sldLayoutIdLst>
  <p:txStyles>
    <p:titleStyle>
      <a:lvl1pPr algn="l" rtl="0" eaLnBrk="0" fontAlgn="base" hangingPunct="0">
        <a:lnSpc>
          <a:spcPct val="90000"/>
        </a:lnSpc>
        <a:spcBef>
          <a:spcPct val="0"/>
        </a:spcBef>
        <a:spcAft>
          <a:spcPct val="0"/>
        </a:spcAft>
        <a:defRPr sz="4200" kern="1200">
          <a:solidFill>
            <a:srgbClr val="3333CC"/>
          </a:solidFill>
          <a:latin typeface="SimHei" panose="02010609060101010101" pitchFamily="49" charset="-122"/>
          <a:ea typeface="SimHei" panose="02010609060101010101" pitchFamily="49" charset="-122"/>
          <a:cs typeface="+mj-cs"/>
        </a:defRPr>
      </a:lvl1pPr>
      <a:lvl2pPr algn="l" rtl="0" eaLnBrk="0" fontAlgn="base" hangingPunct="0">
        <a:lnSpc>
          <a:spcPct val="90000"/>
        </a:lnSpc>
        <a:spcBef>
          <a:spcPct val="0"/>
        </a:spcBef>
        <a:spcAft>
          <a:spcPct val="0"/>
        </a:spcAft>
        <a:defRPr sz="4200">
          <a:solidFill>
            <a:srgbClr val="3333CC"/>
          </a:solidFill>
          <a:latin typeface="SimHei" panose="02010609060101010101" pitchFamily="49" charset="-122"/>
          <a:ea typeface="SimHei" panose="02010609060101010101" pitchFamily="49" charset="-122"/>
        </a:defRPr>
      </a:lvl2pPr>
      <a:lvl3pPr algn="l" rtl="0" eaLnBrk="0" fontAlgn="base" hangingPunct="0">
        <a:lnSpc>
          <a:spcPct val="90000"/>
        </a:lnSpc>
        <a:spcBef>
          <a:spcPct val="0"/>
        </a:spcBef>
        <a:spcAft>
          <a:spcPct val="0"/>
        </a:spcAft>
        <a:defRPr sz="4200">
          <a:solidFill>
            <a:srgbClr val="3333CC"/>
          </a:solidFill>
          <a:latin typeface="SimHei" panose="02010609060101010101" pitchFamily="49" charset="-122"/>
          <a:ea typeface="SimHei" panose="02010609060101010101" pitchFamily="49" charset="-122"/>
        </a:defRPr>
      </a:lvl3pPr>
      <a:lvl4pPr algn="l" rtl="0" eaLnBrk="0" fontAlgn="base" hangingPunct="0">
        <a:lnSpc>
          <a:spcPct val="90000"/>
        </a:lnSpc>
        <a:spcBef>
          <a:spcPct val="0"/>
        </a:spcBef>
        <a:spcAft>
          <a:spcPct val="0"/>
        </a:spcAft>
        <a:defRPr sz="4200">
          <a:solidFill>
            <a:srgbClr val="3333CC"/>
          </a:solidFill>
          <a:latin typeface="SimHei" panose="02010609060101010101" pitchFamily="49" charset="-122"/>
          <a:ea typeface="SimHei" panose="02010609060101010101" pitchFamily="49" charset="-122"/>
        </a:defRPr>
      </a:lvl4pPr>
      <a:lvl5pPr algn="l" rtl="0" eaLnBrk="0" fontAlgn="base" hangingPunct="0">
        <a:lnSpc>
          <a:spcPct val="90000"/>
        </a:lnSpc>
        <a:spcBef>
          <a:spcPct val="0"/>
        </a:spcBef>
        <a:spcAft>
          <a:spcPct val="0"/>
        </a:spcAft>
        <a:defRPr sz="4200">
          <a:solidFill>
            <a:srgbClr val="3333CC"/>
          </a:solidFill>
          <a:latin typeface="SimHei" panose="02010609060101010101" pitchFamily="49" charset="-122"/>
          <a:ea typeface="SimHei" panose="02010609060101010101" pitchFamily="49" charset="-122"/>
        </a:defRPr>
      </a:lvl5pPr>
      <a:lvl6pPr marL="457200" algn="l" rtl="0" fontAlgn="base">
        <a:lnSpc>
          <a:spcPct val="90000"/>
        </a:lnSpc>
        <a:spcBef>
          <a:spcPct val="0"/>
        </a:spcBef>
        <a:spcAft>
          <a:spcPct val="0"/>
        </a:spcAft>
        <a:defRPr sz="4400">
          <a:solidFill>
            <a:schemeClr val="tx1"/>
          </a:solidFill>
          <a:latin typeface="SimHei" panose="02010609060101010101" pitchFamily="49" charset="-122"/>
          <a:ea typeface="SimHei" panose="02010609060101010101" pitchFamily="49" charset="-122"/>
        </a:defRPr>
      </a:lvl6pPr>
      <a:lvl7pPr marL="914400" algn="l" rtl="0" fontAlgn="base">
        <a:lnSpc>
          <a:spcPct val="90000"/>
        </a:lnSpc>
        <a:spcBef>
          <a:spcPct val="0"/>
        </a:spcBef>
        <a:spcAft>
          <a:spcPct val="0"/>
        </a:spcAft>
        <a:defRPr sz="4400">
          <a:solidFill>
            <a:schemeClr val="tx1"/>
          </a:solidFill>
          <a:latin typeface="SimHei" panose="02010609060101010101" pitchFamily="49" charset="-122"/>
          <a:ea typeface="SimHei" panose="02010609060101010101" pitchFamily="49" charset="-122"/>
        </a:defRPr>
      </a:lvl7pPr>
      <a:lvl8pPr marL="1371600" algn="l" rtl="0" fontAlgn="base">
        <a:lnSpc>
          <a:spcPct val="90000"/>
        </a:lnSpc>
        <a:spcBef>
          <a:spcPct val="0"/>
        </a:spcBef>
        <a:spcAft>
          <a:spcPct val="0"/>
        </a:spcAft>
        <a:defRPr sz="4400">
          <a:solidFill>
            <a:schemeClr val="tx1"/>
          </a:solidFill>
          <a:latin typeface="SimHei" panose="02010609060101010101" pitchFamily="49" charset="-122"/>
          <a:ea typeface="SimHei" panose="02010609060101010101" pitchFamily="49" charset="-122"/>
        </a:defRPr>
      </a:lvl8pPr>
      <a:lvl9pPr marL="1828800" algn="l" rtl="0" fontAlgn="base">
        <a:lnSpc>
          <a:spcPct val="90000"/>
        </a:lnSpc>
        <a:spcBef>
          <a:spcPct val="0"/>
        </a:spcBef>
        <a:spcAft>
          <a:spcPct val="0"/>
        </a:spcAft>
        <a:defRPr sz="4400">
          <a:solidFill>
            <a:schemeClr val="tx1"/>
          </a:solidFill>
          <a:latin typeface="SimHei" panose="02010609060101010101" pitchFamily="49" charset="-122"/>
          <a:ea typeface="SimHei" panose="02010609060101010101" pitchFamily="49" charset="-122"/>
        </a:defRPr>
      </a:lvl9pPr>
    </p:titleStyle>
    <p:bodyStyle>
      <a:lvl1pPr algn="just" rtl="0" eaLnBrk="0" fontAlgn="base" hangingPunct="0">
        <a:lnSpc>
          <a:spcPct val="90000"/>
        </a:lnSpc>
        <a:spcBef>
          <a:spcPts val="1000"/>
        </a:spcBef>
        <a:spcAft>
          <a:spcPct val="0"/>
        </a:spcAft>
        <a:buFont typeface="Arial" panose="020B0604020202020204" pitchFamily="34" charset="0"/>
        <a:defRPr sz="4200" kern="1200">
          <a:solidFill>
            <a:schemeClr val="tx1"/>
          </a:solidFill>
          <a:latin typeface="SimHei" panose="02010609060101010101" pitchFamily="49" charset="-122"/>
          <a:ea typeface="SimHei" panose="02010609060101010101" pitchFamily="49" charset="-122"/>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SimSun" panose="02010600030101010101" pitchFamily="2" charset="-122"/>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SimSun" panose="02010600030101010101" pitchFamily="2" charset="-122"/>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SimSun" panose="02010600030101010101" pitchFamily="2" charset="-122"/>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SimSun"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5362" name="Grafik 5">
            <a:extLst>
              <a:ext uri="{FF2B5EF4-FFF2-40B4-BE49-F238E27FC236}">
                <a16:creationId xmlns:a16="http://schemas.microsoft.com/office/drawing/2014/main" id="{5F44ACE9-0088-4390-9870-253ACA9ADA91}"/>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272338" y="0"/>
            <a:ext cx="1871662"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Line 5">
            <a:extLst>
              <a:ext uri="{FF2B5EF4-FFF2-40B4-BE49-F238E27FC236}">
                <a16:creationId xmlns:a16="http://schemas.microsoft.com/office/drawing/2014/main" id="{2CE4B151-4FEF-4909-90D9-C8337B4B6E9D}"/>
              </a:ext>
            </a:extLst>
          </p:cNvPr>
          <p:cNvSpPr>
            <a:spLocks noChangeShapeType="1"/>
          </p:cNvSpPr>
          <p:nvPr userDrawn="1"/>
        </p:nvSpPr>
        <p:spPr bwMode="auto">
          <a:xfrm>
            <a:off x="533400" y="1066800"/>
            <a:ext cx="6738938" cy="0"/>
          </a:xfrm>
          <a:prstGeom prst="line">
            <a:avLst/>
          </a:prstGeom>
          <a:noFill/>
          <a:ln w="76200">
            <a:solidFill>
              <a:srgbClr val="07B5EB"/>
            </a:solidFill>
            <a:round/>
            <a:headEnd/>
            <a:tailEnd/>
          </a:ln>
          <a:extLst>
            <a:ext uri="{909E8E84-426E-40DD-AFC4-6F175D3DCCD1}">
              <a14:hiddenFill xmlns:a14="http://schemas.microsoft.com/office/drawing/2010/main">
                <a:noFill/>
              </a14:hiddenFill>
            </a:ext>
          </a:extLst>
        </p:spPr>
        <p:txBody>
          <a:bodyPr/>
          <a:lstStyle/>
          <a:p>
            <a:pPr eaLnBrk="1" hangingPunct="1">
              <a:defRPr/>
            </a:pPr>
            <a:endParaRPr lang="de-DE">
              <a:ln>
                <a:solidFill>
                  <a:srgbClr val="00B0F0"/>
                </a:solidFill>
              </a:ln>
              <a:solidFill>
                <a:prstClr val="black"/>
              </a:solidFill>
              <a:latin typeface="Arial" charset="0"/>
              <a:cs typeface="Arial" charset="0"/>
            </a:endParaRPr>
          </a:p>
        </p:txBody>
      </p:sp>
      <p:sp>
        <p:nvSpPr>
          <p:cNvPr id="15364" name="Titelplatzhalter 1">
            <a:extLst>
              <a:ext uri="{FF2B5EF4-FFF2-40B4-BE49-F238E27FC236}">
                <a16:creationId xmlns:a16="http://schemas.microsoft.com/office/drawing/2014/main" id="{12854580-B50C-4248-BE43-1D34BB2DB32C}"/>
              </a:ext>
            </a:extLst>
          </p:cNvPr>
          <p:cNvSpPr>
            <a:spLocks noGrp="1"/>
          </p:cNvSpPr>
          <p:nvPr>
            <p:ph type="title"/>
          </p:nvPr>
        </p:nvSpPr>
        <p:spPr bwMode="auto">
          <a:xfrm>
            <a:off x="647700" y="0"/>
            <a:ext cx="6624638"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de-DE"/>
              <a:t>单击</a:t>
            </a:r>
            <a:endParaRPr lang="de-DE" altLang="zh-CN"/>
          </a:p>
        </p:txBody>
      </p:sp>
      <p:sp>
        <p:nvSpPr>
          <p:cNvPr id="15365" name="Textplatzhalter 2">
            <a:extLst>
              <a:ext uri="{FF2B5EF4-FFF2-40B4-BE49-F238E27FC236}">
                <a16:creationId xmlns:a16="http://schemas.microsoft.com/office/drawing/2014/main" id="{C08844CA-C71F-437B-8941-BB92ABB934FA}"/>
              </a:ext>
            </a:extLst>
          </p:cNvPr>
          <p:cNvSpPr>
            <a:spLocks noGrp="1"/>
          </p:cNvSpPr>
          <p:nvPr>
            <p:ph type="body" idx="1"/>
          </p:nvPr>
        </p:nvSpPr>
        <p:spPr bwMode="auto">
          <a:xfrm>
            <a:off x="647700" y="1495425"/>
            <a:ext cx="6743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ltLang="zh-CN"/>
          </a:p>
        </p:txBody>
      </p:sp>
      <p:sp>
        <p:nvSpPr>
          <p:cNvPr id="4" name="Datumsplatzhalter 3">
            <a:extLst>
              <a:ext uri="{FF2B5EF4-FFF2-40B4-BE49-F238E27FC236}">
                <a16:creationId xmlns:a16="http://schemas.microsoft.com/office/drawing/2014/main" id="{F4FFB4EF-1845-41E9-889C-2CE4B8C85CC7}"/>
              </a:ext>
            </a:extLst>
          </p:cNvPr>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06A8A155-D5AD-4346-8679-FD9CA2E80FE1}" type="datetimeFigureOut">
              <a:rPr lang="de-DE" altLang="zh-CN"/>
              <a:pPr>
                <a:defRPr/>
              </a:pPr>
              <a:t>27.06.2023</a:t>
            </a:fld>
            <a:endParaRPr lang="de-DE" altLang="zh-CN"/>
          </a:p>
        </p:txBody>
      </p:sp>
      <p:sp>
        <p:nvSpPr>
          <p:cNvPr id="5" name="Fußzeilenplatzhalter 4">
            <a:extLst>
              <a:ext uri="{FF2B5EF4-FFF2-40B4-BE49-F238E27FC236}">
                <a16:creationId xmlns:a16="http://schemas.microsoft.com/office/drawing/2014/main" id="{51D6BECB-FFC1-444C-9B38-CEE8915C9C81}"/>
              </a:ext>
            </a:extLst>
          </p:cNvPr>
          <p:cNvSpPr>
            <a:spLocks noGrp="1"/>
          </p:cNvSpPr>
          <p:nvPr>
            <p:ph type="ftr" sz="quarter" idx="3"/>
          </p:nvPr>
        </p:nvSpPr>
        <p:spPr>
          <a:xfrm>
            <a:off x="3028950" y="6356350"/>
            <a:ext cx="30861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pPr>
              <a:defRPr/>
            </a:pPr>
            <a:endParaRPr lang="de-DE" altLang="zh-CN"/>
          </a:p>
        </p:txBody>
      </p:sp>
      <p:sp>
        <p:nvSpPr>
          <p:cNvPr id="6" name="Foliennummernplatzhalter 5">
            <a:extLst>
              <a:ext uri="{FF2B5EF4-FFF2-40B4-BE49-F238E27FC236}">
                <a16:creationId xmlns:a16="http://schemas.microsoft.com/office/drawing/2014/main" id="{12017BDE-43D0-4B70-A7C7-B66DF96F20A7}"/>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86CDC62D-E8AA-49CB-ABE8-D746D5EE7CCF}" type="slidenum">
              <a:rPr lang="de-DE" altLang="zh-CN"/>
              <a:pPr>
                <a:defRPr/>
              </a:pPr>
              <a:t>‹Nr.›</a:t>
            </a:fld>
            <a:endParaRPr lang="de-DE" altLang="zh-CN"/>
          </a:p>
        </p:txBody>
      </p:sp>
    </p:spTree>
    <p:extLst>
      <p:ext uri="{BB962C8B-B14F-4D97-AF65-F5344CB8AC3E}">
        <p14:creationId xmlns:p14="http://schemas.microsoft.com/office/powerpoint/2010/main" val="2094590771"/>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rtl="0" eaLnBrk="0" fontAlgn="base" hangingPunct="0">
        <a:lnSpc>
          <a:spcPct val="90000"/>
        </a:lnSpc>
        <a:spcBef>
          <a:spcPct val="0"/>
        </a:spcBef>
        <a:spcAft>
          <a:spcPct val="0"/>
        </a:spcAft>
        <a:defRPr sz="4200" kern="1200">
          <a:solidFill>
            <a:srgbClr val="3333CC"/>
          </a:solidFill>
          <a:latin typeface="SimHei" panose="02010609060101010101" pitchFamily="49" charset="-122"/>
          <a:ea typeface="SimHei" panose="02010609060101010101" pitchFamily="49" charset="-122"/>
          <a:cs typeface="+mj-cs"/>
        </a:defRPr>
      </a:lvl1pPr>
      <a:lvl2pPr algn="l" rtl="0" eaLnBrk="0" fontAlgn="base" hangingPunct="0">
        <a:lnSpc>
          <a:spcPct val="90000"/>
        </a:lnSpc>
        <a:spcBef>
          <a:spcPct val="0"/>
        </a:spcBef>
        <a:spcAft>
          <a:spcPct val="0"/>
        </a:spcAft>
        <a:defRPr sz="4200">
          <a:solidFill>
            <a:srgbClr val="3333CC"/>
          </a:solidFill>
          <a:latin typeface="SimHei" panose="02010609060101010101" pitchFamily="49" charset="-122"/>
          <a:ea typeface="SimHei" panose="02010609060101010101" pitchFamily="49" charset="-122"/>
        </a:defRPr>
      </a:lvl2pPr>
      <a:lvl3pPr algn="l" rtl="0" eaLnBrk="0" fontAlgn="base" hangingPunct="0">
        <a:lnSpc>
          <a:spcPct val="90000"/>
        </a:lnSpc>
        <a:spcBef>
          <a:spcPct val="0"/>
        </a:spcBef>
        <a:spcAft>
          <a:spcPct val="0"/>
        </a:spcAft>
        <a:defRPr sz="4200">
          <a:solidFill>
            <a:srgbClr val="3333CC"/>
          </a:solidFill>
          <a:latin typeface="SimHei" panose="02010609060101010101" pitchFamily="49" charset="-122"/>
          <a:ea typeface="SimHei" panose="02010609060101010101" pitchFamily="49" charset="-122"/>
        </a:defRPr>
      </a:lvl3pPr>
      <a:lvl4pPr algn="l" rtl="0" eaLnBrk="0" fontAlgn="base" hangingPunct="0">
        <a:lnSpc>
          <a:spcPct val="90000"/>
        </a:lnSpc>
        <a:spcBef>
          <a:spcPct val="0"/>
        </a:spcBef>
        <a:spcAft>
          <a:spcPct val="0"/>
        </a:spcAft>
        <a:defRPr sz="4200">
          <a:solidFill>
            <a:srgbClr val="3333CC"/>
          </a:solidFill>
          <a:latin typeface="SimHei" panose="02010609060101010101" pitchFamily="49" charset="-122"/>
          <a:ea typeface="SimHei" panose="02010609060101010101" pitchFamily="49" charset="-122"/>
        </a:defRPr>
      </a:lvl4pPr>
      <a:lvl5pPr algn="l" rtl="0" eaLnBrk="0" fontAlgn="base" hangingPunct="0">
        <a:lnSpc>
          <a:spcPct val="90000"/>
        </a:lnSpc>
        <a:spcBef>
          <a:spcPct val="0"/>
        </a:spcBef>
        <a:spcAft>
          <a:spcPct val="0"/>
        </a:spcAft>
        <a:defRPr sz="4200">
          <a:solidFill>
            <a:srgbClr val="3333CC"/>
          </a:solidFill>
          <a:latin typeface="SimHei" panose="02010609060101010101" pitchFamily="49" charset="-122"/>
          <a:ea typeface="SimHei" panose="02010609060101010101" pitchFamily="49" charset="-122"/>
        </a:defRPr>
      </a:lvl5pPr>
      <a:lvl6pPr marL="457178" algn="l" rtl="0" fontAlgn="base">
        <a:lnSpc>
          <a:spcPct val="90000"/>
        </a:lnSpc>
        <a:spcBef>
          <a:spcPct val="0"/>
        </a:spcBef>
        <a:spcAft>
          <a:spcPct val="0"/>
        </a:spcAft>
        <a:defRPr sz="4400">
          <a:solidFill>
            <a:schemeClr val="tx1"/>
          </a:solidFill>
          <a:latin typeface="SimHei" panose="02010609060101010101" pitchFamily="49" charset="-122"/>
          <a:ea typeface="SimHei" panose="02010609060101010101" pitchFamily="49" charset="-122"/>
        </a:defRPr>
      </a:lvl6pPr>
      <a:lvl7pPr marL="914354" algn="l" rtl="0" fontAlgn="base">
        <a:lnSpc>
          <a:spcPct val="90000"/>
        </a:lnSpc>
        <a:spcBef>
          <a:spcPct val="0"/>
        </a:spcBef>
        <a:spcAft>
          <a:spcPct val="0"/>
        </a:spcAft>
        <a:defRPr sz="4400">
          <a:solidFill>
            <a:schemeClr val="tx1"/>
          </a:solidFill>
          <a:latin typeface="SimHei" panose="02010609060101010101" pitchFamily="49" charset="-122"/>
          <a:ea typeface="SimHei" panose="02010609060101010101" pitchFamily="49" charset="-122"/>
        </a:defRPr>
      </a:lvl7pPr>
      <a:lvl8pPr marL="1371532" algn="l" rtl="0" fontAlgn="base">
        <a:lnSpc>
          <a:spcPct val="90000"/>
        </a:lnSpc>
        <a:spcBef>
          <a:spcPct val="0"/>
        </a:spcBef>
        <a:spcAft>
          <a:spcPct val="0"/>
        </a:spcAft>
        <a:defRPr sz="4400">
          <a:solidFill>
            <a:schemeClr val="tx1"/>
          </a:solidFill>
          <a:latin typeface="SimHei" panose="02010609060101010101" pitchFamily="49" charset="-122"/>
          <a:ea typeface="SimHei" panose="02010609060101010101" pitchFamily="49" charset="-122"/>
        </a:defRPr>
      </a:lvl8pPr>
      <a:lvl9pPr marL="1828709" algn="l" rtl="0" fontAlgn="base">
        <a:lnSpc>
          <a:spcPct val="90000"/>
        </a:lnSpc>
        <a:spcBef>
          <a:spcPct val="0"/>
        </a:spcBef>
        <a:spcAft>
          <a:spcPct val="0"/>
        </a:spcAft>
        <a:defRPr sz="4400">
          <a:solidFill>
            <a:schemeClr val="tx1"/>
          </a:solidFill>
          <a:latin typeface="SimHei" panose="02010609060101010101" pitchFamily="49" charset="-122"/>
          <a:ea typeface="SimHei" panose="02010609060101010101" pitchFamily="49" charset="-122"/>
        </a:defRPr>
      </a:lvl9pPr>
    </p:titleStyle>
    <p:bodyStyle>
      <a:lvl1pPr algn="just" rtl="0" eaLnBrk="0" fontAlgn="base" hangingPunct="0">
        <a:lnSpc>
          <a:spcPct val="90000"/>
        </a:lnSpc>
        <a:spcBef>
          <a:spcPts val="1000"/>
        </a:spcBef>
        <a:spcAft>
          <a:spcPct val="0"/>
        </a:spcAft>
        <a:buFont typeface="Arial" panose="020B0604020202020204" pitchFamily="34" charset="0"/>
        <a:defRPr sz="4200" kern="1200">
          <a:solidFill>
            <a:schemeClr val="tx1"/>
          </a:solidFill>
          <a:latin typeface="SimHei" panose="02010609060101010101" pitchFamily="49" charset="-122"/>
          <a:ea typeface="SimHei" panose="02010609060101010101" pitchFamily="49" charset="-122"/>
          <a:cs typeface="+mn-cs"/>
        </a:defRPr>
      </a:lvl1pPr>
      <a:lvl2pPr marL="684213" indent="-227013"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SimSun" pitchFamily="2" charset="-122"/>
          <a:cs typeface="+mn-cs"/>
        </a:defRPr>
      </a:lvl2pPr>
      <a:lvl3pPr marL="1141413" indent="-227013"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SimSun" pitchFamily="2" charset="-122"/>
          <a:cs typeface="+mn-cs"/>
        </a:defRPr>
      </a:lvl3pPr>
      <a:lvl4pPr marL="1598613" indent="-227013"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SimSun" pitchFamily="2" charset="-122"/>
          <a:cs typeface="+mn-cs"/>
        </a:defRPr>
      </a:lvl4pPr>
      <a:lvl5pPr marL="2055813" indent="-227013"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SimSun" pitchFamily="2" charset="-122"/>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Titel 1"/>
          <p:cNvSpPr txBox="1"/>
          <p:nvPr/>
        </p:nvSpPr>
        <p:spPr>
          <a:xfrm>
            <a:off x="1092467" y="133082"/>
            <a:ext cx="6538269" cy="8407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nSpc>
                <a:spcPct val="90000"/>
              </a:lnSpc>
              <a:defRPr sz="4200">
                <a:solidFill>
                  <a:srgbClr val="2E75B6"/>
                </a:solidFill>
                <a:latin typeface="SimHei"/>
                <a:ea typeface="SimHei"/>
                <a:cs typeface="SimHei"/>
                <a:sym typeface="SimHei"/>
              </a:defRPr>
            </a:lvl1pPr>
          </a:lstStyle>
          <a:p>
            <a:r>
              <a:t>讲道</a:t>
            </a:r>
          </a:p>
        </p:txBody>
      </p:sp>
      <p:sp>
        <p:nvSpPr>
          <p:cNvPr id="96" name="Inhaltsplatzhalter 2"/>
          <p:cNvSpPr txBox="1"/>
          <p:nvPr/>
        </p:nvSpPr>
        <p:spPr>
          <a:xfrm>
            <a:off x="44279" y="2413337"/>
            <a:ext cx="9054001" cy="10156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b">
            <a:spAutoFit/>
          </a:bodyPr>
          <a:lstStyle/>
          <a:p>
            <a:pPr algn="ctr" defTabSz="914400">
              <a:defRPr sz="6000">
                <a:ln w="12954" cap="flat">
                  <a:solidFill>
                    <a:srgbClr val="000000"/>
                  </a:solidFill>
                  <a:prstDash val="solid"/>
                  <a:miter lim="400000"/>
                </a:ln>
                <a:latin typeface="PingFang HK Regular"/>
                <a:ea typeface="PingFang HK Regular"/>
                <a:cs typeface="PingFang HK Regular"/>
                <a:sym typeface="PingFang HK Regular"/>
              </a:defRPr>
            </a:pPr>
            <a:r>
              <a:rPr lang="zh-CN" altLang="en-US" dirty="0">
                <a:ln w="12954" cap="flat">
                  <a:noFill/>
                  <a:prstDash val="solid"/>
                  <a:miter lim="400000"/>
                </a:ln>
                <a:latin typeface="SimHei" panose="02010609060101010101" pitchFamily="49" charset="-122"/>
                <a:ea typeface="SimHei" panose="02010609060101010101" pitchFamily="49" charset="-122"/>
              </a:rPr>
              <a:t>雅各与他的家</a:t>
            </a:r>
            <a:endParaRPr dirty="0">
              <a:ln w="12954" cap="flat">
                <a:noFill/>
                <a:prstDash val="solid"/>
                <a:miter lim="400000"/>
              </a:ln>
              <a:latin typeface="SimHei" panose="02010609060101010101" pitchFamily="49" charset="-122"/>
              <a:ea typeface="SimHei" panose="02010609060101010101" pitchFamily="49" charset="-122"/>
            </a:endParaRPr>
          </a:p>
        </p:txBody>
      </p:sp>
      <p:sp>
        <p:nvSpPr>
          <p:cNvPr id="97" name="Inhaltsplatzhalter 2"/>
          <p:cNvSpPr txBox="1"/>
          <p:nvPr/>
        </p:nvSpPr>
        <p:spPr>
          <a:xfrm>
            <a:off x="44280" y="3701846"/>
            <a:ext cx="9054001" cy="12311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ctr" defTabSz="914400">
              <a:spcBef>
                <a:spcPts val="1200"/>
              </a:spcBef>
              <a:defRPr sz="3200">
                <a:latin typeface="SimHei"/>
                <a:ea typeface="SimHei"/>
                <a:cs typeface="SimHei"/>
                <a:sym typeface="SimHei"/>
              </a:defRPr>
            </a:pPr>
            <a:r>
              <a:rPr dirty="0" err="1"/>
              <a:t>证道</a:t>
            </a:r>
            <a:r>
              <a:rPr dirty="0"/>
              <a:t>：</a:t>
            </a:r>
            <a:r>
              <a:rPr lang="zh-CN" altLang="en-US" dirty="0"/>
              <a:t>管惠萍 传道</a:t>
            </a:r>
            <a:endParaRPr dirty="0"/>
          </a:p>
          <a:p>
            <a:pPr algn="ctr" defTabSz="914400">
              <a:spcBef>
                <a:spcPts val="1200"/>
              </a:spcBef>
              <a:defRPr sz="3200">
                <a:latin typeface="SimHei"/>
                <a:ea typeface="SimHei"/>
                <a:cs typeface="SimHei"/>
                <a:sym typeface="SimHei"/>
              </a:defRPr>
            </a:pPr>
            <a:r>
              <a:rPr dirty="0" err="1"/>
              <a:t>经文</a:t>
            </a:r>
            <a:r>
              <a:rPr dirty="0"/>
              <a:t>：</a:t>
            </a:r>
            <a:r>
              <a:rPr lang="zh-CN" altLang="en-US" dirty="0"/>
              <a:t>创 </a:t>
            </a:r>
            <a:r>
              <a:rPr lang="en-US" altLang="zh-CN" dirty="0"/>
              <a:t>29</a:t>
            </a:r>
            <a:r>
              <a:rPr dirty="0"/>
              <a:t>:</a:t>
            </a:r>
            <a:r>
              <a:rPr lang="en-US" dirty="0"/>
              <a:t>28</a:t>
            </a:r>
            <a:r>
              <a:rPr dirty="0"/>
              <a:t>-</a:t>
            </a:r>
            <a:r>
              <a:rPr lang="en-US" dirty="0"/>
              <a:t>30</a:t>
            </a:r>
            <a:r>
              <a:rPr lang="zh-CN" altLang="en-US" dirty="0"/>
              <a:t>：</a:t>
            </a:r>
            <a:r>
              <a:rPr lang="en-US" altLang="zh-CN" dirty="0"/>
              <a:t>24</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222B1A-2E8A-2770-AF80-D0A1CE7E3929}"/>
              </a:ext>
            </a:extLst>
          </p:cNvPr>
          <p:cNvSpPr>
            <a:spLocks noGrp="1"/>
          </p:cNvSpPr>
          <p:nvPr>
            <p:ph type="title"/>
          </p:nvPr>
        </p:nvSpPr>
        <p:spPr>
          <a:xfrm>
            <a:off x="971550" y="0"/>
            <a:ext cx="7886700" cy="1325563"/>
          </a:xfrm>
        </p:spPr>
        <p:txBody>
          <a:bodyPr/>
          <a:lstStyle/>
          <a:p>
            <a:r>
              <a:rPr lang="zh-CN" altLang="de-DE" dirty="0"/>
              <a:t>引言</a:t>
            </a:r>
            <a:endParaRPr lang="de-DE" dirty="0"/>
          </a:p>
        </p:txBody>
      </p:sp>
      <p:sp>
        <p:nvSpPr>
          <p:cNvPr id="3" name="Inhaltsplatzhalter 2">
            <a:extLst>
              <a:ext uri="{FF2B5EF4-FFF2-40B4-BE49-F238E27FC236}">
                <a16:creationId xmlns:a16="http://schemas.microsoft.com/office/drawing/2014/main" id="{6243509A-FED6-8961-4A26-EF42D2D82087}"/>
              </a:ext>
            </a:extLst>
          </p:cNvPr>
          <p:cNvSpPr>
            <a:spLocks noGrp="1"/>
          </p:cNvSpPr>
          <p:nvPr>
            <p:ph idx="1"/>
          </p:nvPr>
        </p:nvSpPr>
        <p:spPr>
          <a:xfrm>
            <a:off x="971550" y="1325563"/>
            <a:ext cx="7886700" cy="4351338"/>
          </a:xfrm>
        </p:spPr>
        <p:txBody>
          <a:bodyPr>
            <a:normAutofit fontScale="92500" lnSpcReduction="10000"/>
          </a:bodyPr>
          <a:lstStyle/>
          <a:p>
            <a:r>
              <a:rPr lang="de-DE" altLang="zh-CN" dirty="0"/>
              <a:t>1. </a:t>
            </a:r>
            <a:r>
              <a:rPr lang="zh-CN" altLang="de-DE" dirty="0"/>
              <a:t>圣经历史叙事不同于人文历史，其中内涵神的作为与旨意对历史的介入和引导，使历史的呈现立体多维。</a:t>
            </a:r>
            <a:endParaRPr lang="de-DE" altLang="zh-CN" dirty="0"/>
          </a:p>
          <a:p>
            <a:r>
              <a:rPr lang="de-DE" dirty="0"/>
              <a:t>2. </a:t>
            </a:r>
            <a:r>
              <a:rPr lang="zh-CN" altLang="de-DE" dirty="0"/>
              <a:t>历史的演进中，人在自己的生命性情与本质中做选择，显明自己的生命特征与自由意志。神却在人的意志和行为之外，彰显祂的心意、祂的本质和带领。</a:t>
            </a:r>
            <a:endParaRPr lang="de-DE" altLang="zh-CN" dirty="0"/>
          </a:p>
          <a:p>
            <a:r>
              <a:rPr lang="de-DE" altLang="zh-CN" dirty="0"/>
              <a:t>3.</a:t>
            </a:r>
            <a:r>
              <a:rPr lang="zh-CN" altLang="de-DE" dirty="0"/>
              <a:t> 在雅各之家的各种关系中认识人性和人的生命光景，也认识神本质和神的作为。</a:t>
            </a:r>
            <a:endParaRPr lang="de-DE" altLang="zh-CN" dirty="0"/>
          </a:p>
          <a:p>
            <a:r>
              <a:rPr lang="de-DE" altLang="zh-CN" dirty="0"/>
              <a:t>4.</a:t>
            </a:r>
            <a:r>
              <a:rPr lang="zh-CN" altLang="de-DE" dirty="0"/>
              <a:t> 神的心意不同于人的心意，神的本质不同于人的本质。但神要透过自己的作为引导人经历祂，归向祂的心意和计划，并在其中使人得经炼和改变。</a:t>
            </a:r>
            <a:endParaRPr lang="de-DE" altLang="zh-CN" dirty="0"/>
          </a:p>
        </p:txBody>
      </p:sp>
    </p:spTree>
    <p:extLst>
      <p:ext uri="{BB962C8B-B14F-4D97-AF65-F5344CB8AC3E}">
        <p14:creationId xmlns:p14="http://schemas.microsoft.com/office/powerpoint/2010/main" val="804046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700369-11A2-E4BE-7716-A5F0CC0B54CE}"/>
              </a:ext>
            </a:extLst>
          </p:cNvPr>
          <p:cNvSpPr>
            <a:spLocks noGrp="1"/>
          </p:cNvSpPr>
          <p:nvPr>
            <p:ph type="title"/>
          </p:nvPr>
        </p:nvSpPr>
        <p:spPr>
          <a:xfrm>
            <a:off x="1062990" y="-103504"/>
            <a:ext cx="7886700" cy="1325563"/>
          </a:xfrm>
        </p:spPr>
        <p:txBody>
          <a:bodyPr/>
          <a:lstStyle/>
          <a:p>
            <a:r>
              <a:rPr lang="zh-CN" altLang="de-DE" dirty="0"/>
              <a:t>经文的理解与应用</a:t>
            </a:r>
            <a:endParaRPr lang="de-DE" dirty="0"/>
          </a:p>
        </p:txBody>
      </p:sp>
      <p:sp>
        <p:nvSpPr>
          <p:cNvPr id="3" name="Inhaltsplatzhalter 2">
            <a:extLst>
              <a:ext uri="{FF2B5EF4-FFF2-40B4-BE49-F238E27FC236}">
                <a16:creationId xmlns:a16="http://schemas.microsoft.com/office/drawing/2014/main" id="{4209A402-0C4C-C254-764A-AD5D9C98642D}"/>
              </a:ext>
            </a:extLst>
          </p:cNvPr>
          <p:cNvSpPr>
            <a:spLocks noGrp="1"/>
          </p:cNvSpPr>
          <p:nvPr>
            <p:ph idx="1"/>
          </p:nvPr>
        </p:nvSpPr>
        <p:spPr>
          <a:xfrm>
            <a:off x="1062990" y="1253331"/>
            <a:ext cx="7886700" cy="4351338"/>
          </a:xfrm>
        </p:spPr>
        <p:txBody>
          <a:bodyPr>
            <a:normAutofit fontScale="92500" lnSpcReduction="10000"/>
          </a:bodyPr>
          <a:lstStyle/>
          <a:p>
            <a:r>
              <a:rPr lang="zh-CN" altLang="de-DE" dirty="0"/>
              <a:t>雅各的人生：充满相争与较力。与人相争，与神角力。显明其强大的自我中心性格。</a:t>
            </a:r>
            <a:endParaRPr lang="de-DE" altLang="zh-CN" dirty="0"/>
          </a:p>
          <a:p>
            <a:r>
              <a:rPr lang="zh-CN" altLang="de-DE" dirty="0"/>
              <a:t>充满计谋的雅各，在算计利用他人的同时，也经历被他人算计和利用，被迫为自己所爱所欲的付出劳力和代价。</a:t>
            </a:r>
            <a:endParaRPr lang="de-DE" altLang="zh-CN" dirty="0"/>
          </a:p>
          <a:p>
            <a:r>
              <a:rPr lang="zh-CN" altLang="de-DE" dirty="0"/>
              <a:t>经历原生家庭的偏爱，仅抓自我利益，使雅各在家庭中也以自己有限的偏爱对待妻儿，从而导致自己的家庭中妻儿之间也充满纷争、嫉怨和较力。</a:t>
            </a:r>
            <a:endParaRPr lang="de-DE" altLang="zh-CN" dirty="0"/>
          </a:p>
          <a:p>
            <a:r>
              <a:rPr lang="zh-CN" altLang="de-DE" dirty="0"/>
              <a:t>驻留于自我中心，使雅各在为夫为父的角色中无力以公平和智慧治家。家人也在各自的不平与恨爱中显明人性的偏狭、爱的缺失与缺乏，更显出家人之间爱的无力。</a:t>
            </a:r>
            <a:endParaRPr lang="de-DE" altLang="zh-CN" dirty="0"/>
          </a:p>
          <a:p>
            <a:endParaRPr lang="de-DE" dirty="0"/>
          </a:p>
        </p:txBody>
      </p:sp>
    </p:spTree>
    <p:extLst>
      <p:ext uri="{BB962C8B-B14F-4D97-AF65-F5344CB8AC3E}">
        <p14:creationId xmlns:p14="http://schemas.microsoft.com/office/powerpoint/2010/main" val="50246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E51E8D-E09C-A17B-4CB8-F9674BA90954}"/>
              </a:ext>
            </a:extLst>
          </p:cNvPr>
          <p:cNvSpPr>
            <a:spLocks noGrp="1"/>
          </p:cNvSpPr>
          <p:nvPr>
            <p:ph type="title"/>
          </p:nvPr>
        </p:nvSpPr>
        <p:spPr>
          <a:xfrm>
            <a:off x="1017270" y="-92074"/>
            <a:ext cx="7886700" cy="1325563"/>
          </a:xfrm>
        </p:spPr>
        <p:txBody>
          <a:bodyPr/>
          <a:lstStyle/>
          <a:p>
            <a:r>
              <a:rPr lang="zh-CN" altLang="de-DE" dirty="0"/>
              <a:t>经文的理解与应用</a:t>
            </a:r>
            <a:endParaRPr lang="de-DE" dirty="0"/>
          </a:p>
        </p:txBody>
      </p:sp>
      <p:sp>
        <p:nvSpPr>
          <p:cNvPr id="3" name="Inhaltsplatzhalter 2">
            <a:extLst>
              <a:ext uri="{FF2B5EF4-FFF2-40B4-BE49-F238E27FC236}">
                <a16:creationId xmlns:a16="http://schemas.microsoft.com/office/drawing/2014/main" id="{466C4C89-85EE-3D91-1146-30504FB0E236}"/>
              </a:ext>
            </a:extLst>
          </p:cNvPr>
          <p:cNvSpPr>
            <a:spLocks noGrp="1"/>
          </p:cNvSpPr>
          <p:nvPr>
            <p:ph idx="1"/>
          </p:nvPr>
        </p:nvSpPr>
        <p:spPr>
          <a:xfrm>
            <a:off x="1017270" y="1233489"/>
            <a:ext cx="7886700" cy="4351338"/>
          </a:xfrm>
        </p:spPr>
        <p:txBody>
          <a:bodyPr>
            <a:normAutofit lnSpcReduction="10000"/>
          </a:bodyPr>
          <a:lstStyle/>
          <a:p>
            <a:r>
              <a:rPr lang="zh-CN" altLang="de-DE" dirty="0"/>
              <a:t>人性本相：雅各的无奈与二妻在嫉怨中相竞相争；神却在人软弱之外实行怜悯、公平与安慰的作为。（利亚心路：神看见苦情</a:t>
            </a:r>
            <a:r>
              <a:rPr lang="de-DE" altLang="zh-CN" dirty="0"/>
              <a:t>-</a:t>
            </a:r>
            <a:r>
              <a:rPr lang="zh-CN" altLang="de-DE" dirty="0"/>
              <a:t>听见</a:t>
            </a:r>
            <a:r>
              <a:rPr lang="de-DE" altLang="zh-CN" dirty="0"/>
              <a:t>-</a:t>
            </a:r>
            <a:r>
              <a:rPr lang="zh-CN" altLang="de-DE" dirty="0"/>
              <a:t>联合</a:t>
            </a:r>
            <a:r>
              <a:rPr lang="de-DE" altLang="zh-CN" dirty="0"/>
              <a:t>-</a:t>
            </a:r>
            <a:r>
              <a:rPr lang="zh-CN" altLang="de-DE" dirty="0"/>
              <a:t>赞美</a:t>
            </a:r>
            <a:r>
              <a:rPr lang="de-DE" altLang="zh-CN" dirty="0"/>
              <a:t>-</a:t>
            </a:r>
            <a:r>
              <a:rPr lang="zh-CN" altLang="de-DE" dirty="0"/>
              <a:t>万幸</a:t>
            </a:r>
            <a:r>
              <a:rPr lang="de-DE" altLang="zh-CN" dirty="0"/>
              <a:t>-</a:t>
            </a:r>
            <a:r>
              <a:rPr lang="zh-CN" altLang="de-DE" dirty="0"/>
              <a:t>有福</a:t>
            </a:r>
            <a:r>
              <a:rPr lang="de-DE" altLang="zh-CN" dirty="0"/>
              <a:t>-</a:t>
            </a:r>
            <a:r>
              <a:rPr lang="zh-CN" altLang="de-DE" dirty="0"/>
              <a:t>价值</a:t>
            </a:r>
            <a:r>
              <a:rPr lang="de-DE" altLang="zh-CN" dirty="0"/>
              <a:t>-</a:t>
            </a:r>
            <a:r>
              <a:rPr lang="zh-CN" altLang="de-DE" dirty="0"/>
              <a:t>同住</a:t>
            </a:r>
            <a:r>
              <a:rPr lang="de-DE" altLang="zh-CN" dirty="0"/>
              <a:t>; </a:t>
            </a:r>
            <a:r>
              <a:rPr lang="zh-CN" altLang="de-DE" dirty="0"/>
              <a:t>拉结心路：伸冤</a:t>
            </a:r>
            <a:r>
              <a:rPr lang="de-DE" altLang="zh-CN" dirty="0"/>
              <a:t>-</a:t>
            </a:r>
            <a:r>
              <a:rPr lang="zh-CN" altLang="de-DE" dirty="0"/>
              <a:t>相争</a:t>
            </a:r>
            <a:r>
              <a:rPr lang="de-DE" altLang="zh-CN" dirty="0"/>
              <a:t>-</a:t>
            </a:r>
            <a:r>
              <a:rPr lang="zh-CN" altLang="de-DE" dirty="0"/>
              <a:t>除去羞辱（添加）</a:t>
            </a:r>
            <a:endParaRPr lang="de-DE" altLang="zh-CN" dirty="0"/>
          </a:p>
          <a:p>
            <a:r>
              <a:rPr lang="zh-CN" altLang="de-DE" dirty="0"/>
              <a:t>生命及家风问题传承影响后代的生命特征与彼此关系，也导致约瑟被卖，成为家庭罪恶的受害者。</a:t>
            </a:r>
            <a:endParaRPr lang="de-DE" altLang="zh-CN" dirty="0"/>
          </a:p>
          <a:p>
            <a:r>
              <a:rPr lang="zh-CN" altLang="de-DE" dirty="0"/>
              <a:t>人的本相与自我意志中的作为固然败坏，神的怜悯、恩典与应许却从来没离开。神按自己的应许与本质和计划对雅各一家实行眷顾和带领以及生命的塑造。</a:t>
            </a:r>
            <a:endParaRPr lang="de-DE" altLang="zh-CN" dirty="0"/>
          </a:p>
          <a:p>
            <a:endParaRPr lang="de-DE" dirty="0"/>
          </a:p>
        </p:txBody>
      </p:sp>
    </p:spTree>
    <p:extLst>
      <p:ext uri="{BB962C8B-B14F-4D97-AF65-F5344CB8AC3E}">
        <p14:creationId xmlns:p14="http://schemas.microsoft.com/office/powerpoint/2010/main" val="2249988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E6A7C8-D8C9-3124-72AE-6126D5BCBF36}"/>
              </a:ext>
            </a:extLst>
          </p:cNvPr>
          <p:cNvSpPr>
            <a:spLocks noGrp="1"/>
          </p:cNvSpPr>
          <p:nvPr>
            <p:ph type="title"/>
          </p:nvPr>
        </p:nvSpPr>
        <p:spPr>
          <a:xfrm>
            <a:off x="1005840" y="-103504"/>
            <a:ext cx="7886700" cy="1325563"/>
          </a:xfrm>
        </p:spPr>
        <p:txBody>
          <a:bodyPr/>
          <a:lstStyle/>
          <a:p>
            <a:r>
              <a:rPr lang="zh-CN" altLang="de-DE" dirty="0"/>
              <a:t>总结</a:t>
            </a:r>
            <a:endParaRPr lang="de-DE" dirty="0"/>
          </a:p>
        </p:txBody>
      </p:sp>
      <p:sp>
        <p:nvSpPr>
          <p:cNvPr id="3" name="Inhaltsplatzhalter 2">
            <a:extLst>
              <a:ext uri="{FF2B5EF4-FFF2-40B4-BE49-F238E27FC236}">
                <a16:creationId xmlns:a16="http://schemas.microsoft.com/office/drawing/2014/main" id="{07D99543-E779-4B98-9CFD-41C9DB14BA26}"/>
              </a:ext>
            </a:extLst>
          </p:cNvPr>
          <p:cNvSpPr>
            <a:spLocks noGrp="1"/>
          </p:cNvSpPr>
          <p:nvPr>
            <p:ph idx="1"/>
          </p:nvPr>
        </p:nvSpPr>
        <p:spPr>
          <a:xfrm>
            <a:off x="1005840" y="1253331"/>
            <a:ext cx="7886700" cy="4351338"/>
          </a:xfrm>
        </p:spPr>
        <p:txBody>
          <a:bodyPr/>
          <a:lstStyle/>
          <a:p>
            <a:r>
              <a:rPr lang="zh-CN" altLang="de-DE" dirty="0"/>
              <a:t>从雅各的生命特征及影响中看到父母的生命价值观与行为选择对家庭和后代的影响力。跨越人性的有限与软弱需要看见和寻求神的作为和带领。而家庭关系的更新与和解更需要神的介入来改变人的生命。只有在基督的救恩里的生命更新使人从彼此相争进入到舍己的生命、进入彼此相爱的关系。</a:t>
            </a:r>
          </a:p>
          <a:p>
            <a:endParaRPr lang="de-DE" dirty="0"/>
          </a:p>
        </p:txBody>
      </p:sp>
    </p:spTree>
    <p:extLst>
      <p:ext uri="{BB962C8B-B14F-4D97-AF65-F5344CB8AC3E}">
        <p14:creationId xmlns:p14="http://schemas.microsoft.com/office/powerpoint/2010/main" val="1934090039"/>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6_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7_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825</Words>
  <Application>Microsoft Office PowerPoint</Application>
  <PresentationFormat>Bildschirmpräsentation (4:3)</PresentationFormat>
  <Paragraphs>22</Paragraphs>
  <Slides>5</Slides>
  <Notes>1</Notes>
  <HiddenSlides>0</HiddenSlides>
  <MMClips>0</MMClips>
  <ScaleCrop>false</ScaleCrop>
  <HeadingPairs>
    <vt:vector size="6" baseType="variant">
      <vt:variant>
        <vt:lpstr>Verwendete Schriftarten</vt:lpstr>
      </vt:variant>
      <vt:variant>
        <vt:i4>4</vt:i4>
      </vt:variant>
      <vt:variant>
        <vt:lpstr>Design</vt:lpstr>
      </vt:variant>
      <vt:variant>
        <vt:i4>3</vt:i4>
      </vt:variant>
      <vt:variant>
        <vt:lpstr>Folientitel</vt:lpstr>
      </vt:variant>
      <vt:variant>
        <vt:i4>5</vt:i4>
      </vt:variant>
    </vt:vector>
  </HeadingPairs>
  <TitlesOfParts>
    <vt:vector size="12" baseType="lpstr">
      <vt:lpstr>等线</vt:lpstr>
      <vt:lpstr>SimHei</vt:lpstr>
      <vt:lpstr>Arial</vt:lpstr>
      <vt:lpstr>Calibri</vt:lpstr>
      <vt:lpstr>Office 主题​​</vt:lpstr>
      <vt:lpstr>6_Benutzerdefiniertes Design</vt:lpstr>
      <vt:lpstr>7_Benutzerdefiniertes Design</vt:lpstr>
      <vt:lpstr>PowerPoint-Präsentation</vt:lpstr>
      <vt:lpstr>引言</vt:lpstr>
      <vt:lpstr>经文的理解与应用</vt:lpstr>
      <vt:lpstr>经文的理解与应用</vt:lpstr>
      <vt:lpstr>总结</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siqi D</dc:creator>
  <cp:lastModifiedBy>Dongdong</cp:lastModifiedBy>
  <cp:revision>104</cp:revision>
  <dcterms:created xsi:type="dcterms:W3CDTF">2023-03-17T14:22:59Z</dcterms:created>
  <dcterms:modified xsi:type="dcterms:W3CDTF">2023-06-27T03:57:16Z</dcterms:modified>
</cp:coreProperties>
</file>