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20"/>
  </p:notesMasterIdLst>
  <p:sldIdLst>
    <p:sldId id="2244" r:id="rId3"/>
    <p:sldId id="21160" r:id="rId4"/>
    <p:sldId id="21161" r:id="rId5"/>
    <p:sldId id="21162" r:id="rId6"/>
    <p:sldId id="21163" r:id="rId7"/>
    <p:sldId id="21164" r:id="rId8"/>
    <p:sldId id="284" r:id="rId9"/>
    <p:sldId id="285" r:id="rId10"/>
    <p:sldId id="21165" r:id="rId11"/>
    <p:sldId id="21166" r:id="rId12"/>
    <p:sldId id="21167" r:id="rId13"/>
    <p:sldId id="21168" r:id="rId14"/>
    <p:sldId id="286" r:id="rId15"/>
    <p:sldId id="21169" r:id="rId16"/>
    <p:sldId id="21170" r:id="rId17"/>
    <p:sldId id="21171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85357" autoAdjust="0"/>
  </p:normalViewPr>
  <p:slideViewPr>
    <p:cSldViewPr snapToGrid="0">
      <p:cViewPr varScale="1">
        <p:scale>
          <a:sx n="138" d="100"/>
          <a:sy n="138" d="100"/>
        </p:scale>
        <p:origin x="23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2023/6/19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19F68E-6D6D-4E25-8355-610F5CACA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4E9ADFA-6B83-4B66-AD65-2939D33A2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99B21DD-142E-40EE-BF4A-025E5AE0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6F6-2AA4-439B-9D36-CA989E011EE3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395E17-7DF3-4EC3-889D-7DF2F31A4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ADA44F-FB98-4480-94DC-66FB3576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3B97-2070-4986-BD39-7F31CB6BE55C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365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40C292-4713-4B5D-BD8E-FD986558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32E74F-35C7-4371-918D-D40D26E96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228ED1-8DB7-40E2-9B15-44465B3A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6F6-2AA4-439B-9D36-CA989E011EE3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A4C0F2-1362-47EA-BB1F-3A476E3E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DCFAD2-D87F-4425-87DB-794A8974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3B97-2070-4986-BD39-7F31CB6BE55C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847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262B77-D542-4194-BFEB-7B476508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C3526BC-D4D0-4232-A0C1-F3E99BD81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077CA9-C446-4EAC-9BBB-4BDAEB5C5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6F6-2AA4-439B-9D36-CA989E011EE3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6E8E24C-FE47-4D0A-8B5D-90238F05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B6AC2E-6E16-4419-B1FC-C53B208D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3B97-2070-4986-BD39-7F31CB6BE55C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4676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150291-1CBE-4DF4-B6C7-DE71DEA3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396DCE-D75C-49A2-909F-5FFE8588C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1289E67-8AF5-441B-9027-B4E1D9149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714233A-6F40-402C-9865-CD4C5373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6F6-2AA4-439B-9D36-CA989E011EE3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71ADEAE-7C0D-4D3A-9CDA-BA1349AD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127E59E-6781-4508-8843-CCFA32CD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3B97-2070-4986-BD39-7F31CB6BE55C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5753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3DD188-5D1C-475D-9D18-47E7DB61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65F0EB2-8206-40EA-ADA5-42BCD7819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BCC7349-AF81-4613-9078-D51793A21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D8C47BF-929A-404D-8104-0C4452D06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C4FD373-F631-4782-8681-843A14108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1C8A19B-561B-46DB-B070-F970337B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6F6-2AA4-439B-9D36-CA989E011EE3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4B46B92-6AE5-4569-B179-A57B821D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7355041-FB27-41DE-BAAC-E52D060A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3B97-2070-4986-BD39-7F31CB6BE55C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456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22CB4-DE05-4D03-AB43-40674C86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76C3500-08F8-4E24-8868-BC43A2DB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6F6-2AA4-439B-9D36-CA989E011EE3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802F10F-8F8B-489A-AD41-99095C5C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64F15F5-23BF-4AAA-AEEE-8822F570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3B97-2070-4986-BD39-7F31CB6BE55C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666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36C0721-678F-4D14-8B64-D33B4697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6F6-2AA4-439B-9D36-CA989E011EE3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4F3B928-F815-445C-96C7-9EB8F611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8D458C-F2D6-426A-A001-46E23A23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3B97-2070-4986-BD39-7F31CB6BE55C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854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DA44F6-EF6F-4D4F-BF70-66A54B63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41D0FB-DEB3-400F-9EC5-434446331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4A2FE84-2646-4D53-B190-03BCD69A0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F4289BC-8D73-4B67-8D3A-F0F81F68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6F6-2AA4-439B-9D36-CA989E011EE3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915E886-7D11-413A-9D25-9F3FE2EC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AF22C03-42B7-4667-A4D3-B00E475C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3B97-2070-4986-BD39-7F31CB6BE55C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10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7C3F54-7BBF-4364-B1C9-E5A0B6C54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87421D8-A73F-486F-881D-F47628051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7111EB9-6374-4DDA-B4D0-A42A17A2C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01FB5F2-5692-4216-8FF0-6A204C10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6F6-2AA4-439B-9D36-CA989E011EE3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D31D6F7-9B01-4C5E-BDB2-F943F390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B0C502B-00C8-42C8-91AD-EB97AE05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3B97-2070-4986-BD39-7F31CB6BE55C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757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24FCE3-95C3-45D6-A815-DD7907AA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517CC4B-B768-4A53-A8C2-77CB57EFC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5A929B-04F6-48C5-BB0D-98797EB4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6F6-2AA4-439B-9D36-CA989E011EE3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6B17EEF-DF96-49AC-A904-48D01DC0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2E1D01-E926-464D-8F85-2BA9699E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3B97-2070-4986-BD39-7F31CB6BE55C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996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66513BA-E894-4506-A549-3E39FF6D7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A05265B-25EC-4A90-8F68-25A6E0141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EAF9D5-44D6-4F3F-99A3-1B838933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6F6-2AA4-439B-9D36-CA989E011EE3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4A506A-FEC2-4060-A2F8-684740D1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32FDF5-53B6-4D12-B673-691D2E17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3B97-2070-4986-BD39-7F31CB6BE55C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81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2023/6/19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48EE9E5-D253-4E72-AADC-C6C663F0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D4E3D6F-0482-4C6D-B081-311E7DD5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915920-8616-45CB-9BCE-6886CD2B0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596F6-2AA4-439B-9D36-CA989E011EE3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531765-607A-4598-876C-2F8F3A182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FDB1A5B-9D01-440B-95ED-376162940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13B97-2070-4986-BD39-7F31CB6BE55C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9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413337"/>
            <a:ext cx="905400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6000">
                <a:ln w="12954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CN" altLang="de-DE" dirty="0">
                <a:ln w="12954" cap="flat">
                  <a:noFill/>
                  <a:prstDash val="solid"/>
                  <a:miter lim="400000"/>
                </a:ln>
                <a:latin typeface="SimHei" panose="02010609060101010101" pitchFamily="49" charset="-122"/>
                <a:ea typeface="SimHei" panose="02010609060101010101" pitchFamily="49" charset="-122"/>
              </a:rPr>
              <a:t>生命活水</a:t>
            </a:r>
            <a:endParaRPr dirty="0">
              <a:ln w="12954" cap="flat">
                <a:noFill/>
                <a:prstDash val="solid"/>
                <a:miter lim="400000"/>
              </a:ln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7" name="Inhaltsplatzhalter 2"/>
          <p:cNvSpPr txBox="1"/>
          <p:nvPr/>
        </p:nvSpPr>
        <p:spPr>
          <a:xfrm>
            <a:off x="44280" y="3701846"/>
            <a:ext cx="90540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dirty="0" err="1"/>
              <a:t>证道</a:t>
            </a:r>
            <a:r>
              <a:rPr dirty="0"/>
              <a:t>：</a:t>
            </a:r>
            <a:r>
              <a:rPr lang="zh-CN" altLang="de-DE" dirty="0"/>
              <a:t>吴雨洁</a:t>
            </a:r>
            <a:r>
              <a:rPr dirty="0"/>
              <a:t> </a:t>
            </a:r>
            <a:r>
              <a:rPr lang="zh-CN" altLang="de-DE" dirty="0"/>
              <a:t>传道</a:t>
            </a:r>
            <a:endParaRPr dirty="0"/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dirty="0" err="1"/>
              <a:t>经文</a:t>
            </a:r>
            <a:r>
              <a:rPr dirty="0"/>
              <a:t>：</a:t>
            </a:r>
            <a:r>
              <a:rPr lang="zh-CN" altLang="de-DE" dirty="0"/>
              <a:t>约</a:t>
            </a:r>
            <a:r>
              <a:rPr lang="zh-CN" altLang="en-US" dirty="0"/>
              <a:t> </a:t>
            </a:r>
            <a:r>
              <a:rPr lang="de-DE" altLang="zh-CN" dirty="0"/>
              <a:t>4</a:t>
            </a:r>
            <a:r>
              <a:rPr dirty="0"/>
              <a:t>:</a:t>
            </a:r>
            <a:r>
              <a:rPr lang="de-DE" dirty="0"/>
              <a:t>3</a:t>
            </a:r>
            <a:r>
              <a:rPr dirty="0"/>
              <a:t>-</a:t>
            </a:r>
            <a:r>
              <a:rPr lang="en-US" dirty="0"/>
              <a:t>42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098" name="Picture 2" descr="「Catherine of Siena」的圖片搜尋結果">
            <a:extLst>
              <a:ext uri="{FF2B5EF4-FFF2-40B4-BE49-F238E27FC236}">
                <a16:creationId xmlns:a16="http://schemas.microsoft.com/office/drawing/2014/main" id="{E179D35D-8D95-49EF-8344-C47599B2F54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706"/>
          <a:stretch/>
        </p:blipFill>
        <p:spPr bwMode="auto">
          <a:xfrm>
            <a:off x="1" y="857257"/>
            <a:ext cx="3493008" cy="5143493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2" y="2638460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36538 w 3182692"/>
              <a:gd name="connsiteY1" fmla="*/ 0 h 13716"/>
              <a:gd name="connsiteX2" fmla="*/ 1273077 w 3182692"/>
              <a:gd name="connsiteY2" fmla="*/ 0 h 13716"/>
              <a:gd name="connsiteX3" fmla="*/ 1909615 w 3182692"/>
              <a:gd name="connsiteY3" fmla="*/ 0 h 13716"/>
              <a:gd name="connsiteX4" fmla="*/ 2482500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609807 w 3182692"/>
              <a:gd name="connsiteY7" fmla="*/ 13716 h 13716"/>
              <a:gd name="connsiteX8" fmla="*/ 2068750 w 3182692"/>
              <a:gd name="connsiteY8" fmla="*/ 13716 h 13716"/>
              <a:gd name="connsiteX9" fmla="*/ 1432211 w 3182692"/>
              <a:gd name="connsiteY9" fmla="*/ 13716 h 13716"/>
              <a:gd name="connsiteX10" fmla="*/ 859327 w 3182692"/>
              <a:gd name="connsiteY10" fmla="*/ 13716 h 13716"/>
              <a:gd name="connsiteX11" fmla="*/ 0 w 3182692"/>
              <a:gd name="connsiteY11" fmla="*/ 13716 h 13716"/>
              <a:gd name="connsiteX12" fmla="*/ 0 w 3182692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2906" y="4075"/>
                  <a:pt x="3183008" y="9784"/>
                  <a:pt x="3182692" y="13716"/>
                </a:cubicBezTo>
                <a:cubicBezTo>
                  <a:pt x="2947402" y="17868"/>
                  <a:pt x="2876226" y="22619"/>
                  <a:pt x="2609807" y="13716"/>
                </a:cubicBezTo>
                <a:cubicBezTo>
                  <a:pt x="2343389" y="4813"/>
                  <a:pt x="2326689" y="21007"/>
                  <a:pt x="2068750" y="13716"/>
                </a:cubicBezTo>
                <a:cubicBezTo>
                  <a:pt x="1810811" y="6425"/>
                  <a:pt x="1713836" y="43647"/>
                  <a:pt x="1432211" y="13716"/>
                </a:cubicBezTo>
                <a:cubicBezTo>
                  <a:pt x="1150586" y="-16215"/>
                  <a:pt x="982765" y="-825"/>
                  <a:pt x="859327" y="13716"/>
                </a:cubicBezTo>
                <a:cubicBezTo>
                  <a:pt x="735889" y="28257"/>
                  <a:pt x="254183" y="30659"/>
                  <a:pt x="0" y="13716"/>
                </a:cubicBezTo>
                <a:cubicBezTo>
                  <a:pt x="-535" y="8247"/>
                  <a:pt x="-201" y="2959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2126" y="5320"/>
                  <a:pt x="3182368" y="9001"/>
                  <a:pt x="3182692" y="13716"/>
                </a:cubicBezTo>
                <a:cubicBezTo>
                  <a:pt x="3026065" y="-15421"/>
                  <a:pt x="2775006" y="18495"/>
                  <a:pt x="2546154" y="13716"/>
                </a:cubicBezTo>
                <a:cubicBezTo>
                  <a:pt x="2317302" y="8937"/>
                  <a:pt x="2168173" y="-13085"/>
                  <a:pt x="1845961" y="13716"/>
                </a:cubicBezTo>
                <a:cubicBezTo>
                  <a:pt x="1523749" y="40517"/>
                  <a:pt x="1450078" y="-5416"/>
                  <a:pt x="1304904" y="13716"/>
                </a:cubicBezTo>
                <a:cubicBezTo>
                  <a:pt x="1159730" y="32848"/>
                  <a:pt x="942635" y="-14593"/>
                  <a:pt x="604711" y="13716"/>
                </a:cubicBezTo>
                <a:cubicBezTo>
                  <a:pt x="266787" y="42025"/>
                  <a:pt x="141927" y="-12967"/>
                  <a:pt x="0" y="13716"/>
                </a:cubicBezTo>
                <a:cubicBezTo>
                  <a:pt x="58" y="7834"/>
                  <a:pt x="453" y="583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398193-37E2-4C1F-BC28-2665C5735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3009" y="2652177"/>
            <a:ext cx="5168645" cy="2847940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 algn="ctr">
              <a:buNone/>
            </a:pPr>
            <a:r>
              <a:rPr lang="zh-TW" altLang="en-US" sz="3000" b="1" dirty="0"/>
              <a:t>就像鹿渴慕活水的泉源，</a:t>
            </a:r>
            <a:endParaRPr lang="en-US" altLang="zh-TW" sz="3000" b="1" dirty="0"/>
          </a:p>
          <a:p>
            <a:pPr marL="0" indent="0" algn="ctr">
              <a:buNone/>
            </a:pPr>
            <a:r>
              <a:rPr lang="zh-TW" altLang="en-US" sz="3000" b="1" dirty="0"/>
              <a:t>我的灵也渴望脱离</a:t>
            </a:r>
            <a:endParaRPr lang="en-US" altLang="zh-TW" sz="3000" b="1" dirty="0"/>
          </a:p>
          <a:p>
            <a:pPr marL="0" indent="0" algn="ctr">
              <a:buNone/>
            </a:pPr>
            <a:r>
              <a:rPr lang="zh-TW" altLang="en-US" sz="3000" b="1" dirty="0"/>
              <a:t>身躯的黑暗监牢，</a:t>
            </a:r>
            <a:endParaRPr lang="en-US" altLang="zh-TW" sz="3000" b="1" dirty="0"/>
          </a:p>
          <a:p>
            <a:pPr marL="0" indent="0" algn="ctr">
              <a:buNone/>
            </a:pPr>
            <a:r>
              <a:rPr lang="zh-TW" altLang="en-US" sz="3000" b="1" dirty="0"/>
              <a:t>并在真理中见到祢。</a:t>
            </a:r>
            <a:endParaRPr lang="en-US" altLang="zh-TW" sz="3000" b="1" dirty="0"/>
          </a:p>
          <a:p>
            <a:pPr marL="0" indent="0" algn="r">
              <a:buNone/>
            </a:pPr>
            <a:r>
              <a:rPr lang="en-US" altLang="zh-TW" sz="3000" dirty="0"/>
              <a:t>── Catherine of Siena</a:t>
            </a:r>
          </a:p>
        </p:txBody>
      </p:sp>
    </p:spTree>
    <p:extLst>
      <p:ext uri="{BB962C8B-B14F-4D97-AF65-F5344CB8AC3E}">
        <p14:creationId xmlns:p14="http://schemas.microsoft.com/office/powerpoint/2010/main" val="319529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18A43A-1CCA-4B2A-979F-F6BE8ADD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二、先知和基督</a:t>
            </a:r>
            <a:r>
              <a:rPr lang="en-US" altLang="zh-TW" sz="3000" b="1" dirty="0">
                <a:solidFill>
                  <a:schemeClr val="accent2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(16-26)</a:t>
            </a:r>
            <a:endParaRPr lang="zh-TW" altLang="en-US" sz="3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2050" name="Picture 2" descr="「井邊婦人」的圖片搜尋結果">
            <a:extLst>
              <a:ext uri="{FF2B5EF4-FFF2-40B4-BE49-F238E27FC236}">
                <a16:creationId xmlns:a16="http://schemas.microsoft.com/office/drawing/2014/main" id="{73BC9862-552B-4D05-873C-EDC9EBC391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6" y="2125267"/>
            <a:ext cx="6889748" cy="387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11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9B5DBA-D9A6-4B5E-9F92-0A1650CB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二、先知和基督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E3A296-E668-408B-9A64-3CC4187E4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6"/>
            <a:ext cx="7886700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405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罗</a:t>
            </a:r>
            <a:r>
              <a:rPr lang="en-US" altLang="zh-TW" sz="405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7:24-8:2</a:t>
            </a:r>
            <a:r>
              <a:rPr lang="zh-TW" altLang="en-US" sz="405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zh-TW" altLang="en-US" sz="4050" b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我真是苦啊！谁能救我脱离这取死的身体呢？感谢神，靠着我们的主耶稣基督就能脱离了。这样看来，我以内心顺服神的律，我肉体却顺服罪的律了。</a:t>
            </a:r>
            <a:endParaRPr lang="en-US" altLang="zh-TW" sz="405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>
              <a:buNone/>
            </a:pPr>
            <a:endParaRPr lang="zh-TW" altLang="en-US" sz="405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1196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9B5DBA-D9A6-4B5E-9F92-0A1650CB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二、先知和基督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E3A296-E668-408B-9A64-3CC4187E4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405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罗</a:t>
            </a:r>
            <a:r>
              <a:rPr lang="en-US" altLang="zh-TW" sz="405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7:24-8:2</a:t>
            </a:r>
            <a:r>
              <a:rPr lang="zh-TW" altLang="en-US" sz="405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endParaRPr lang="en-US" altLang="zh-TW" sz="405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>
              <a:buNone/>
            </a:pPr>
            <a:r>
              <a:rPr lang="zh-TW" altLang="en-US" sz="4050" b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如今，那些在基督耶稣里的就不定罪了。因为赐生命圣灵的律，在基督耶稣里释放了我，使我脱离罪和死的律了。</a:t>
            </a:r>
            <a:endParaRPr lang="en-US" altLang="zh-TW" sz="405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 sz="405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588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2" descr="浸禮聖經會高雄會幕堂Bible Baptistism Kaohsiung Tabernacle Church">
            <a:extLst>
              <a:ext uri="{FF2B5EF4-FFF2-40B4-BE49-F238E27FC236}">
                <a16:creationId xmlns:a16="http://schemas.microsoft.com/office/drawing/2014/main" id="{9A49DD6D-A9AC-A07E-7630-03878E8D6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6" r="1" b="693"/>
          <a:stretch/>
        </p:blipFill>
        <p:spPr bwMode="auto">
          <a:xfrm>
            <a:off x="147638" y="987389"/>
            <a:ext cx="8848725" cy="48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32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0DAA5A-0C17-4645-A115-DBC8652AF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00B05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三、出城和入城</a:t>
            </a:r>
            <a:r>
              <a:rPr lang="en-US" altLang="zh-TW" sz="3000" b="1" dirty="0">
                <a:solidFill>
                  <a:srgbClr val="00B05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(28-30,39-42)</a:t>
            </a:r>
            <a:endParaRPr lang="zh-TW" altLang="en-US" sz="5400" b="1" dirty="0">
              <a:solidFill>
                <a:srgbClr val="00B05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F962B9-E288-4953-B9F3-A6164A35C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5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「这和你说话的就是祂！」</a:t>
            </a:r>
            <a:endParaRPr lang="en-US" altLang="zh-TW" sz="45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5122" name="Picture 2" descr="「井邊婦人」的圖片搜尋結果">
            <a:extLst>
              <a:ext uri="{FF2B5EF4-FFF2-40B4-BE49-F238E27FC236}">
                <a16:creationId xmlns:a16="http://schemas.microsoft.com/office/drawing/2014/main" id="{D4B1749A-B550-45AB-AF96-436BFCD2D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699" y="3114233"/>
            <a:ext cx="3167651" cy="23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14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未提供說明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3" r="-3" b="23926"/>
          <a:stretch/>
        </p:blipFill>
        <p:spPr bwMode="auto">
          <a:xfrm>
            <a:off x="15" y="857257"/>
            <a:ext cx="5411536" cy="2226971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 descr="未提供說明。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0" r="-3" b="-3"/>
          <a:stretch/>
        </p:blipFill>
        <p:spPr bwMode="auto">
          <a:xfrm>
            <a:off x="4216675" y="857258"/>
            <a:ext cx="4927327" cy="2813043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圖片 4" descr="未提供說明。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94" b="26075"/>
          <a:stretch/>
        </p:blipFill>
        <p:spPr bwMode="auto">
          <a:xfrm>
            <a:off x="3136509" y="3773170"/>
            <a:ext cx="6007493" cy="2227580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6" name="圖片 5" descr="未提供說明。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" b="9490"/>
          <a:stretch/>
        </p:blipFill>
        <p:spPr bwMode="auto">
          <a:xfrm>
            <a:off x="1" y="3187098"/>
            <a:ext cx="4657165" cy="2813652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3508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7DA426-4809-4FA8-96BB-0ACC651E2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96313"/>
            <a:ext cx="7886700" cy="3093659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arabicPeriod"/>
            </a:pPr>
            <a:r>
              <a:rPr lang="zh-TW" altLang="en-US" sz="45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井水和活水</a:t>
            </a:r>
            <a:endParaRPr lang="en-US" altLang="zh-TW" sz="45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857250" indent="-857250">
              <a:buFont typeface="+mj-lt"/>
              <a:buAutoNum type="arabicPeriod"/>
            </a:pPr>
            <a:r>
              <a:rPr lang="zh-TW" altLang="en-US" sz="45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先知和基督</a:t>
            </a:r>
            <a:endParaRPr lang="en-US" altLang="zh-TW" sz="45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857250" indent="-857250">
              <a:buFont typeface="+mj-lt"/>
              <a:buAutoNum type="arabicPeriod"/>
            </a:pPr>
            <a:r>
              <a:rPr lang="zh-TW" altLang="en-US" sz="45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出城和入城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D5AAD42-692F-4CA5-A1B2-FB158DE3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zh-TW" altLang="en-US" sz="45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生命活水   約</a:t>
            </a:r>
            <a:r>
              <a:rPr lang="en-US" altLang="zh-TW" sz="45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4:3-42</a:t>
            </a:r>
            <a:endParaRPr lang="zh-TW" altLang="en-US" sz="45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800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110715-55DA-4EAB-8F04-47618523D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26135"/>
            <a:ext cx="2630017" cy="2812550"/>
          </a:xfrm>
        </p:spPr>
        <p:txBody>
          <a:bodyPr>
            <a:noAutofit/>
          </a:bodyPr>
          <a:lstStyle/>
          <a:p>
            <a:r>
              <a:rPr lang="zh-TW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br>
              <a:rPr lang="en-US" altLang="zh-TW" sz="6000" b="1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命</a:t>
            </a:r>
            <a:br>
              <a:rPr lang="en-US" altLang="zh-TW" sz="6000" b="1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活</a:t>
            </a:r>
            <a:br>
              <a:rPr lang="en-US" altLang="zh-TW" sz="6000" b="1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水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3790_雅各井旁得活水">
            <a:extLst>
              <a:ext uri="{FF2B5EF4-FFF2-40B4-BE49-F238E27FC236}">
                <a16:creationId xmlns:a16="http://schemas.microsoft.com/office/drawing/2014/main" id="{162CCD72-81ED-4FA1-B7D2-1141F1FE1F29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5" r="18255"/>
          <a:stretch>
            <a:fillRect/>
          </a:stretch>
        </p:blipFill>
        <p:spPr bwMode="auto">
          <a:xfrm>
            <a:off x="2630017" y="857251"/>
            <a:ext cx="651398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8ED6F07-2F2C-9760-8CE7-AC181B155986}"/>
              </a:ext>
            </a:extLst>
          </p:cNvPr>
          <p:cNvSpPr txBox="1"/>
          <p:nvPr/>
        </p:nvSpPr>
        <p:spPr>
          <a:xfrm>
            <a:off x="0" y="5223510"/>
            <a:ext cx="26300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TW" altLang="en-US" sz="210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吴雨洁　传道</a:t>
            </a:r>
            <a:endParaRPr lang="zh-TW" altLang="en-US" sz="2100" dirty="0">
              <a:solidFill>
                <a:prstClr val="black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572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7DA426-4809-4FA8-96BB-0ACC651E2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96313"/>
            <a:ext cx="7886700" cy="3093659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arabicPeriod"/>
            </a:pPr>
            <a:r>
              <a:rPr lang="zh-TW" altLang="en-US" sz="45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井水和活水</a:t>
            </a:r>
            <a:endParaRPr lang="en-US" altLang="zh-TW" sz="45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857250" indent="-857250">
              <a:buFont typeface="+mj-lt"/>
              <a:buAutoNum type="arabicPeriod"/>
            </a:pPr>
            <a:r>
              <a:rPr lang="zh-TW" altLang="en-US" sz="45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先知和基督</a:t>
            </a:r>
            <a:endParaRPr lang="en-US" altLang="zh-TW" sz="45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857250" indent="-857250">
              <a:buFont typeface="+mj-lt"/>
              <a:buAutoNum type="arabicPeriod"/>
            </a:pPr>
            <a:r>
              <a:rPr lang="zh-TW" altLang="en-US" sz="45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出城和入城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D5AAD42-692F-4CA5-A1B2-FB158DE3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zh-TW" altLang="en-US" sz="45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生命活水   约</a:t>
            </a:r>
            <a:r>
              <a:rPr lang="en-US" altLang="zh-TW" sz="45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4:3-42</a:t>
            </a:r>
            <a:endParaRPr lang="zh-TW" altLang="en-US" sz="45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63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E9F5E0-C53F-4044-97A9-2F84E5EE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一、井水和活水</a:t>
            </a:r>
            <a:r>
              <a:rPr lang="en-US" altLang="zh-TW" sz="3000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(7-15)</a:t>
            </a:r>
            <a:endParaRPr lang="zh-TW" altLang="en-US" sz="3000" b="1" dirty="0">
              <a:solidFill>
                <a:srgbClr val="FF00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50E9F77-1789-4BD5-9A20-37DAC5D6D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75" t="14982" r="1658" b="5324"/>
          <a:stretch/>
        </p:blipFill>
        <p:spPr>
          <a:xfrm>
            <a:off x="978244" y="2213131"/>
            <a:ext cx="7187513" cy="378761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7BD9947-0225-453C-A3C5-438E6688507A}"/>
              </a:ext>
            </a:extLst>
          </p:cNvPr>
          <p:cNvSpPr/>
          <p:nvPr/>
        </p:nvSpPr>
        <p:spPr>
          <a:xfrm>
            <a:off x="2132104" y="5074579"/>
            <a:ext cx="1289528" cy="5842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TW" altLang="en-US" sz="4500" dirty="0">
                <a:solidFill>
                  <a:sysClr val="windowText" lastClr="00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犹太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5323DB4-EB23-4968-8B9A-A18E2CAD383A}"/>
              </a:ext>
            </a:extLst>
          </p:cNvPr>
          <p:cNvSpPr/>
          <p:nvPr/>
        </p:nvSpPr>
        <p:spPr>
          <a:xfrm>
            <a:off x="2301141" y="3820560"/>
            <a:ext cx="1343108" cy="5727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TW" altLang="en-US" sz="4500" dirty="0">
                <a:solidFill>
                  <a:sysClr val="windowText" lastClr="00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敘加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D6DF58D-D886-4482-90BD-2406E5196568}"/>
              </a:ext>
            </a:extLst>
          </p:cNvPr>
          <p:cNvSpPr/>
          <p:nvPr/>
        </p:nvSpPr>
        <p:spPr>
          <a:xfrm>
            <a:off x="4822011" y="2144149"/>
            <a:ext cx="1886443" cy="5842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TW" altLang="en-US" sz="4500" dirty="0">
                <a:solidFill>
                  <a:sysClr val="windowText" lastClr="00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加利利</a:t>
            </a: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691DD661-16D6-AF32-58E4-64AE3F9E1438}"/>
              </a:ext>
            </a:extLst>
          </p:cNvPr>
          <p:cNvSpPr/>
          <p:nvPr/>
        </p:nvSpPr>
        <p:spPr>
          <a:xfrm rot="16928162">
            <a:off x="3559784" y="4052454"/>
            <a:ext cx="2850615" cy="2249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TW" altLang="en-US" sz="1350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91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410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857250"/>
            <a:ext cx="9143993" cy="51435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100" name="Picture 4" descr="聖經故事-耶穌和撒瑪利亞婦人-跟隨耶穌腳蹤網">
            <a:extLst>
              <a:ext uri="{FF2B5EF4-FFF2-40B4-BE49-F238E27FC236}">
                <a16:creationId xmlns:a16="http://schemas.microsoft.com/office/drawing/2014/main" id="{4F40CB80-7A65-4D95-838E-33D291E54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1" b="1"/>
          <a:stretch/>
        </p:blipFill>
        <p:spPr bwMode="auto">
          <a:xfrm>
            <a:off x="866660" y="1335571"/>
            <a:ext cx="7417356" cy="418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4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49A253-B83B-4A01-A1CF-F42D0C02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一、井水和活水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42C08F-1078-49EB-98CE-404172349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5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约</a:t>
            </a:r>
            <a:r>
              <a:rPr lang="en-US" altLang="zh-TW" sz="405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15:5</a:t>
            </a:r>
          </a:p>
          <a:p>
            <a:pPr marL="0" indent="0" algn="ctr">
              <a:buNone/>
            </a:pPr>
            <a:r>
              <a:rPr lang="zh-TW" altLang="en-US" sz="405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我是葡萄树，你们是枝子。</a:t>
            </a:r>
            <a:endParaRPr lang="en-US" altLang="zh-TW" sz="405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05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常在我里面的，我也常在他里面，</a:t>
            </a:r>
            <a:endParaRPr lang="en-US" altLang="zh-TW" sz="405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05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这人就多结果子；</a:t>
            </a:r>
            <a:endParaRPr lang="en-US" altLang="zh-TW" sz="405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05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因为离了我，你们就不能做什么。</a:t>
            </a:r>
            <a:endParaRPr lang="en-US" altLang="zh-TW" sz="405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en-US" altLang="zh-TW" sz="405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748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49A253-B83B-4A01-A1CF-F42D0C02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一、井水和活水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42C08F-1078-49EB-98CE-404172349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5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约</a:t>
            </a:r>
            <a:r>
              <a:rPr lang="en-US" altLang="zh-TW" sz="405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15:11</a:t>
            </a:r>
            <a:r>
              <a:rPr lang="zh-TW" altLang="en-US" sz="405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endParaRPr lang="en-US" altLang="zh-TW" sz="405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05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这些事我已经对你们说了，</a:t>
            </a:r>
            <a:endParaRPr lang="en-US" altLang="zh-TW" sz="405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05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是要叫我的喜乐存在你们心里，</a:t>
            </a:r>
            <a:endParaRPr lang="en-US" altLang="zh-TW" sz="405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05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并叫你们的喜乐可以满足。</a:t>
            </a:r>
            <a:endParaRPr lang="en-US" altLang="zh-TW" sz="405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066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49A253-B83B-4A01-A1CF-F42D0C02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一、井水和活水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42C08F-1078-49EB-98CE-404172349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5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太</a:t>
            </a:r>
            <a:r>
              <a:rPr lang="en-US" altLang="zh-TW" sz="405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11:28</a:t>
            </a:r>
            <a:r>
              <a:rPr lang="zh-TW" altLang="en-US" sz="405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endParaRPr lang="en-US" altLang="zh-TW" sz="405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05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凡劳苦担重担的人</a:t>
            </a:r>
            <a:endParaRPr lang="en-US" altLang="zh-TW" sz="405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05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可以到我这里来，</a:t>
            </a:r>
            <a:endParaRPr lang="en-US" altLang="zh-TW" sz="405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05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我就使你们得安息。</a:t>
            </a:r>
          </a:p>
        </p:txBody>
      </p:sp>
    </p:spTree>
    <p:extLst>
      <p:ext uri="{BB962C8B-B14F-4D97-AF65-F5344CB8AC3E}">
        <p14:creationId xmlns:p14="http://schemas.microsoft.com/office/powerpoint/2010/main" val="106300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26" y="845325"/>
            <a:ext cx="4933753" cy="4361168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未提供說明。">
            <a:extLst>
              <a:ext uri="{FF2B5EF4-FFF2-40B4-BE49-F238E27FC236}">
                <a16:creationId xmlns:a16="http://schemas.microsoft.com/office/drawing/2014/main" id="{87F54DBF-8EF9-7F11-C999-1D46C0275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1" b="3"/>
          <a:stretch/>
        </p:blipFill>
        <p:spPr bwMode="auto">
          <a:xfrm>
            <a:off x="15" y="857249"/>
            <a:ext cx="4742357" cy="4195245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4742372" cy="4195245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6319" y="1918748"/>
            <a:ext cx="4249494" cy="409989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Meiryo"/>
            </a:endParaRPr>
          </a:p>
        </p:txBody>
      </p:sp>
      <p:pic>
        <p:nvPicPr>
          <p:cNvPr id="2" name="Picture 2" descr="未提供說明。">
            <a:extLst>
              <a:ext uri="{FF2B5EF4-FFF2-40B4-BE49-F238E27FC236}">
                <a16:creationId xmlns:a16="http://schemas.microsoft.com/office/drawing/2014/main" id="{6E72FFAA-2EBE-AF61-4CC3-7D12F1391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r="10930" b="-1"/>
          <a:stretch/>
        </p:blipFill>
        <p:spPr bwMode="auto">
          <a:xfrm>
            <a:off x="5096947" y="2121276"/>
            <a:ext cx="4047053" cy="3879476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947" y="2121274"/>
            <a:ext cx="4047053" cy="3879476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138280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446</Words>
  <Application>Microsoft Office PowerPoint</Application>
  <PresentationFormat>Bildschirmpräsentation (4:3)</PresentationFormat>
  <Paragraphs>49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7" baseType="lpstr">
      <vt:lpstr>等线</vt:lpstr>
      <vt:lpstr>標楷體</vt:lpstr>
      <vt:lpstr>Meiryo</vt:lpstr>
      <vt:lpstr>Microsoft JhengHei Light</vt:lpstr>
      <vt:lpstr>SimHei</vt:lpstr>
      <vt:lpstr>Arial</vt:lpstr>
      <vt:lpstr>Calibri</vt:lpstr>
      <vt:lpstr>Calibri Light</vt:lpstr>
      <vt:lpstr>Office 主题​​</vt:lpstr>
      <vt:lpstr>1_Office 佈景主題</vt:lpstr>
      <vt:lpstr>PowerPoint-Präsentation</vt:lpstr>
      <vt:lpstr>生 命 活 水</vt:lpstr>
      <vt:lpstr>生命活水   约4:3-42</vt:lpstr>
      <vt:lpstr>一、井水和活水(7-15)</vt:lpstr>
      <vt:lpstr>PowerPoint-Präsentation</vt:lpstr>
      <vt:lpstr>一、井水和活水</vt:lpstr>
      <vt:lpstr>一、井水和活水</vt:lpstr>
      <vt:lpstr>一、井水和活水</vt:lpstr>
      <vt:lpstr>PowerPoint-Präsentation</vt:lpstr>
      <vt:lpstr>PowerPoint-Präsentation</vt:lpstr>
      <vt:lpstr>二、先知和基督(16-26)</vt:lpstr>
      <vt:lpstr>二、先知和基督</vt:lpstr>
      <vt:lpstr>二、先知和基督</vt:lpstr>
      <vt:lpstr>PowerPoint-Präsentation</vt:lpstr>
      <vt:lpstr>三、出城和入城(28-30,39-42)</vt:lpstr>
      <vt:lpstr>PowerPoint-Präsentation</vt:lpstr>
      <vt:lpstr>生命活水   約4:3-42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</cp:lastModifiedBy>
  <cp:revision>101</cp:revision>
  <dcterms:created xsi:type="dcterms:W3CDTF">2023-03-17T14:22:59Z</dcterms:created>
  <dcterms:modified xsi:type="dcterms:W3CDTF">2023-06-19T17:22:48Z</dcterms:modified>
</cp:coreProperties>
</file>