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6"/>
  </p:notesMasterIdLst>
  <p:sldIdLst>
    <p:sldId id="2174" r:id="rId2"/>
    <p:sldId id="2193" r:id="rId3"/>
    <p:sldId id="315" r:id="rId4"/>
    <p:sldId id="2195" r:id="rId5"/>
    <p:sldId id="2194" r:id="rId6"/>
    <p:sldId id="2196" r:id="rId7"/>
    <p:sldId id="2197" r:id="rId8"/>
    <p:sldId id="2198" r:id="rId9"/>
    <p:sldId id="2199" r:id="rId10"/>
    <p:sldId id="2200" r:id="rId11"/>
    <p:sldId id="2201" r:id="rId12"/>
    <p:sldId id="2202" r:id="rId13"/>
    <p:sldId id="2203" r:id="rId14"/>
    <p:sldId id="2204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主题样式 1 - 强调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781"/>
    <p:restoredTop sz="72545"/>
  </p:normalViewPr>
  <p:slideViewPr>
    <p:cSldViewPr snapToGrid="0">
      <p:cViewPr varScale="1">
        <p:scale>
          <a:sx n="117" d="100"/>
          <a:sy n="117" d="100"/>
        </p:scale>
        <p:origin x="295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8EBC27-3C92-DF40-81E2-50E2258292AA}" type="datetimeFigureOut">
              <a:rPr lang="zh-CN" altLang="en-US"/>
              <a:t>2023/5/3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72B3B1-C204-5A46-AA13-7B4CAFF35EC8}" type="slidenum">
              <a:rPr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91660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/>
              <a:t>请注意修改证道题目和讲员</a:t>
            </a:r>
            <a:endParaRPr kumimoji="0" lang="en-US" altLang="zh-CN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1" lang="zh-CN" altLang="en-US"/>
              <a:t>标题：黑体</a:t>
            </a:r>
            <a:r>
              <a:rPr kumimoji="1" lang="en-US" altLang="zh-CN"/>
              <a:t>42</a:t>
            </a:r>
          </a:p>
          <a:p>
            <a:r>
              <a:rPr kumimoji="1" lang="zh-CN" altLang="en-US"/>
              <a:t>证道题目：黑体</a:t>
            </a:r>
            <a:r>
              <a:rPr kumimoji="1" lang="en-US" altLang="zh-CN"/>
              <a:t>60</a:t>
            </a:r>
          </a:p>
          <a:p>
            <a:r>
              <a:rPr kumimoji="1" lang="zh-CN" altLang="en-US"/>
              <a:t>证道人和经文：黑体</a:t>
            </a:r>
            <a:r>
              <a:rPr kumimoji="1" lang="en-US" altLang="zh-CN"/>
              <a:t>32</a:t>
            </a:r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72B3B1-C204-5A46-AA13-7B4CAFF35EC8}" type="slidenum">
              <a:rPr lang="en-US" altLang="zh-CN" smtClean="0"/>
              <a:t>1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6954174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zh-CN" altLang="en-US"/>
              <a:t>标题：黑体</a:t>
            </a:r>
            <a:r>
              <a:rPr kumimoji="1" lang="en-US" altLang="zh-CN"/>
              <a:t>42</a:t>
            </a:r>
          </a:p>
          <a:p>
            <a:r>
              <a:rPr kumimoji="1" lang="zh-CN" altLang="en-US"/>
              <a:t>内容：黑体</a:t>
            </a:r>
            <a:r>
              <a:rPr kumimoji="1" lang="en-US" altLang="zh-CN"/>
              <a:t>32</a:t>
            </a:r>
          </a:p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72B3B1-C204-5A46-AA13-7B4CAFF35EC8}" type="slidenum">
              <a:rPr lang="en-US" altLang="zh-CN"/>
              <a:t>10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002528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zh-CN" altLang="en-US"/>
              <a:t>标题：黑体</a:t>
            </a:r>
            <a:r>
              <a:rPr kumimoji="1" lang="en-US" altLang="zh-CN"/>
              <a:t>42</a:t>
            </a:r>
          </a:p>
          <a:p>
            <a:r>
              <a:rPr kumimoji="1" lang="zh-CN" altLang="en-US"/>
              <a:t>内容：黑体</a:t>
            </a:r>
            <a:r>
              <a:rPr kumimoji="1" lang="en-US" altLang="zh-CN"/>
              <a:t>32</a:t>
            </a:r>
          </a:p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72B3B1-C204-5A46-AA13-7B4CAFF35EC8}" type="slidenum">
              <a:rPr lang="en-US" altLang="zh-CN"/>
              <a:t>11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19649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zh-CN" altLang="en-US"/>
              <a:t>标题：黑体</a:t>
            </a:r>
            <a:r>
              <a:rPr kumimoji="1" lang="en-US" altLang="zh-CN"/>
              <a:t>42</a:t>
            </a:r>
          </a:p>
          <a:p>
            <a:r>
              <a:rPr kumimoji="1" lang="zh-CN" altLang="en-US"/>
              <a:t>内容：黑体</a:t>
            </a:r>
            <a:r>
              <a:rPr kumimoji="1" lang="en-US" altLang="zh-CN"/>
              <a:t>32</a:t>
            </a:r>
          </a:p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72B3B1-C204-5A46-AA13-7B4CAFF35EC8}" type="slidenum">
              <a:rPr lang="en-US" altLang="zh-CN"/>
              <a:t>12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6793071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zh-CN" altLang="en-US"/>
              <a:t>标题：黑体</a:t>
            </a:r>
            <a:r>
              <a:rPr kumimoji="1" lang="en-US" altLang="zh-CN"/>
              <a:t>42</a:t>
            </a:r>
          </a:p>
          <a:p>
            <a:r>
              <a:rPr kumimoji="1" lang="zh-CN" altLang="en-US"/>
              <a:t>内容：黑体</a:t>
            </a:r>
            <a:r>
              <a:rPr kumimoji="1" lang="en-US" altLang="zh-CN"/>
              <a:t>32</a:t>
            </a:r>
          </a:p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72B3B1-C204-5A46-AA13-7B4CAFF35EC8}" type="slidenum">
              <a:rPr lang="en-US" altLang="zh-CN"/>
              <a:t>13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7333917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zh-CN" altLang="en-US"/>
              <a:t>标题：黑体</a:t>
            </a:r>
            <a:r>
              <a:rPr kumimoji="1" lang="en-US" altLang="zh-CN"/>
              <a:t>42</a:t>
            </a:r>
          </a:p>
          <a:p>
            <a:r>
              <a:rPr kumimoji="1" lang="zh-CN" altLang="en-US"/>
              <a:t>内容：黑体</a:t>
            </a:r>
            <a:r>
              <a:rPr kumimoji="1" lang="en-US" altLang="zh-CN"/>
              <a:t>32</a:t>
            </a:r>
          </a:p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72B3B1-C204-5A46-AA13-7B4CAFF35EC8}" type="slidenum">
              <a:rPr lang="en-US" altLang="zh-CN"/>
              <a:t>14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0701863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zh-CN" altLang="en-US"/>
              <a:t>标题：黑体</a:t>
            </a:r>
            <a:r>
              <a:rPr kumimoji="1" lang="en-US" altLang="zh-CN"/>
              <a:t>42</a:t>
            </a:r>
          </a:p>
          <a:p>
            <a:r>
              <a:rPr kumimoji="1" lang="zh-CN" altLang="en-US"/>
              <a:t>内容：黑体</a:t>
            </a:r>
            <a:r>
              <a:rPr kumimoji="1" lang="en-US" altLang="zh-CN"/>
              <a:t>32</a:t>
            </a:r>
          </a:p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72B3B1-C204-5A46-AA13-7B4CAFF35EC8}" type="slidenum">
              <a:rPr lang="en-US" altLang="zh-CN"/>
              <a:t>2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653565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zh-CN" altLang="en-US"/>
              <a:t>标题：黑体</a:t>
            </a:r>
            <a:r>
              <a:rPr kumimoji="1" lang="en-US" altLang="zh-CN"/>
              <a:t>42</a:t>
            </a:r>
          </a:p>
          <a:p>
            <a:r>
              <a:rPr kumimoji="1" lang="zh-CN" altLang="en-US"/>
              <a:t>内容：黑体</a:t>
            </a:r>
            <a:r>
              <a:rPr kumimoji="1" lang="en-US" altLang="zh-CN"/>
              <a:t>32</a:t>
            </a:r>
          </a:p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72B3B1-C204-5A46-AA13-7B4CAFF35EC8}" type="slidenum">
              <a:rPr lang="en-US" altLang="zh-CN"/>
              <a:t>3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9517893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zh-CN" altLang="en-US"/>
              <a:t>标题：黑体</a:t>
            </a:r>
            <a:r>
              <a:rPr kumimoji="1" lang="en-US" altLang="zh-CN"/>
              <a:t>42</a:t>
            </a:r>
          </a:p>
          <a:p>
            <a:r>
              <a:rPr kumimoji="1" lang="zh-CN" altLang="en-US"/>
              <a:t>内容：黑体</a:t>
            </a:r>
            <a:r>
              <a:rPr kumimoji="1" lang="en-US" altLang="zh-CN"/>
              <a:t>32</a:t>
            </a:r>
          </a:p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72B3B1-C204-5A46-AA13-7B4CAFF35EC8}" type="slidenum">
              <a:rPr lang="en-US" altLang="zh-CN"/>
              <a:t>4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802522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zh-CN" altLang="en-US"/>
              <a:t>标题：黑体</a:t>
            </a:r>
            <a:r>
              <a:rPr kumimoji="1" lang="en-US" altLang="zh-CN"/>
              <a:t>42</a:t>
            </a:r>
          </a:p>
          <a:p>
            <a:r>
              <a:rPr kumimoji="1" lang="zh-CN" altLang="en-US"/>
              <a:t>内容：黑体</a:t>
            </a:r>
            <a:r>
              <a:rPr kumimoji="1" lang="en-US" altLang="zh-CN"/>
              <a:t>32</a:t>
            </a:r>
          </a:p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72B3B1-C204-5A46-AA13-7B4CAFF35EC8}" type="slidenum">
              <a:rPr lang="en-US" altLang="zh-CN"/>
              <a:t>5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654913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zh-CN" altLang="en-US"/>
              <a:t>标题：黑体</a:t>
            </a:r>
            <a:r>
              <a:rPr kumimoji="1" lang="en-US" altLang="zh-CN"/>
              <a:t>42</a:t>
            </a:r>
          </a:p>
          <a:p>
            <a:r>
              <a:rPr kumimoji="1" lang="zh-CN" altLang="en-US"/>
              <a:t>内容：黑体</a:t>
            </a:r>
            <a:r>
              <a:rPr kumimoji="1" lang="en-US" altLang="zh-CN"/>
              <a:t>32</a:t>
            </a:r>
          </a:p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72B3B1-C204-5A46-AA13-7B4CAFF35EC8}" type="slidenum">
              <a:rPr lang="en-US" altLang="zh-CN"/>
              <a:t>6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2836904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zh-CN" altLang="en-US"/>
              <a:t>标题：黑体</a:t>
            </a:r>
            <a:r>
              <a:rPr kumimoji="1" lang="en-US" altLang="zh-CN"/>
              <a:t>42</a:t>
            </a:r>
          </a:p>
          <a:p>
            <a:r>
              <a:rPr kumimoji="1" lang="zh-CN" altLang="en-US"/>
              <a:t>内容：黑体</a:t>
            </a:r>
            <a:r>
              <a:rPr kumimoji="1" lang="en-US" altLang="zh-CN"/>
              <a:t>32</a:t>
            </a:r>
          </a:p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72B3B1-C204-5A46-AA13-7B4CAFF35EC8}" type="slidenum">
              <a:rPr lang="en-US" altLang="zh-CN"/>
              <a:t>7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281484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zh-CN" altLang="en-US"/>
              <a:t>标题：黑体</a:t>
            </a:r>
            <a:r>
              <a:rPr kumimoji="1" lang="en-US" altLang="zh-CN"/>
              <a:t>42</a:t>
            </a:r>
          </a:p>
          <a:p>
            <a:r>
              <a:rPr kumimoji="1" lang="zh-CN" altLang="en-US"/>
              <a:t>内容：黑体</a:t>
            </a:r>
            <a:r>
              <a:rPr kumimoji="1" lang="en-US" altLang="zh-CN"/>
              <a:t>32</a:t>
            </a:r>
          </a:p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72B3B1-C204-5A46-AA13-7B4CAFF35EC8}" type="slidenum">
              <a:rPr lang="en-US" altLang="zh-CN"/>
              <a:t>8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556084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zh-CN" altLang="en-US"/>
              <a:t>标题：黑体</a:t>
            </a:r>
            <a:r>
              <a:rPr kumimoji="1" lang="en-US" altLang="zh-CN"/>
              <a:t>42</a:t>
            </a:r>
          </a:p>
          <a:p>
            <a:r>
              <a:rPr kumimoji="1" lang="zh-CN" altLang="en-US"/>
              <a:t>内容：黑体</a:t>
            </a:r>
            <a:r>
              <a:rPr kumimoji="1" lang="en-US" altLang="zh-CN"/>
              <a:t>32</a:t>
            </a:r>
          </a:p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72B3B1-C204-5A46-AA13-7B4CAFF35EC8}" type="slidenum">
              <a:rPr lang="en-US" altLang="zh-CN"/>
              <a:t>9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6278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2023/5/3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1873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2023/5/3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794746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2023/5/3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78681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2023/5/3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82559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2023/5/3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87883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2023/5/3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62289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2023/5/3</a:t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02900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2023/5/3</a:t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818534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2023/5/3</a:t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51398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2023/5/3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18854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2023/5/3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33376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3FCE5-64A3-3F48-8FE4-AFF90259B521}" type="datetimeFigureOut">
              <a:rPr kumimoji="1" lang="zh-CN" altLang="en-US" smtClean="0"/>
              <a:t>2023/5/3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09682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E9AC96F1-9586-B830-BCFF-0244AAE6755A}"/>
              </a:ext>
            </a:extLst>
          </p:cNvPr>
          <p:cNvSpPr txBox="1">
            <a:spLocks/>
          </p:cNvSpPr>
          <p:nvPr/>
        </p:nvSpPr>
        <p:spPr bwMode="auto">
          <a:xfrm>
            <a:off x="1046747" y="0"/>
            <a:ext cx="6629709" cy="1106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>
                <a:solidFill>
                  <a:schemeClr val="accent5">
                    <a:lumMod val="75000"/>
                  </a:schemeClr>
                </a:solidFill>
              </a:rPr>
              <a:t>证道</a:t>
            </a:r>
            <a:endParaRPr lang="de-DE" altLang="zh-CN" b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" name="Inhaltsplatzhalter 2">
            <a:extLst>
              <a:ext uri="{FF2B5EF4-FFF2-40B4-BE49-F238E27FC236}">
                <a16:creationId xmlns:a16="http://schemas.microsoft.com/office/drawing/2014/main" id="{5F41C1D5-7730-DBCE-3F13-8C56C585950C}"/>
              </a:ext>
            </a:extLst>
          </p:cNvPr>
          <p:cNvSpPr txBox="1">
            <a:spLocks/>
          </p:cNvSpPr>
          <p:nvPr/>
        </p:nvSpPr>
        <p:spPr bwMode="auto">
          <a:xfrm>
            <a:off x="0" y="1146295"/>
            <a:ext cx="9143999" cy="2282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de-DE" sz="6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你愿当那头驴吗？</a:t>
            </a:r>
            <a:endParaRPr kumimoji="0" lang="en-US" altLang="zh-CN" sz="6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7" name="Inhaltsplatzhalter 2">
            <a:extLst>
              <a:ext uri="{FF2B5EF4-FFF2-40B4-BE49-F238E27FC236}">
                <a16:creationId xmlns:a16="http://schemas.microsoft.com/office/drawing/2014/main" id="{BC0B12FB-4C46-ACD5-AC4A-F6B7A1470475}"/>
              </a:ext>
            </a:extLst>
          </p:cNvPr>
          <p:cNvSpPr txBox="1">
            <a:spLocks/>
          </p:cNvSpPr>
          <p:nvPr/>
        </p:nvSpPr>
        <p:spPr bwMode="auto">
          <a:xfrm>
            <a:off x="1" y="3701846"/>
            <a:ext cx="9143999" cy="2009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anchor="t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证道：</a:t>
            </a:r>
            <a:r>
              <a:rPr kumimoji="0" lang="zh-CN" altLang="de-DE" sz="3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吴温淑芳 师母</a:t>
            </a:r>
            <a:endParaRPr kumimoji="0" lang="en-US" altLang="zh-CN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经文：</a:t>
            </a:r>
            <a:r>
              <a:rPr lang="zh-CN" altLang="en-US" sz="3200">
                <a:solidFill>
                  <a:prstClr val="black"/>
                </a:solidFill>
              </a:rPr>
              <a:t>太 </a:t>
            </a:r>
            <a:r>
              <a:rPr kumimoji="0" lang="de-DE" altLang="zh-CN" sz="3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21</a:t>
            </a:r>
            <a:r>
              <a:rPr kumimoji="0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:1-5 </a:t>
            </a:r>
            <a:r>
              <a:rPr lang="zh-CN" altLang="de-DE" sz="3200">
                <a:solidFill>
                  <a:prstClr val="black"/>
                </a:solidFill>
              </a:rPr>
              <a:t> </a:t>
            </a:r>
            <a:r>
              <a:rPr lang="zh-CN" altLang="en-US" sz="3200">
                <a:solidFill>
                  <a:prstClr val="black"/>
                </a:solidFill>
              </a:rPr>
              <a:t>路 </a:t>
            </a:r>
            <a:r>
              <a:rPr lang="de-DE" altLang="zh-CN" sz="3200">
                <a:solidFill>
                  <a:prstClr val="black"/>
                </a:solidFill>
              </a:rPr>
              <a:t>19:28-38</a:t>
            </a:r>
            <a:endParaRPr kumimoji="0" lang="en-US" altLang="zh-CN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767575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E9AC96F1-9586-B830-BCFF-0244AAE6755A}"/>
              </a:ext>
            </a:extLst>
          </p:cNvPr>
          <p:cNvSpPr txBox="1">
            <a:spLocks/>
          </p:cNvSpPr>
          <p:nvPr/>
        </p:nvSpPr>
        <p:spPr bwMode="auto">
          <a:xfrm>
            <a:off x="1046747" y="0"/>
            <a:ext cx="6629709" cy="1106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>
              <a:spcBef>
                <a:spcPct val="0"/>
              </a:spcBef>
            </a:pPr>
            <a:r>
              <a:rPr lang="zh-CN" altLang="en-US" b="0">
                <a:solidFill>
                  <a:schemeClr val="accent5">
                    <a:lumMod val="75000"/>
                  </a:schemeClr>
                </a:solidFill>
              </a:rPr>
              <a:t>证道</a:t>
            </a:r>
            <a:r>
              <a:rPr lang="zh-CN" altLang="en-US" sz="4400" b="0">
                <a:solidFill>
                  <a:schemeClr val="accent5">
                    <a:lumMod val="75000"/>
                  </a:schemeClr>
                </a:solidFill>
              </a:rPr>
              <a:t>：</a:t>
            </a:r>
            <a:r>
              <a:rPr kumimoji="0" lang="zh-CN" altLang="de-DE" sz="4400" b="0" i="0" u="none" strike="noStrike" kern="1200" cap="none" spc="0" normalizeH="0" baseline="0" noProof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</a:rPr>
              <a:t>你愿当那头驴吗？</a:t>
            </a:r>
            <a:endParaRPr kumimoji="0" lang="en-US" altLang="zh-CN" sz="4400" b="0" i="0" u="none" strike="noStrike" kern="1200" cap="none" spc="0" normalizeH="0" baseline="0" noProof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</a:endParaRPr>
          </a:p>
        </p:txBody>
      </p:sp>
      <p:sp>
        <p:nvSpPr>
          <p:cNvPr id="2" name="Inhaltsplatzhalter 2">
            <a:extLst>
              <a:ext uri="{FF2B5EF4-FFF2-40B4-BE49-F238E27FC236}">
                <a16:creationId xmlns:a16="http://schemas.microsoft.com/office/drawing/2014/main" id="{98A90C45-1887-308E-DA7A-F403FDE76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432" y="1620000"/>
            <a:ext cx="7831393" cy="5238000"/>
          </a:xfrm>
        </p:spPr>
        <p:txBody>
          <a:bodyPr>
            <a:noAutofit/>
          </a:bodyPr>
          <a:lstStyle/>
          <a:p>
            <a:pPr marL="450" lvl="0" indent="0" fontAlgn="base">
              <a:lnSpc>
                <a:spcPct val="100000"/>
              </a:lnSpc>
              <a:spcBef>
                <a:spcPts val="600"/>
              </a:spcBef>
              <a:buNone/>
              <a:defRPr/>
            </a:pPr>
            <a:r>
              <a:rPr lang="en-US" altLang="zh-CN" sz="32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d.</a:t>
            </a:r>
            <a:r>
              <a:rPr lang="zh-CN" altLang="en-US" sz="32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乐意的、顺服的、放下「自我」的，才能为主所用</a:t>
            </a:r>
            <a:endParaRPr lang="en-US" altLang="zh-CN" sz="3200" dirty="0">
              <a:solidFill>
                <a:srgbClr val="121212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450" lvl="0" indent="0" fontAlgn="base">
              <a:lnSpc>
                <a:spcPct val="100000"/>
              </a:lnSpc>
              <a:spcBef>
                <a:spcPts val="600"/>
              </a:spcBef>
              <a:buNone/>
              <a:defRPr/>
            </a:pPr>
            <a:r>
              <a:rPr lang="zh-CN" altLang="en-US" sz="32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
</a:t>
            </a:r>
            <a:r>
              <a:rPr lang="en-US" altLang="zh-CN" sz="32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e.</a:t>
            </a:r>
            <a:r>
              <a:rPr lang="zh-CN" altLang="en-US" sz="32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主要用「它」，是什么意思？
* 让它与耶稣有接触、有经历、有机会「真知道祂」
* 让它爱主，与主有感情
</a:t>
            </a:r>
            <a:endParaRPr kumimoji="0" lang="en-US" altLang="zh-CN" sz="3200" b="0" i="0" u="none" strike="noStrike" kern="1200" cap="none" spc="0" normalizeH="0" baseline="0" noProof="0">
              <a:ln>
                <a:noFill/>
              </a:ln>
              <a:solidFill>
                <a:srgbClr val="121212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833516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E9AC96F1-9586-B830-BCFF-0244AAE6755A}"/>
              </a:ext>
            </a:extLst>
          </p:cNvPr>
          <p:cNvSpPr txBox="1">
            <a:spLocks/>
          </p:cNvSpPr>
          <p:nvPr/>
        </p:nvSpPr>
        <p:spPr bwMode="auto">
          <a:xfrm>
            <a:off x="1046747" y="0"/>
            <a:ext cx="6629709" cy="1106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>
              <a:spcBef>
                <a:spcPct val="0"/>
              </a:spcBef>
            </a:pPr>
            <a:r>
              <a:rPr lang="zh-CN" altLang="en-US" b="0">
                <a:solidFill>
                  <a:schemeClr val="accent5">
                    <a:lumMod val="75000"/>
                  </a:schemeClr>
                </a:solidFill>
              </a:rPr>
              <a:t>证道</a:t>
            </a:r>
            <a:r>
              <a:rPr lang="zh-CN" altLang="en-US" sz="4400" b="0">
                <a:solidFill>
                  <a:schemeClr val="accent5">
                    <a:lumMod val="75000"/>
                  </a:schemeClr>
                </a:solidFill>
              </a:rPr>
              <a:t>：</a:t>
            </a:r>
            <a:r>
              <a:rPr kumimoji="0" lang="zh-CN" altLang="de-DE" sz="4400" b="0" i="0" u="none" strike="noStrike" kern="1200" cap="none" spc="0" normalizeH="0" baseline="0" noProof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</a:rPr>
              <a:t>你愿当那头驴吗？</a:t>
            </a:r>
            <a:endParaRPr kumimoji="0" lang="en-US" altLang="zh-CN" sz="4400" b="0" i="0" u="none" strike="noStrike" kern="1200" cap="none" spc="0" normalizeH="0" baseline="0" noProof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</a:endParaRPr>
          </a:p>
        </p:txBody>
      </p:sp>
      <p:sp>
        <p:nvSpPr>
          <p:cNvPr id="2" name="Inhaltsplatzhalter 2">
            <a:extLst>
              <a:ext uri="{FF2B5EF4-FFF2-40B4-BE49-F238E27FC236}">
                <a16:creationId xmlns:a16="http://schemas.microsoft.com/office/drawing/2014/main" id="{98A90C45-1887-308E-DA7A-F403FDE76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432" y="1620000"/>
            <a:ext cx="7831393" cy="5238000"/>
          </a:xfrm>
        </p:spPr>
        <p:txBody>
          <a:bodyPr>
            <a:noAutofit/>
          </a:bodyPr>
          <a:lstStyle/>
          <a:p>
            <a:pPr marL="450" lvl="0" indent="0" fontAlgn="base">
              <a:lnSpc>
                <a:spcPct val="100000"/>
              </a:lnSpc>
              <a:spcBef>
                <a:spcPts val="600"/>
              </a:spcBef>
              <a:buNone/>
              <a:defRPr/>
            </a:pPr>
            <a:r>
              <a:rPr lang="zh-CN" altLang="en-US" sz="32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* 让它与耶稣结连（真葡萄树与枝子），与神的国有份</a:t>
            </a:r>
            <a:endParaRPr lang="en-US" altLang="zh-CN" sz="3200" dirty="0">
              <a:solidFill>
                <a:srgbClr val="121212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450" lvl="0" indent="0" fontAlgn="base">
              <a:lnSpc>
                <a:spcPct val="100000"/>
              </a:lnSpc>
              <a:spcBef>
                <a:spcPts val="600"/>
              </a:spcBef>
              <a:buNone/>
              <a:defRPr/>
            </a:pPr>
            <a:r>
              <a:rPr lang="zh-CN" altLang="en-US" sz="32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
约翰福音</a:t>
            </a:r>
            <a:r>
              <a:rPr lang="en-US" altLang="zh-CN" sz="32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15:1
</a:t>
            </a:r>
            <a:r>
              <a:rPr lang="zh-CN" altLang="en-US" sz="32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我是真葡萄树，我父是栽培的人。
约翰福音</a:t>
            </a:r>
            <a:r>
              <a:rPr lang="en-US" altLang="zh-CN" sz="32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15:5
</a:t>
            </a:r>
            <a:r>
              <a:rPr lang="zh-CN" altLang="en-US" sz="32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我是葡萄树，你们是枝子。常在我里面的， 我也常在他里面，这人就多结果子；因为离了我，你们就不能做什么。
</a:t>
            </a:r>
            <a:endParaRPr kumimoji="0" lang="en-US" altLang="zh-CN" sz="3200" b="0" i="0" u="none" strike="noStrike" kern="1200" cap="none" spc="0" normalizeH="0" baseline="0" noProof="0">
              <a:ln>
                <a:noFill/>
              </a:ln>
              <a:solidFill>
                <a:srgbClr val="121212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906359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E9AC96F1-9586-B830-BCFF-0244AAE6755A}"/>
              </a:ext>
            </a:extLst>
          </p:cNvPr>
          <p:cNvSpPr txBox="1">
            <a:spLocks/>
          </p:cNvSpPr>
          <p:nvPr/>
        </p:nvSpPr>
        <p:spPr bwMode="auto">
          <a:xfrm>
            <a:off x="1046747" y="0"/>
            <a:ext cx="6629709" cy="1106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>
              <a:spcBef>
                <a:spcPct val="0"/>
              </a:spcBef>
            </a:pPr>
            <a:r>
              <a:rPr lang="zh-CN" altLang="en-US" b="0">
                <a:solidFill>
                  <a:schemeClr val="accent5">
                    <a:lumMod val="75000"/>
                  </a:schemeClr>
                </a:solidFill>
              </a:rPr>
              <a:t>证道</a:t>
            </a:r>
            <a:r>
              <a:rPr lang="zh-CN" altLang="en-US" sz="4400" b="0">
                <a:solidFill>
                  <a:schemeClr val="accent5">
                    <a:lumMod val="75000"/>
                  </a:schemeClr>
                </a:solidFill>
              </a:rPr>
              <a:t>：</a:t>
            </a:r>
            <a:r>
              <a:rPr kumimoji="0" lang="zh-CN" altLang="de-DE" sz="4400" b="0" i="0" u="none" strike="noStrike" kern="1200" cap="none" spc="0" normalizeH="0" baseline="0" noProof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</a:rPr>
              <a:t>你愿当那头驴吗？</a:t>
            </a:r>
            <a:endParaRPr kumimoji="0" lang="en-US" altLang="zh-CN" sz="4400" b="0" i="0" u="none" strike="noStrike" kern="1200" cap="none" spc="0" normalizeH="0" baseline="0" noProof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</a:endParaRPr>
          </a:p>
        </p:txBody>
      </p:sp>
      <p:sp>
        <p:nvSpPr>
          <p:cNvPr id="2" name="Inhaltsplatzhalter 2">
            <a:extLst>
              <a:ext uri="{FF2B5EF4-FFF2-40B4-BE49-F238E27FC236}">
                <a16:creationId xmlns:a16="http://schemas.microsoft.com/office/drawing/2014/main" id="{98A90C45-1887-308E-DA7A-F403FDE76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432" y="1620000"/>
            <a:ext cx="7831393" cy="5238000"/>
          </a:xfrm>
        </p:spPr>
        <p:txBody>
          <a:bodyPr>
            <a:noAutofit/>
          </a:bodyPr>
          <a:lstStyle/>
          <a:p>
            <a:pPr marL="450" lvl="0" indent="0" fontAlgn="base">
              <a:lnSpc>
                <a:spcPct val="100000"/>
              </a:lnSpc>
              <a:spcBef>
                <a:spcPts val="600"/>
              </a:spcBef>
              <a:buNone/>
              <a:defRPr/>
            </a:pPr>
            <a:r>
              <a:rPr lang="zh-CN" altLang="en-US" sz="32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三、连串的行动，连串的顺服，完成神的救赎计划的一部分
</a:t>
            </a:r>
            <a:r>
              <a:rPr lang="en-US" altLang="zh-CN" sz="32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a. </a:t>
            </a:r>
            <a:r>
              <a:rPr lang="zh-CN" altLang="en-US" sz="32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那头驴
</a:t>
            </a:r>
            <a:r>
              <a:rPr lang="en-US" altLang="zh-CN" sz="32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b. </a:t>
            </a:r>
            <a:r>
              <a:rPr lang="zh-CN" altLang="en-US" sz="32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驴主们（耶稣要用你所拥有的：驴？ 钱财？ 物品？ 你的能力？ 你所珍爱的）
</a:t>
            </a:r>
            <a:r>
              <a:rPr lang="en-US" altLang="zh-CN" sz="32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c. </a:t>
            </a:r>
            <a:r>
              <a:rPr lang="zh-CN" altLang="en-US" sz="32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两个门徒（被打发</a:t>
            </a:r>
            <a:r>
              <a:rPr lang="en-US" altLang="zh-CN" sz="32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/</a:t>
            </a:r>
            <a:r>
              <a:rPr lang="zh-CN" altLang="en-US" sz="32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使唤去做跑腿、不起眼的活儿，不为人知</a:t>
            </a:r>
            <a:r>
              <a:rPr lang="en-US" altLang="zh-CN" sz="32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/</a:t>
            </a:r>
            <a:r>
              <a:rPr lang="zh-CN" altLang="en-US" sz="32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无名的</a:t>
            </a:r>
            <a:r>
              <a:rPr lang="en-US" altLang="zh-CN" sz="32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/</a:t>
            </a:r>
            <a:r>
              <a:rPr lang="zh-CN" altLang="en-US" sz="32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不被世界重视的）
</a:t>
            </a:r>
            <a:endParaRPr kumimoji="0" lang="en-US" altLang="zh-CN" sz="3200" b="0" i="0" u="none" strike="noStrike" kern="1200" cap="none" spc="0" normalizeH="0" baseline="0" noProof="0">
              <a:ln>
                <a:noFill/>
              </a:ln>
              <a:solidFill>
                <a:srgbClr val="121212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503460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E9AC96F1-9586-B830-BCFF-0244AAE6755A}"/>
              </a:ext>
            </a:extLst>
          </p:cNvPr>
          <p:cNvSpPr txBox="1">
            <a:spLocks/>
          </p:cNvSpPr>
          <p:nvPr/>
        </p:nvSpPr>
        <p:spPr bwMode="auto">
          <a:xfrm>
            <a:off x="1046747" y="0"/>
            <a:ext cx="6629709" cy="1106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>
              <a:spcBef>
                <a:spcPct val="0"/>
              </a:spcBef>
            </a:pPr>
            <a:r>
              <a:rPr lang="zh-CN" altLang="en-US" b="0">
                <a:solidFill>
                  <a:schemeClr val="accent5">
                    <a:lumMod val="75000"/>
                  </a:schemeClr>
                </a:solidFill>
              </a:rPr>
              <a:t>证道</a:t>
            </a:r>
            <a:r>
              <a:rPr lang="zh-CN" altLang="en-US" sz="4400" b="0">
                <a:solidFill>
                  <a:schemeClr val="accent5">
                    <a:lumMod val="75000"/>
                  </a:schemeClr>
                </a:solidFill>
              </a:rPr>
              <a:t>：</a:t>
            </a:r>
            <a:r>
              <a:rPr kumimoji="0" lang="zh-CN" altLang="de-DE" sz="4400" b="0" i="0" u="none" strike="noStrike" kern="1200" cap="none" spc="0" normalizeH="0" baseline="0" noProof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</a:rPr>
              <a:t>你愿当那头驴吗？</a:t>
            </a:r>
            <a:endParaRPr kumimoji="0" lang="en-US" altLang="zh-CN" sz="4400" b="0" i="0" u="none" strike="noStrike" kern="1200" cap="none" spc="0" normalizeH="0" baseline="0" noProof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</a:endParaRPr>
          </a:p>
        </p:txBody>
      </p:sp>
      <p:sp>
        <p:nvSpPr>
          <p:cNvPr id="2" name="Inhaltsplatzhalter 2">
            <a:extLst>
              <a:ext uri="{FF2B5EF4-FFF2-40B4-BE49-F238E27FC236}">
                <a16:creationId xmlns:a16="http://schemas.microsoft.com/office/drawing/2014/main" id="{98A90C45-1887-308E-DA7A-F403FDE76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432" y="1620000"/>
            <a:ext cx="7831393" cy="5238000"/>
          </a:xfrm>
        </p:spPr>
        <p:txBody>
          <a:bodyPr>
            <a:noAutofit/>
          </a:bodyPr>
          <a:lstStyle/>
          <a:p>
            <a:pPr marL="450" lvl="0" indent="0" fontAlgn="base">
              <a:lnSpc>
                <a:spcPct val="100000"/>
              </a:lnSpc>
              <a:spcBef>
                <a:spcPts val="600"/>
              </a:spcBef>
              <a:buNone/>
              <a:defRPr/>
            </a:pPr>
            <a:r>
              <a:rPr lang="en-US" altLang="zh-CN" sz="32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d. </a:t>
            </a:r>
            <a:r>
              <a:rPr lang="zh-CN" altLang="en-US" sz="32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耶稣完全顺服、以至于死</a:t>
            </a:r>
            <a:endParaRPr lang="en-US" altLang="zh-CN" sz="3200" dirty="0">
              <a:solidFill>
                <a:srgbClr val="121212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450" lvl="0" indent="0" fontAlgn="base">
              <a:lnSpc>
                <a:spcPct val="100000"/>
              </a:lnSpc>
              <a:spcBef>
                <a:spcPts val="600"/>
              </a:spcBef>
              <a:buNone/>
              <a:defRPr/>
            </a:pPr>
            <a:r>
              <a:rPr lang="zh-CN" altLang="en-US" sz="32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
腓立比书</a:t>
            </a:r>
            <a:r>
              <a:rPr lang="en-US" altLang="zh-CN" sz="32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2</a:t>
            </a:r>
            <a:r>
              <a:rPr lang="de-DE" altLang="zh-CN" sz="32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:</a:t>
            </a:r>
            <a:r>
              <a:rPr lang="en-US" altLang="zh-CN" sz="32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6-8
</a:t>
            </a:r>
            <a:r>
              <a:rPr lang="zh-CN" altLang="en-US" sz="32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他本有神的形像，不以自己与神同等为强夺的；反倒虚己，取了奴仆的形像，成为人的样式；既有人的样子，就自己卑微，存心顺服，以至于死，且死在十字架上。
</a:t>
            </a:r>
            <a:endParaRPr kumimoji="0" lang="en-US" altLang="zh-CN" sz="3200" b="0" i="0" u="none" strike="noStrike" kern="1200" cap="none" spc="0" normalizeH="0" baseline="0" noProof="0">
              <a:ln>
                <a:noFill/>
              </a:ln>
              <a:solidFill>
                <a:srgbClr val="121212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52287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E9AC96F1-9586-B830-BCFF-0244AAE6755A}"/>
              </a:ext>
            </a:extLst>
          </p:cNvPr>
          <p:cNvSpPr txBox="1">
            <a:spLocks/>
          </p:cNvSpPr>
          <p:nvPr/>
        </p:nvSpPr>
        <p:spPr bwMode="auto">
          <a:xfrm>
            <a:off x="1046747" y="0"/>
            <a:ext cx="6629709" cy="1106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>
              <a:spcBef>
                <a:spcPct val="0"/>
              </a:spcBef>
            </a:pPr>
            <a:r>
              <a:rPr lang="zh-CN" altLang="en-US" b="0">
                <a:solidFill>
                  <a:schemeClr val="accent5">
                    <a:lumMod val="75000"/>
                  </a:schemeClr>
                </a:solidFill>
              </a:rPr>
              <a:t>证道</a:t>
            </a:r>
            <a:r>
              <a:rPr lang="zh-CN" altLang="en-US" sz="4400" b="0">
                <a:solidFill>
                  <a:schemeClr val="accent5">
                    <a:lumMod val="75000"/>
                  </a:schemeClr>
                </a:solidFill>
              </a:rPr>
              <a:t>：</a:t>
            </a:r>
            <a:r>
              <a:rPr kumimoji="0" lang="zh-CN" altLang="de-DE" sz="4400" b="0" i="0" u="none" strike="noStrike" kern="1200" cap="none" spc="0" normalizeH="0" baseline="0" noProof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</a:rPr>
              <a:t>你愿当那头驴吗？</a:t>
            </a:r>
            <a:endParaRPr kumimoji="0" lang="en-US" altLang="zh-CN" sz="4400" b="0" i="0" u="none" strike="noStrike" kern="1200" cap="none" spc="0" normalizeH="0" baseline="0" noProof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</a:endParaRPr>
          </a:p>
        </p:txBody>
      </p:sp>
      <p:sp>
        <p:nvSpPr>
          <p:cNvPr id="2" name="Inhaltsplatzhalter 2">
            <a:extLst>
              <a:ext uri="{FF2B5EF4-FFF2-40B4-BE49-F238E27FC236}">
                <a16:creationId xmlns:a16="http://schemas.microsoft.com/office/drawing/2014/main" id="{98A90C45-1887-308E-DA7A-F403FDE76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432" y="1620000"/>
            <a:ext cx="7831393" cy="5238000"/>
          </a:xfrm>
        </p:spPr>
        <p:txBody>
          <a:bodyPr>
            <a:noAutofit/>
          </a:bodyPr>
          <a:lstStyle/>
          <a:p>
            <a:pPr marL="450" lvl="0" indent="0" fontAlgn="base">
              <a:lnSpc>
                <a:spcPct val="100000"/>
              </a:lnSpc>
              <a:spcBef>
                <a:spcPts val="600"/>
              </a:spcBef>
              <a:buNone/>
              <a:defRPr/>
            </a:pPr>
            <a:r>
              <a:rPr lang="zh-CN" altLang="en-US" sz="32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总结：
如果不是对神的敬畏、爱和感恩，如果不跟从神；你我永远不能真正地与神相连；你我也不会成为那头驴，那驴主们，那跑腿的门徒</a:t>
            </a:r>
            <a:r>
              <a:rPr lang="en-US" altLang="zh-CN" sz="32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.....
</a:t>
            </a:r>
            <a:r>
              <a:rPr lang="zh-CN" altLang="en-US" sz="32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如果你愿意回应主耶稣在十字架上成就的救恩；回应祂的爱和祂在你人生中数不尽的恩典；让我们在主面前立志，一生跟随 祂，一生爱祂。做驴做马，顺服主意。
</a:t>
            </a:r>
            <a:endParaRPr kumimoji="0" lang="en-US" altLang="zh-CN" sz="3200" b="0" i="0" u="none" strike="noStrike" kern="1200" cap="none" spc="0" normalizeH="0" baseline="0" noProof="0">
              <a:ln>
                <a:noFill/>
              </a:ln>
              <a:solidFill>
                <a:srgbClr val="121212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76217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E9AC96F1-9586-B830-BCFF-0244AAE6755A}"/>
              </a:ext>
            </a:extLst>
          </p:cNvPr>
          <p:cNvSpPr txBox="1">
            <a:spLocks/>
          </p:cNvSpPr>
          <p:nvPr/>
        </p:nvSpPr>
        <p:spPr bwMode="auto">
          <a:xfrm>
            <a:off x="1046747" y="0"/>
            <a:ext cx="6629709" cy="1106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>
              <a:spcBef>
                <a:spcPct val="0"/>
              </a:spcBef>
            </a:pPr>
            <a:r>
              <a:rPr lang="zh-CN" altLang="en-US" b="0">
                <a:solidFill>
                  <a:schemeClr val="accent5">
                    <a:lumMod val="75000"/>
                  </a:schemeClr>
                </a:solidFill>
              </a:rPr>
              <a:t>证道</a:t>
            </a:r>
            <a:r>
              <a:rPr lang="zh-CN" altLang="en-US" sz="4400" b="0">
                <a:solidFill>
                  <a:schemeClr val="accent5">
                    <a:lumMod val="75000"/>
                  </a:schemeClr>
                </a:solidFill>
              </a:rPr>
              <a:t>：</a:t>
            </a:r>
            <a:r>
              <a:rPr kumimoji="0" lang="zh-CN" altLang="de-DE" sz="4400" b="0" i="0" u="none" strike="noStrike" kern="1200" cap="none" spc="0" normalizeH="0" baseline="0" noProof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</a:rPr>
              <a:t>你愿当那头驴吗？</a:t>
            </a:r>
            <a:endParaRPr kumimoji="0" lang="en-US" altLang="zh-CN" sz="4400" b="0" i="0" u="none" strike="noStrike" kern="1200" cap="none" spc="0" normalizeH="0" baseline="0" noProof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</a:endParaRPr>
          </a:p>
        </p:txBody>
      </p:sp>
      <p:sp>
        <p:nvSpPr>
          <p:cNvPr id="2" name="Inhaltsplatzhalter 2">
            <a:extLst>
              <a:ext uri="{FF2B5EF4-FFF2-40B4-BE49-F238E27FC236}">
                <a16:creationId xmlns:a16="http://schemas.microsoft.com/office/drawing/2014/main" id="{98A90C45-1887-308E-DA7A-F403FDE76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432" y="1620000"/>
            <a:ext cx="7831393" cy="5238000"/>
          </a:xfrm>
        </p:spPr>
        <p:txBody>
          <a:bodyPr>
            <a:noAutofit/>
          </a:bodyPr>
          <a:lstStyle/>
          <a:p>
            <a:pPr marL="450" marR="0" lvl="0" indent="0" algn="l" defTabSz="914400" rtl="0" eaLnBrk="1" fontAlgn="base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zh-CN" altLang="en-US" sz="320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一</a:t>
            </a:r>
            <a:r>
              <a:rPr kumimoji="0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、关于驴的自我认知和驴的「驴生哲学」</a:t>
            </a:r>
          </a:p>
          <a:p>
            <a:pPr marL="450" marR="0" lvl="0" indent="0" algn="l" defTabSz="914400" rtl="0" eaLnBrk="1" fontAlgn="base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a.</a:t>
            </a:r>
            <a:r>
              <a:rPr kumimoji="0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服役的（做驴做马）、平凡的、谦卑的、不突出自己的；</a:t>
            </a:r>
          </a:p>
          <a:p>
            <a:pPr marL="450" marR="0" lvl="0" indent="0" algn="l" defTabSz="914400" rtl="0" eaLnBrk="1" fontAlgn="base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b.2017</a:t>
            </a:r>
            <a:r>
              <a:rPr kumimoji="0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年圣诞剧：「驴驹子选拔大赛」</a:t>
            </a:r>
          </a:p>
          <a:p>
            <a:pPr marL="450" marR="0" lvl="0" indent="0" algn="l" defTabSz="914400" rtl="0" eaLnBrk="1" fontAlgn="base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1</a:t>
            </a:r>
            <a:r>
              <a:rPr kumimoji="0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号，</a:t>
            </a:r>
            <a:r>
              <a:rPr kumimoji="0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2</a:t>
            </a:r>
            <a:r>
              <a:rPr kumimoji="0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号驴：（</a:t>
            </a:r>
            <a:r>
              <a:rPr kumimoji="0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Holly </a:t>
            </a:r>
            <a:r>
              <a:rPr kumimoji="0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和 </a:t>
            </a:r>
            <a:r>
              <a:rPr kumimoji="0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Bolly</a:t>
            </a:r>
            <a:r>
              <a:rPr kumimoji="0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）要出国到</a:t>
            </a:r>
            <a:r>
              <a:rPr kumimoji="0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Hollywood </a:t>
            </a:r>
            <a:r>
              <a:rPr kumimoji="0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和</a:t>
            </a:r>
            <a:r>
              <a:rPr kumimoji="0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Bollywood </a:t>
            </a:r>
            <a:r>
              <a:rPr kumimoji="0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，在那里开创他们的演艺事业。</a:t>
            </a:r>
          </a:p>
          <a:p>
            <a:pPr marL="450" marR="0" lvl="0" indent="0" algn="l" defTabSz="914400" rtl="0" eaLnBrk="1" fontAlgn="base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srgbClr val="121212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76797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E9AC96F1-9586-B830-BCFF-0244AAE6755A}"/>
              </a:ext>
            </a:extLst>
          </p:cNvPr>
          <p:cNvSpPr txBox="1">
            <a:spLocks/>
          </p:cNvSpPr>
          <p:nvPr/>
        </p:nvSpPr>
        <p:spPr bwMode="auto">
          <a:xfrm>
            <a:off x="1046747" y="0"/>
            <a:ext cx="6629709" cy="1106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>
              <a:spcBef>
                <a:spcPct val="0"/>
              </a:spcBef>
            </a:pPr>
            <a:r>
              <a:rPr lang="zh-CN" altLang="en-US" b="0">
                <a:solidFill>
                  <a:schemeClr val="accent5">
                    <a:lumMod val="75000"/>
                  </a:schemeClr>
                </a:solidFill>
              </a:rPr>
              <a:t>证道</a:t>
            </a:r>
            <a:r>
              <a:rPr lang="zh-CN" altLang="en-US" sz="4400" b="0">
                <a:solidFill>
                  <a:schemeClr val="accent5">
                    <a:lumMod val="75000"/>
                  </a:schemeClr>
                </a:solidFill>
              </a:rPr>
              <a:t>：</a:t>
            </a:r>
            <a:r>
              <a:rPr kumimoji="0" lang="zh-CN" altLang="de-DE" sz="4400" b="0" i="0" u="none" strike="noStrike" kern="1200" cap="none" spc="0" normalizeH="0" baseline="0" noProof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</a:rPr>
              <a:t>你愿当那头驴吗？</a:t>
            </a:r>
            <a:endParaRPr kumimoji="0" lang="en-US" altLang="zh-CN" sz="4400" b="0" i="0" u="none" strike="noStrike" kern="1200" cap="none" spc="0" normalizeH="0" baseline="0" noProof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</a:endParaRPr>
          </a:p>
        </p:txBody>
      </p:sp>
      <p:sp>
        <p:nvSpPr>
          <p:cNvPr id="2" name="Inhaltsplatzhalter 2">
            <a:extLst>
              <a:ext uri="{FF2B5EF4-FFF2-40B4-BE49-F238E27FC236}">
                <a16:creationId xmlns:a16="http://schemas.microsoft.com/office/drawing/2014/main" id="{98A90C45-1887-308E-DA7A-F403FDE76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432" y="1620000"/>
            <a:ext cx="7831393" cy="5238000"/>
          </a:xfrm>
        </p:spPr>
        <p:txBody>
          <a:bodyPr>
            <a:noAutofit/>
          </a:bodyPr>
          <a:lstStyle/>
          <a:p>
            <a:pPr marL="450" marR="0" lvl="0" indent="0" algn="l" defTabSz="914400" rtl="0" eaLnBrk="1" fontAlgn="base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3</a:t>
            </a:r>
            <a:r>
              <a:rPr kumimoji="0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号驴（闪电）跑得超快，不愿意做一只慢走的驴，它要去参加马的行列，在大草原驰骋。</a:t>
            </a:r>
          </a:p>
          <a:p>
            <a:pPr marL="450" marR="0" lvl="0" indent="0" algn="l" defTabSz="914400" rtl="0" eaLnBrk="1" fontAlgn="base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4</a:t>
            </a:r>
            <a:r>
              <a:rPr kumimoji="0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号驴（成名）希望背贵的东西、重要的人物；希望真能成名，为驴子一族提高形象。</a:t>
            </a:r>
          </a:p>
          <a:p>
            <a:pPr marL="450" marR="0" lvl="0" indent="0" algn="l" defTabSz="914400" rtl="0" eaLnBrk="1" fontAlgn="base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5</a:t>
            </a:r>
            <a:r>
              <a:rPr kumimoji="0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号驴（小谦）被主人带去参加选拔大赛，愿意做被分派去做的事</a:t>
            </a:r>
            <a:r>
              <a:rPr lang="en-US" altLang="zh-CN" sz="320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——</a:t>
            </a:r>
            <a:r>
              <a:rPr kumimoji="0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背主耶稣进耶路撒冷。</a:t>
            </a:r>
          </a:p>
        </p:txBody>
      </p:sp>
    </p:spTree>
    <p:extLst>
      <p:ext uri="{BB962C8B-B14F-4D97-AF65-F5344CB8AC3E}">
        <p14:creationId xmlns:p14="http://schemas.microsoft.com/office/powerpoint/2010/main" val="1581249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E9AC96F1-9586-B830-BCFF-0244AAE6755A}"/>
              </a:ext>
            </a:extLst>
          </p:cNvPr>
          <p:cNvSpPr txBox="1">
            <a:spLocks/>
          </p:cNvSpPr>
          <p:nvPr/>
        </p:nvSpPr>
        <p:spPr bwMode="auto">
          <a:xfrm>
            <a:off x="1046747" y="0"/>
            <a:ext cx="6629709" cy="1106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>
              <a:spcBef>
                <a:spcPct val="0"/>
              </a:spcBef>
            </a:pPr>
            <a:r>
              <a:rPr lang="zh-CN" altLang="en-US" b="0">
                <a:solidFill>
                  <a:schemeClr val="accent5">
                    <a:lumMod val="75000"/>
                  </a:schemeClr>
                </a:solidFill>
              </a:rPr>
              <a:t>证道</a:t>
            </a:r>
            <a:r>
              <a:rPr lang="zh-CN" altLang="en-US" sz="4400" b="0">
                <a:solidFill>
                  <a:schemeClr val="accent5">
                    <a:lumMod val="75000"/>
                  </a:schemeClr>
                </a:solidFill>
              </a:rPr>
              <a:t>：</a:t>
            </a:r>
            <a:r>
              <a:rPr kumimoji="0" lang="zh-CN" altLang="de-DE" sz="4400" b="0" i="0" u="none" strike="noStrike" kern="1200" cap="none" spc="0" normalizeH="0" baseline="0" noProof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</a:rPr>
              <a:t>你愿当那头驴吗？</a:t>
            </a:r>
            <a:endParaRPr kumimoji="0" lang="en-US" altLang="zh-CN" sz="4400" b="0" i="0" u="none" strike="noStrike" kern="1200" cap="none" spc="0" normalizeH="0" baseline="0" noProof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</a:endParaRPr>
          </a:p>
        </p:txBody>
      </p:sp>
      <p:sp>
        <p:nvSpPr>
          <p:cNvPr id="2" name="Inhaltsplatzhalter 2">
            <a:extLst>
              <a:ext uri="{FF2B5EF4-FFF2-40B4-BE49-F238E27FC236}">
                <a16:creationId xmlns:a16="http://schemas.microsoft.com/office/drawing/2014/main" id="{98A90C45-1887-308E-DA7A-F403FDE76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432" y="1620000"/>
            <a:ext cx="7831393" cy="5238000"/>
          </a:xfrm>
        </p:spPr>
        <p:txBody>
          <a:bodyPr>
            <a:noAutofit/>
          </a:bodyPr>
          <a:lstStyle/>
          <a:p>
            <a:pPr marL="450" marR="0" lvl="0" indent="0" algn="l" defTabSz="914400" rtl="0" eaLnBrk="1" fontAlgn="base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c.</a:t>
            </a:r>
            <a:r>
              <a:rPr kumimoji="0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你是哪头驴？</a:t>
            </a:r>
          </a:p>
          <a:p>
            <a:pPr marL="450" marR="0" lvl="0" indent="0" algn="l" defTabSz="914400" rtl="0" eaLnBrk="1" fontAlgn="base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d.</a:t>
            </a:r>
            <a:r>
              <a:rPr kumimoji="0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你的自我认知、人生的追求中，有什么让你不能</a:t>
            </a:r>
            <a:r>
              <a:rPr kumimoji="0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/</a:t>
            </a:r>
            <a:r>
              <a:rPr kumimoji="0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不肯为主所用？</a:t>
            </a:r>
          </a:p>
          <a:p>
            <a:pPr marL="450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i. </a:t>
            </a:r>
            <a:r>
              <a:rPr kumimoji="0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有人自觉得太高、太强、太优秀？</a:t>
            </a:r>
          </a:p>
          <a:p>
            <a:pPr marL="450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ii.</a:t>
            </a:r>
            <a:r>
              <a:rPr kumimoji="0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也有人自觉太低、太弱、太平凡</a:t>
            </a:r>
            <a:r>
              <a:rPr kumimoji="0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……</a:t>
            </a:r>
          </a:p>
          <a:p>
            <a:pPr marL="450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iii.</a:t>
            </a:r>
            <a:r>
              <a:rPr kumimoji="0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有些人就是有点</a:t>
            </a:r>
            <a:r>
              <a:rPr kumimoji="0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/</a:t>
            </a:r>
            <a:r>
              <a:rPr kumimoji="0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比较懒，反正多我一个不多，少我一个更好；</a:t>
            </a:r>
          </a:p>
        </p:txBody>
      </p:sp>
    </p:spTree>
    <p:extLst>
      <p:ext uri="{BB962C8B-B14F-4D97-AF65-F5344CB8AC3E}">
        <p14:creationId xmlns:p14="http://schemas.microsoft.com/office/powerpoint/2010/main" val="3002669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E9AC96F1-9586-B830-BCFF-0244AAE6755A}"/>
              </a:ext>
            </a:extLst>
          </p:cNvPr>
          <p:cNvSpPr txBox="1">
            <a:spLocks/>
          </p:cNvSpPr>
          <p:nvPr/>
        </p:nvSpPr>
        <p:spPr bwMode="auto">
          <a:xfrm>
            <a:off x="1046747" y="0"/>
            <a:ext cx="6629709" cy="1106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>
              <a:spcBef>
                <a:spcPct val="0"/>
              </a:spcBef>
            </a:pPr>
            <a:r>
              <a:rPr lang="zh-CN" altLang="en-US" b="0">
                <a:solidFill>
                  <a:schemeClr val="accent5">
                    <a:lumMod val="75000"/>
                  </a:schemeClr>
                </a:solidFill>
              </a:rPr>
              <a:t>证道</a:t>
            </a:r>
            <a:r>
              <a:rPr lang="zh-CN" altLang="en-US" sz="4400" b="0">
                <a:solidFill>
                  <a:schemeClr val="accent5">
                    <a:lumMod val="75000"/>
                  </a:schemeClr>
                </a:solidFill>
              </a:rPr>
              <a:t>：</a:t>
            </a:r>
            <a:r>
              <a:rPr kumimoji="0" lang="zh-CN" altLang="de-DE" sz="4400" b="0" i="0" u="none" strike="noStrike" kern="1200" cap="none" spc="0" normalizeH="0" baseline="0" noProof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</a:rPr>
              <a:t>你愿当那头驴吗？</a:t>
            </a:r>
            <a:endParaRPr kumimoji="0" lang="en-US" altLang="zh-CN" sz="4400" b="0" i="0" u="none" strike="noStrike" kern="1200" cap="none" spc="0" normalizeH="0" baseline="0" noProof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</a:endParaRPr>
          </a:p>
        </p:txBody>
      </p:sp>
      <p:sp>
        <p:nvSpPr>
          <p:cNvPr id="2" name="Inhaltsplatzhalter 2">
            <a:extLst>
              <a:ext uri="{FF2B5EF4-FFF2-40B4-BE49-F238E27FC236}">
                <a16:creationId xmlns:a16="http://schemas.microsoft.com/office/drawing/2014/main" id="{98A90C45-1887-308E-DA7A-F403FDE76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432" y="1620000"/>
            <a:ext cx="7831393" cy="5238000"/>
          </a:xfrm>
        </p:spPr>
        <p:txBody>
          <a:bodyPr>
            <a:noAutofit/>
          </a:bodyPr>
          <a:lstStyle/>
          <a:p>
            <a:pPr marL="450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iv.</a:t>
            </a:r>
            <a:r>
              <a:rPr kumimoji="0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有些人的性格、人生追求早在信主之前已经确定，与世界认同；以致信主后</a:t>
            </a:r>
            <a:r>
              <a:rPr lang="en-US" altLang="zh-CN" sz="320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…</a:t>
            </a:r>
            <a:endParaRPr kumimoji="0" lang="en-US" altLang="zh-CN" sz="3200" b="0" i="0" u="none" strike="noStrike" kern="1200" cap="none" spc="0" normalizeH="0" baseline="0" noProof="0">
              <a:ln>
                <a:noFill/>
              </a:ln>
              <a:solidFill>
                <a:srgbClr val="121212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450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v.</a:t>
            </a:r>
            <a:r>
              <a:rPr kumimoji="0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也有人一直是以「躺平」（</a:t>
            </a:r>
            <a:r>
              <a:rPr kumimoji="0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2021</a:t>
            </a:r>
            <a:r>
              <a:rPr kumimoji="0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年流行语）为人生至高</a:t>
            </a:r>
            <a:r>
              <a:rPr lang="zh-CN" altLang="de-DE" sz="320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境界</a:t>
            </a:r>
            <a:r>
              <a:rPr lang="de-DE" altLang="zh-CN" sz="320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…</a:t>
            </a:r>
            <a:endParaRPr kumimoji="0" lang="en-US" altLang="zh-CN" sz="3200" b="0" i="0" u="none" strike="noStrike" kern="1200" cap="none" spc="0" normalizeH="0" baseline="0" noProof="0">
              <a:ln>
                <a:noFill/>
              </a:ln>
              <a:solidFill>
                <a:srgbClr val="121212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465514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E9AC96F1-9586-B830-BCFF-0244AAE6755A}"/>
              </a:ext>
            </a:extLst>
          </p:cNvPr>
          <p:cNvSpPr txBox="1">
            <a:spLocks/>
          </p:cNvSpPr>
          <p:nvPr/>
        </p:nvSpPr>
        <p:spPr bwMode="auto">
          <a:xfrm>
            <a:off x="1046747" y="0"/>
            <a:ext cx="6629709" cy="1106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>
              <a:spcBef>
                <a:spcPct val="0"/>
              </a:spcBef>
            </a:pPr>
            <a:r>
              <a:rPr lang="zh-CN" altLang="en-US" b="0">
                <a:solidFill>
                  <a:schemeClr val="accent5">
                    <a:lumMod val="75000"/>
                  </a:schemeClr>
                </a:solidFill>
              </a:rPr>
              <a:t>证道</a:t>
            </a:r>
            <a:r>
              <a:rPr lang="zh-CN" altLang="en-US" sz="4400" b="0">
                <a:solidFill>
                  <a:schemeClr val="accent5">
                    <a:lumMod val="75000"/>
                  </a:schemeClr>
                </a:solidFill>
              </a:rPr>
              <a:t>：</a:t>
            </a:r>
            <a:r>
              <a:rPr kumimoji="0" lang="zh-CN" altLang="de-DE" sz="4400" b="0" i="0" u="none" strike="noStrike" kern="1200" cap="none" spc="0" normalizeH="0" baseline="0" noProof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</a:rPr>
              <a:t>你愿当那头驴吗？</a:t>
            </a:r>
            <a:endParaRPr kumimoji="0" lang="en-US" altLang="zh-CN" sz="4400" b="0" i="0" u="none" strike="noStrike" kern="1200" cap="none" spc="0" normalizeH="0" baseline="0" noProof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</a:endParaRPr>
          </a:p>
        </p:txBody>
      </p:sp>
      <p:sp>
        <p:nvSpPr>
          <p:cNvPr id="2" name="Inhaltsplatzhalter 2">
            <a:extLst>
              <a:ext uri="{FF2B5EF4-FFF2-40B4-BE49-F238E27FC236}">
                <a16:creationId xmlns:a16="http://schemas.microsoft.com/office/drawing/2014/main" id="{98A90C45-1887-308E-DA7A-F403FDE76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432" y="1620000"/>
            <a:ext cx="7831393" cy="5238000"/>
          </a:xfrm>
        </p:spPr>
        <p:txBody>
          <a:bodyPr>
            <a:noAutofit/>
          </a:bodyPr>
          <a:lstStyle/>
          <a:p>
            <a:pPr marL="450" lvl="0" indent="0" fontAlgn="base">
              <a:lnSpc>
                <a:spcPct val="100000"/>
              </a:lnSpc>
              <a:spcBef>
                <a:spcPts val="600"/>
              </a:spcBef>
              <a:buNone/>
              <a:defRPr/>
            </a:pPr>
            <a:r>
              <a:rPr lang="en-US" altLang="zh-CN" sz="32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e.</a:t>
            </a:r>
            <a:r>
              <a:rPr lang="zh-CN" altLang="en-US" sz="32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对于</a:t>
            </a:r>
            <a:r>
              <a:rPr lang="en-US" altLang="zh-CN" sz="32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i-v </a:t>
            </a:r>
            <a:r>
              <a:rPr lang="zh-CN" altLang="en-US" sz="32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，或更多不同的原因，而不想自己的人生被打扰</a:t>
            </a:r>
            <a:r>
              <a:rPr lang="en-US" altLang="zh-CN" sz="32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/</a:t>
            </a:r>
            <a:r>
              <a:rPr lang="zh-CN" altLang="en-US" sz="32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被打乱</a:t>
            </a:r>
            <a:r>
              <a:rPr lang="en-US" altLang="zh-CN" sz="32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/</a:t>
            </a:r>
            <a:r>
              <a:rPr lang="zh-CN" altLang="en-US" sz="32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被改变，而婉拒与主同去、走神的路的：</a:t>
            </a:r>
            <a:r>
              <a:rPr lang="en-US" altLang="zh-CN" sz="32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
</a:t>
            </a:r>
            <a:r>
              <a:rPr lang="zh-CN" altLang="en-US" sz="32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大概就好像那少年富有的官，看重别的事过于主，不愿意放下他所珍爱的去跟随耶稣；</a:t>
            </a:r>
            <a:r>
              <a:rPr lang="en-US" altLang="zh-CN" sz="32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
</a:t>
            </a:r>
            <a:r>
              <a:rPr lang="zh-CN" altLang="en-US" sz="32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主不会勉强，主还是爱他，却会觉得惋惜吧。
</a:t>
            </a:r>
            <a:endParaRPr kumimoji="0" lang="en-US" altLang="zh-CN" sz="3200" b="0" i="0" u="none" strike="noStrike" kern="1200" cap="none" spc="0" normalizeH="0" baseline="0" noProof="0">
              <a:ln>
                <a:noFill/>
              </a:ln>
              <a:solidFill>
                <a:srgbClr val="121212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101423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E9AC96F1-9586-B830-BCFF-0244AAE6755A}"/>
              </a:ext>
            </a:extLst>
          </p:cNvPr>
          <p:cNvSpPr txBox="1">
            <a:spLocks/>
          </p:cNvSpPr>
          <p:nvPr/>
        </p:nvSpPr>
        <p:spPr bwMode="auto">
          <a:xfrm>
            <a:off x="1046747" y="0"/>
            <a:ext cx="6629709" cy="1106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>
              <a:spcBef>
                <a:spcPct val="0"/>
              </a:spcBef>
            </a:pPr>
            <a:r>
              <a:rPr lang="zh-CN" altLang="en-US" b="0">
                <a:solidFill>
                  <a:schemeClr val="accent5">
                    <a:lumMod val="75000"/>
                  </a:schemeClr>
                </a:solidFill>
              </a:rPr>
              <a:t>证道</a:t>
            </a:r>
            <a:r>
              <a:rPr lang="zh-CN" altLang="en-US" sz="4400" b="0">
                <a:solidFill>
                  <a:schemeClr val="accent5">
                    <a:lumMod val="75000"/>
                  </a:schemeClr>
                </a:solidFill>
              </a:rPr>
              <a:t>：</a:t>
            </a:r>
            <a:r>
              <a:rPr kumimoji="0" lang="zh-CN" altLang="de-DE" sz="4400" b="0" i="0" u="none" strike="noStrike" kern="1200" cap="none" spc="0" normalizeH="0" baseline="0" noProof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</a:rPr>
              <a:t>你愿当那头驴吗？</a:t>
            </a:r>
            <a:endParaRPr kumimoji="0" lang="en-US" altLang="zh-CN" sz="4400" b="0" i="0" u="none" strike="noStrike" kern="1200" cap="none" spc="0" normalizeH="0" baseline="0" noProof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</a:endParaRPr>
          </a:p>
        </p:txBody>
      </p:sp>
      <p:sp>
        <p:nvSpPr>
          <p:cNvPr id="2" name="Inhaltsplatzhalter 2">
            <a:extLst>
              <a:ext uri="{FF2B5EF4-FFF2-40B4-BE49-F238E27FC236}">
                <a16:creationId xmlns:a16="http://schemas.microsoft.com/office/drawing/2014/main" id="{98A90C45-1887-308E-DA7A-F403FDE76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432" y="1620000"/>
            <a:ext cx="7831393" cy="5238000"/>
          </a:xfrm>
        </p:spPr>
        <p:txBody>
          <a:bodyPr>
            <a:noAutofit/>
          </a:bodyPr>
          <a:lstStyle/>
          <a:p>
            <a:pPr marL="450" lvl="0" indent="0" fontAlgn="base">
              <a:lnSpc>
                <a:spcPct val="100000"/>
              </a:lnSpc>
              <a:spcBef>
                <a:spcPts val="600"/>
              </a:spcBef>
              <a:buNone/>
              <a:defRPr/>
            </a:pPr>
            <a:r>
              <a:rPr lang="en-US" altLang="zh-CN" sz="32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f.</a:t>
            </a:r>
            <a:r>
              <a:rPr lang="zh-CN" altLang="en-US" sz="32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但愿我们认识主，爱慕主；好像诗人一样：
「我要默想你的训词，看重你的道路。」
（诗</a:t>
            </a:r>
            <a:r>
              <a:rPr lang="en-US" altLang="zh-CN" sz="32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119</a:t>
            </a:r>
            <a:r>
              <a:rPr lang="de-DE" altLang="zh-CN" sz="32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:</a:t>
            </a:r>
            <a:r>
              <a:rPr lang="en-US" altLang="zh-CN" sz="32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15</a:t>
            </a:r>
            <a:r>
              <a:rPr lang="zh-CN" altLang="en-US" sz="32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）
</a:t>
            </a:r>
            <a:endParaRPr kumimoji="0" lang="en-US" altLang="zh-CN" sz="3200" b="0" i="0" u="none" strike="noStrike" kern="1200" cap="none" spc="0" normalizeH="0" baseline="0" noProof="0">
              <a:ln>
                <a:noFill/>
              </a:ln>
              <a:solidFill>
                <a:srgbClr val="121212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289927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E9AC96F1-9586-B830-BCFF-0244AAE6755A}"/>
              </a:ext>
            </a:extLst>
          </p:cNvPr>
          <p:cNvSpPr txBox="1">
            <a:spLocks/>
          </p:cNvSpPr>
          <p:nvPr/>
        </p:nvSpPr>
        <p:spPr bwMode="auto">
          <a:xfrm>
            <a:off x="1046747" y="0"/>
            <a:ext cx="6629709" cy="1106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>
              <a:spcBef>
                <a:spcPct val="0"/>
              </a:spcBef>
            </a:pPr>
            <a:r>
              <a:rPr lang="zh-CN" altLang="en-US" b="0">
                <a:solidFill>
                  <a:schemeClr val="accent5">
                    <a:lumMod val="75000"/>
                  </a:schemeClr>
                </a:solidFill>
              </a:rPr>
              <a:t>证道</a:t>
            </a:r>
            <a:r>
              <a:rPr lang="zh-CN" altLang="en-US" sz="4400" b="0">
                <a:solidFill>
                  <a:schemeClr val="accent5">
                    <a:lumMod val="75000"/>
                  </a:schemeClr>
                </a:solidFill>
              </a:rPr>
              <a:t>：</a:t>
            </a:r>
            <a:r>
              <a:rPr kumimoji="0" lang="zh-CN" altLang="de-DE" sz="4400" b="0" i="0" u="none" strike="noStrike" kern="1200" cap="none" spc="0" normalizeH="0" baseline="0" noProof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</a:rPr>
              <a:t>你愿当那头驴吗？</a:t>
            </a:r>
            <a:endParaRPr kumimoji="0" lang="en-US" altLang="zh-CN" sz="4400" b="0" i="0" u="none" strike="noStrike" kern="1200" cap="none" spc="0" normalizeH="0" baseline="0" noProof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</a:endParaRPr>
          </a:p>
        </p:txBody>
      </p:sp>
      <p:sp>
        <p:nvSpPr>
          <p:cNvPr id="2" name="Inhaltsplatzhalter 2">
            <a:extLst>
              <a:ext uri="{FF2B5EF4-FFF2-40B4-BE49-F238E27FC236}">
                <a16:creationId xmlns:a16="http://schemas.microsoft.com/office/drawing/2014/main" id="{98A90C45-1887-308E-DA7A-F403FDE76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432" y="1620000"/>
            <a:ext cx="7831393" cy="5238000"/>
          </a:xfrm>
        </p:spPr>
        <p:txBody>
          <a:bodyPr>
            <a:noAutofit/>
          </a:bodyPr>
          <a:lstStyle/>
          <a:p>
            <a:pPr marL="450" lvl="0" indent="0" fontAlgn="base">
              <a:lnSpc>
                <a:spcPct val="100000"/>
              </a:lnSpc>
              <a:spcBef>
                <a:spcPts val="600"/>
              </a:spcBef>
              <a:buNone/>
              <a:defRPr/>
            </a:pPr>
            <a:r>
              <a:rPr lang="zh-CN" altLang="de-DE" sz="32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二</a:t>
            </a:r>
            <a:r>
              <a:rPr lang="zh-CN" altLang="en-US" sz="32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、主要用它
</a:t>
            </a:r>
            <a:r>
              <a:rPr lang="en-US" altLang="zh-CN" sz="32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a.</a:t>
            </a:r>
            <a:r>
              <a:rPr lang="zh-CN" altLang="en-US" sz="32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罕有的，耶稣称自己为</a:t>
            </a:r>
            <a:r>
              <a:rPr kumimoji="0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「主」；</a:t>
            </a:r>
            <a:r>
              <a:rPr lang="zh-CN" altLang="en-US" sz="32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耶稣最后一次进耶路撒冷；耶稣骑驴光荣进城，表达王的身份；</a:t>
            </a:r>
            <a:r>
              <a:rPr lang="en-US" altLang="zh-CN" sz="32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
b.</a:t>
            </a:r>
            <a:r>
              <a:rPr lang="zh-CN" altLang="en-US" sz="32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耶稣为自己踏上受难、受死、埋葬、复活预备；</a:t>
            </a:r>
            <a:r>
              <a:rPr lang="en-US" altLang="zh-CN" sz="32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
</a:t>
            </a:r>
            <a:endParaRPr kumimoji="0" lang="en-US" altLang="zh-CN" sz="3200" b="0" i="0" u="none" strike="noStrike" kern="1200" cap="none" spc="0" normalizeH="0" baseline="0" noProof="0">
              <a:ln>
                <a:noFill/>
              </a:ln>
              <a:solidFill>
                <a:srgbClr val="121212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559190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E9AC96F1-9586-B830-BCFF-0244AAE6755A}"/>
              </a:ext>
            </a:extLst>
          </p:cNvPr>
          <p:cNvSpPr txBox="1">
            <a:spLocks/>
          </p:cNvSpPr>
          <p:nvPr/>
        </p:nvSpPr>
        <p:spPr bwMode="auto">
          <a:xfrm>
            <a:off x="1046747" y="0"/>
            <a:ext cx="6629709" cy="1106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>
              <a:spcBef>
                <a:spcPct val="0"/>
              </a:spcBef>
            </a:pPr>
            <a:r>
              <a:rPr lang="zh-CN" altLang="en-US" b="0">
                <a:solidFill>
                  <a:schemeClr val="accent5">
                    <a:lumMod val="75000"/>
                  </a:schemeClr>
                </a:solidFill>
              </a:rPr>
              <a:t>证道</a:t>
            </a:r>
            <a:r>
              <a:rPr lang="zh-CN" altLang="en-US" sz="4400" b="0">
                <a:solidFill>
                  <a:schemeClr val="accent5">
                    <a:lumMod val="75000"/>
                  </a:schemeClr>
                </a:solidFill>
              </a:rPr>
              <a:t>：</a:t>
            </a:r>
            <a:r>
              <a:rPr kumimoji="0" lang="zh-CN" altLang="de-DE" sz="4400" b="0" i="0" u="none" strike="noStrike" kern="1200" cap="none" spc="0" normalizeH="0" baseline="0" noProof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</a:rPr>
              <a:t>你愿当那头驴吗？</a:t>
            </a:r>
            <a:endParaRPr kumimoji="0" lang="en-US" altLang="zh-CN" sz="4400" b="0" i="0" u="none" strike="noStrike" kern="1200" cap="none" spc="0" normalizeH="0" baseline="0" noProof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</a:endParaRPr>
          </a:p>
        </p:txBody>
      </p:sp>
      <p:sp>
        <p:nvSpPr>
          <p:cNvPr id="2" name="Inhaltsplatzhalter 2">
            <a:extLst>
              <a:ext uri="{FF2B5EF4-FFF2-40B4-BE49-F238E27FC236}">
                <a16:creationId xmlns:a16="http://schemas.microsoft.com/office/drawing/2014/main" id="{98A90C45-1887-308E-DA7A-F403FDE76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432" y="1620000"/>
            <a:ext cx="7831393" cy="5238000"/>
          </a:xfrm>
        </p:spPr>
        <p:txBody>
          <a:bodyPr>
            <a:noAutofit/>
          </a:bodyPr>
          <a:lstStyle/>
          <a:p>
            <a:pPr marL="450" indent="0" fontAlgn="base">
              <a:lnSpc>
                <a:spcPct val="100000"/>
              </a:lnSpc>
              <a:spcBef>
                <a:spcPts val="600"/>
              </a:spcBef>
              <a:buNone/>
              <a:defRPr/>
            </a:pPr>
            <a:r>
              <a:rPr lang="en-US" altLang="zh-CN" sz="32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c.</a:t>
            </a:r>
            <a:r>
              <a:rPr lang="zh-CN" altLang="en-US" sz="32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路加福音</a:t>
            </a:r>
            <a:r>
              <a:rPr lang="en-US" altLang="zh-CN" sz="32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19</a:t>
            </a:r>
            <a:r>
              <a:rPr lang="de-DE" altLang="zh-CN" sz="32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:</a:t>
            </a:r>
            <a:r>
              <a:rPr lang="en-US" altLang="zh-CN" sz="32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30-35</a:t>
            </a:r>
            <a:r>
              <a:rPr lang="zh-CN" altLang="en-US" sz="32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，注意几个被动词：
驴</a:t>
            </a:r>
            <a:r>
              <a:rPr lang="zh-CN" altLang="de-DE" sz="32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是</a:t>
            </a:r>
            <a:r>
              <a:rPr lang="zh-CN" altLang="en-US" sz="32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：
* 被绑着的（</a:t>
            </a:r>
            <a:r>
              <a:rPr lang="en-US" altLang="zh-CN" sz="32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v.30 </a:t>
            </a:r>
            <a:r>
              <a:rPr lang="zh-CN" altLang="en-US" sz="32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拴在那里）被主所绑，而非被罪所绑；</a:t>
            </a:r>
            <a:r>
              <a:rPr lang="en-US" altLang="zh-CN" sz="32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
</a:t>
            </a:r>
            <a:r>
              <a:rPr lang="zh-CN" altLang="en-US" sz="32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* 被解开的；（离开我们的</a:t>
            </a:r>
            <a:r>
              <a:rPr lang="en-US" altLang="zh-CN" sz="32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comfort zone</a:t>
            </a:r>
            <a:r>
              <a:rPr lang="zh-CN" altLang="en-US" sz="32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）
* 被牵引的；（不要害怕，只要跟随朝向 主走）
* 被骑的；（甘心乐意、谦卑摆上）
</a:t>
            </a:r>
            <a:endParaRPr kumimoji="0" lang="en-US" altLang="zh-CN" sz="3200" b="0" i="0" u="none" strike="noStrike" kern="1200" cap="none" spc="0" normalizeH="0" baseline="0" noProof="0">
              <a:ln>
                <a:noFill/>
              </a:ln>
              <a:solidFill>
                <a:srgbClr val="121212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434593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1620</Words>
  <Application>Microsoft Office PowerPoint</Application>
  <PresentationFormat>Bildschirmpräsentation (4:3)</PresentationFormat>
  <Paragraphs>87</Paragraphs>
  <Slides>14</Slides>
  <Notes>14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18" baseType="lpstr">
      <vt:lpstr>等线</vt:lpstr>
      <vt:lpstr>SimHei</vt:lpstr>
      <vt:lpstr>Arial</vt:lpstr>
      <vt:lpstr>Office 主题​​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siqi D</dc:creator>
  <cp:lastModifiedBy>Dongdong</cp:lastModifiedBy>
  <cp:revision>38</cp:revision>
  <dcterms:created xsi:type="dcterms:W3CDTF">2023-03-17T14:22:59Z</dcterms:created>
  <dcterms:modified xsi:type="dcterms:W3CDTF">2023-05-03T02:01:22Z</dcterms:modified>
</cp:coreProperties>
</file>