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314" r:id="rId2"/>
    <p:sldId id="2208" r:id="rId3"/>
    <p:sldId id="2202" r:id="rId4"/>
    <p:sldId id="2203" r:id="rId5"/>
    <p:sldId id="2204" r:id="rId6"/>
    <p:sldId id="2205" r:id="rId7"/>
    <p:sldId id="2206" r:id="rId8"/>
    <p:sldId id="2207" r:id="rId9"/>
    <p:sldId id="2209" r:id="rId10"/>
    <p:sldId id="221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09" autoAdjust="0"/>
    <p:restoredTop sz="85977"/>
  </p:normalViewPr>
  <p:slideViewPr>
    <p:cSldViewPr snapToGrid="0">
      <p:cViewPr varScale="1">
        <p:scale>
          <a:sx n="139" d="100"/>
          <a:sy n="139" d="100"/>
        </p:scale>
        <p:origin x="232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t>17.04.2023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请注意修改证道题目和讲员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de-DE" dirty="0"/>
              <a:t>标题为</a:t>
            </a:r>
            <a:r>
              <a:rPr kumimoji="0" lang="de-DE" altLang="zh-CN" dirty="0"/>
              <a:t>42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endParaRPr kumimoji="0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5417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请根据经节起始的节数更改编号，可以使用修改起始编号的功能。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请注意标题：读经（本次读经经文出处）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请注意正文对齐及中文版式（设置可调）</a:t>
            </a:r>
            <a:r>
              <a:rPr kumimoji="0" lang="zh-CN" altLang="de-DE" dirty="0"/>
              <a:t>，</a:t>
            </a:r>
            <a:r>
              <a:rPr kumimoji="0" lang="zh-CN" altLang="en-US" dirty="0"/>
              <a:t>标题字体</a:t>
            </a:r>
            <a:r>
              <a:rPr kumimoji="0" lang="en-US" altLang="zh-CN" dirty="0"/>
              <a:t>36</a:t>
            </a:r>
            <a:r>
              <a:rPr kumimoji="0" lang="zh-CN" altLang="en-US" dirty="0"/>
              <a:t>，内容字体</a:t>
            </a:r>
            <a:r>
              <a:rPr kumimoji="0" lang="en-US" altLang="zh-CN" dirty="0"/>
              <a:t>34</a:t>
            </a:r>
            <a:r>
              <a:rPr kumimoji="0" lang="zh-CN" altLang="en-US" dirty="0"/>
              <a:t>。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经文版本：新标点和合本神版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推荐圣经网站：</a:t>
            </a:r>
            <a:r>
              <a:rPr kumimoji="0" lang="de-DE" altLang="zh-CN" dirty="0"/>
              <a:t>https://</a:t>
            </a:r>
            <a:r>
              <a:rPr kumimoji="0" lang="de-DE" altLang="zh-CN" sz="900" dirty="0"/>
              <a:t>www.bible.com/zh-CN/bible/48/gen.1</a:t>
            </a:r>
            <a:endParaRPr kumimoji="0" lang="en-US" altLang="zh-CN" sz="900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endParaRPr kumimoji="0" lang="en-US" altLang="zh-CN" sz="9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4455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de-DE" smtClean="0"/>
              <a:t>2</a:t>
            </a:fld>
            <a:endParaRPr kumimoji="1" lang="de-DE" altLang="zh-CN"/>
          </a:p>
        </p:txBody>
      </p:sp>
    </p:spTree>
    <p:extLst>
      <p:ext uri="{BB962C8B-B14F-4D97-AF65-F5344CB8AC3E}">
        <p14:creationId xmlns:p14="http://schemas.microsoft.com/office/powerpoint/2010/main" val="281593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请根据经节起始的节数更改编号，可以使用修改起始编号的功能。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请注意标题：读经（本次读经经文出处）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请注意正文对齐及中文版式（设置可调）</a:t>
            </a:r>
            <a:r>
              <a:rPr kumimoji="0" lang="zh-CN" altLang="de-DE" dirty="0"/>
              <a:t>，</a:t>
            </a:r>
            <a:r>
              <a:rPr kumimoji="0" lang="zh-CN" altLang="en-US" dirty="0"/>
              <a:t>标题字体</a:t>
            </a:r>
            <a:r>
              <a:rPr kumimoji="0" lang="en-US" altLang="zh-CN" dirty="0"/>
              <a:t>36</a:t>
            </a:r>
            <a:r>
              <a:rPr kumimoji="0" lang="zh-CN" altLang="en-US" dirty="0"/>
              <a:t>，内容字体</a:t>
            </a:r>
            <a:r>
              <a:rPr kumimoji="0" lang="en-US" altLang="zh-CN" dirty="0"/>
              <a:t>34</a:t>
            </a:r>
            <a:r>
              <a:rPr kumimoji="0" lang="zh-CN" altLang="en-US" dirty="0"/>
              <a:t>。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经文版本：新标点和合本神版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推荐圣经网站：</a:t>
            </a:r>
            <a:r>
              <a:rPr kumimoji="0" lang="de-DE" altLang="zh-CN" dirty="0"/>
              <a:t>https://</a:t>
            </a:r>
            <a:r>
              <a:rPr kumimoji="0" lang="de-DE" altLang="zh-CN" sz="900" dirty="0"/>
              <a:t>www.bible.com/zh-CN/bible/48/gen.1</a:t>
            </a:r>
            <a:endParaRPr kumimoji="0" lang="en-US" altLang="zh-CN" sz="900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endParaRPr kumimoji="0" lang="en-US" altLang="zh-CN" sz="9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37804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请根据经节起始的节数更改编号，可以使用修改起始编号的功能。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请注意标题：读经（本次读经经文出处）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请注意正文对齐及中文版式（设置可调）</a:t>
            </a:r>
            <a:r>
              <a:rPr kumimoji="0" lang="zh-CN" altLang="de-DE" dirty="0"/>
              <a:t>，</a:t>
            </a:r>
            <a:r>
              <a:rPr kumimoji="0" lang="zh-CN" altLang="en-US" dirty="0"/>
              <a:t>标题字体</a:t>
            </a:r>
            <a:r>
              <a:rPr kumimoji="0" lang="en-US" altLang="zh-CN" dirty="0"/>
              <a:t>36</a:t>
            </a:r>
            <a:r>
              <a:rPr kumimoji="0" lang="zh-CN" altLang="en-US" dirty="0"/>
              <a:t>，内容字体</a:t>
            </a:r>
            <a:r>
              <a:rPr kumimoji="0" lang="en-US" altLang="zh-CN" dirty="0"/>
              <a:t>34</a:t>
            </a:r>
            <a:r>
              <a:rPr kumimoji="0" lang="zh-CN" altLang="en-US" dirty="0"/>
              <a:t>。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经文版本：新标点和合本神版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推荐圣经网站：</a:t>
            </a:r>
            <a:r>
              <a:rPr kumimoji="0" lang="de-DE" altLang="zh-CN" dirty="0"/>
              <a:t>https://</a:t>
            </a:r>
            <a:r>
              <a:rPr kumimoji="0" lang="de-DE" altLang="zh-CN" sz="900" dirty="0"/>
              <a:t>www.bible.com/zh-CN/bible/48/gen.1</a:t>
            </a:r>
            <a:endParaRPr kumimoji="0" lang="en-US" altLang="zh-CN" sz="900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endParaRPr kumimoji="0" lang="en-US" altLang="zh-CN" sz="9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1998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请根据经节起始的节数更改编号，可以使用修改起始编号的功能。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请注意标题：读经（本次读经经文出处）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请注意正文对齐及中文版式（设置可调）</a:t>
            </a:r>
            <a:r>
              <a:rPr kumimoji="0" lang="zh-CN" altLang="de-DE" dirty="0"/>
              <a:t>，</a:t>
            </a:r>
            <a:r>
              <a:rPr kumimoji="0" lang="zh-CN" altLang="en-US" dirty="0"/>
              <a:t>标题字体</a:t>
            </a:r>
            <a:r>
              <a:rPr kumimoji="0" lang="en-US" altLang="zh-CN" dirty="0"/>
              <a:t>36</a:t>
            </a:r>
            <a:r>
              <a:rPr kumimoji="0" lang="zh-CN" altLang="en-US" dirty="0"/>
              <a:t>，内容字体</a:t>
            </a:r>
            <a:r>
              <a:rPr kumimoji="0" lang="en-US" altLang="zh-CN" dirty="0"/>
              <a:t>34</a:t>
            </a:r>
            <a:r>
              <a:rPr kumimoji="0" lang="zh-CN" altLang="en-US" dirty="0"/>
              <a:t>。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经文版本：新标点和合本神版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推荐圣经网站：</a:t>
            </a:r>
            <a:r>
              <a:rPr kumimoji="0" lang="de-DE" altLang="zh-CN" dirty="0"/>
              <a:t>https://</a:t>
            </a:r>
            <a:r>
              <a:rPr kumimoji="0" lang="de-DE" altLang="zh-CN" sz="900" dirty="0"/>
              <a:t>www.bible.com/zh-CN/bible/48/gen.1</a:t>
            </a:r>
            <a:endParaRPr kumimoji="0" lang="en-US" altLang="zh-CN" sz="900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endParaRPr kumimoji="0" lang="en-US" altLang="zh-CN" sz="9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02355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请根据经节起始的节数更改编号，可以使用修改起始编号的功能。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请注意标题：读经（本次读经经文出处）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请注意正文对齐及中文版式（设置可调）</a:t>
            </a:r>
            <a:r>
              <a:rPr kumimoji="0" lang="zh-CN" altLang="de-DE" dirty="0"/>
              <a:t>，</a:t>
            </a:r>
            <a:r>
              <a:rPr kumimoji="0" lang="zh-CN" altLang="en-US" dirty="0"/>
              <a:t>标题字体</a:t>
            </a:r>
            <a:r>
              <a:rPr kumimoji="0" lang="en-US" altLang="zh-CN" dirty="0"/>
              <a:t>36</a:t>
            </a:r>
            <a:r>
              <a:rPr kumimoji="0" lang="zh-CN" altLang="en-US" dirty="0"/>
              <a:t>，内容字体</a:t>
            </a:r>
            <a:r>
              <a:rPr kumimoji="0" lang="en-US" altLang="zh-CN" dirty="0"/>
              <a:t>34</a:t>
            </a:r>
            <a:r>
              <a:rPr kumimoji="0" lang="zh-CN" altLang="en-US" dirty="0"/>
              <a:t>。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经文版本：新标点和合本神版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推荐圣经网站：</a:t>
            </a:r>
            <a:r>
              <a:rPr kumimoji="0" lang="de-DE" altLang="zh-CN" dirty="0"/>
              <a:t>https://</a:t>
            </a:r>
            <a:r>
              <a:rPr kumimoji="0" lang="de-DE" altLang="zh-CN" sz="900" dirty="0"/>
              <a:t>www.bible.com/zh-CN/bible/48/gen.1</a:t>
            </a:r>
            <a:endParaRPr kumimoji="0" lang="en-US" altLang="zh-CN" sz="900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endParaRPr kumimoji="0" lang="en-US" altLang="zh-CN" sz="9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4648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请根据经节起始的节数更改编号，可以使用修改起始编号的功能。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请注意标题：读经（本次读经经文出处）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请注意正文对齐及中文版式（设置可调）</a:t>
            </a:r>
            <a:r>
              <a:rPr kumimoji="0" lang="zh-CN" altLang="de-DE" dirty="0"/>
              <a:t>，</a:t>
            </a:r>
            <a:r>
              <a:rPr kumimoji="0" lang="zh-CN" altLang="en-US" dirty="0"/>
              <a:t>标题字体</a:t>
            </a:r>
            <a:r>
              <a:rPr kumimoji="0" lang="en-US" altLang="zh-CN" dirty="0"/>
              <a:t>36</a:t>
            </a:r>
            <a:r>
              <a:rPr kumimoji="0" lang="zh-CN" altLang="en-US" dirty="0"/>
              <a:t>，内容字体</a:t>
            </a:r>
            <a:r>
              <a:rPr kumimoji="0" lang="en-US" altLang="zh-CN" dirty="0"/>
              <a:t>34</a:t>
            </a:r>
            <a:r>
              <a:rPr kumimoji="0" lang="zh-CN" altLang="en-US" dirty="0"/>
              <a:t>。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经文版本：新标点和合本神版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推荐圣经网站：</a:t>
            </a:r>
            <a:r>
              <a:rPr kumimoji="0" lang="de-DE" altLang="zh-CN" dirty="0"/>
              <a:t>https://</a:t>
            </a:r>
            <a:r>
              <a:rPr kumimoji="0" lang="de-DE" altLang="zh-CN" sz="900" dirty="0"/>
              <a:t>www.bible.com/zh-CN/bible/48/gen.1</a:t>
            </a:r>
            <a:endParaRPr kumimoji="0" lang="en-US" altLang="zh-CN" sz="900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endParaRPr kumimoji="0" lang="en-US" altLang="zh-CN" sz="9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83086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请根据经节起始的节数更改编号，可以使用修改起始编号的功能。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请注意标题：读经（本次读经经文出处）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请注意正文对齐及中文版式（设置可调）</a:t>
            </a:r>
            <a:r>
              <a:rPr kumimoji="0" lang="zh-CN" altLang="de-DE" dirty="0"/>
              <a:t>，</a:t>
            </a:r>
            <a:r>
              <a:rPr kumimoji="0" lang="zh-CN" altLang="en-US" dirty="0"/>
              <a:t>标题字体</a:t>
            </a:r>
            <a:r>
              <a:rPr kumimoji="0" lang="en-US" altLang="zh-CN" dirty="0"/>
              <a:t>36</a:t>
            </a:r>
            <a:r>
              <a:rPr kumimoji="0" lang="zh-CN" altLang="en-US" dirty="0"/>
              <a:t>，内容字体</a:t>
            </a:r>
            <a:r>
              <a:rPr kumimoji="0" lang="en-US" altLang="zh-CN" dirty="0"/>
              <a:t>34</a:t>
            </a:r>
            <a:r>
              <a:rPr kumimoji="0" lang="zh-CN" altLang="en-US" dirty="0"/>
              <a:t>。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经文版本：新标点和合本神版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推荐圣经网站：</a:t>
            </a:r>
            <a:r>
              <a:rPr kumimoji="0" lang="de-DE" altLang="zh-CN" dirty="0"/>
              <a:t>https://</a:t>
            </a:r>
            <a:r>
              <a:rPr kumimoji="0" lang="de-DE" altLang="zh-CN" sz="900" dirty="0"/>
              <a:t>www.bible.com/zh-CN/bible/48/gen.1</a:t>
            </a:r>
            <a:endParaRPr kumimoji="0" lang="en-US" altLang="zh-CN" sz="900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endParaRPr kumimoji="0" lang="en-US" altLang="zh-CN" sz="9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1063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请根据经节起始的节数更改编号，可以使用修改起始编号的功能。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请注意标题：读经（本次读经经文出处）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请注意正文对齐及中文版式（设置可调）</a:t>
            </a:r>
            <a:r>
              <a:rPr kumimoji="0" lang="zh-CN" altLang="de-DE" dirty="0"/>
              <a:t>，</a:t>
            </a:r>
            <a:r>
              <a:rPr kumimoji="0" lang="zh-CN" altLang="en-US" dirty="0"/>
              <a:t>标题字体</a:t>
            </a:r>
            <a:r>
              <a:rPr kumimoji="0" lang="en-US" altLang="zh-CN" dirty="0"/>
              <a:t>36</a:t>
            </a:r>
            <a:r>
              <a:rPr kumimoji="0" lang="zh-CN" altLang="en-US" dirty="0"/>
              <a:t>，内容字体</a:t>
            </a:r>
            <a:r>
              <a:rPr kumimoji="0" lang="en-US" altLang="zh-CN" dirty="0"/>
              <a:t>34</a:t>
            </a:r>
            <a:r>
              <a:rPr kumimoji="0" lang="zh-CN" altLang="en-US" dirty="0"/>
              <a:t>。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经文版本：新标点和合本神版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dirty="0"/>
              <a:t>推荐圣经网站：</a:t>
            </a:r>
            <a:r>
              <a:rPr kumimoji="0" lang="de-DE" altLang="zh-CN" dirty="0"/>
              <a:t>https://</a:t>
            </a:r>
            <a:r>
              <a:rPr kumimoji="0" lang="de-DE" altLang="zh-CN" sz="900" dirty="0"/>
              <a:t>www.bible.com/zh-CN/bible/48/gen.1</a:t>
            </a:r>
            <a:endParaRPr kumimoji="0" lang="en-US" altLang="zh-CN" sz="900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endParaRPr kumimoji="0" lang="en-US" altLang="zh-CN" sz="9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0847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2023/4/17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2023/4/17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2023/4/17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02373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2023/4/17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2023/4/17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2023/4/17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2023/4/17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2023/4/17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2023/4/17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2023/4/17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2023/4/17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2023/4/17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7" Type="http://schemas.openxmlformats.org/officeDocument/2006/relationships/image" Target="../media/image6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tif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D42DAF8-7324-76B9-F6F3-4935FFAC0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9AC96F1-9586-B830-BCFF-0244AAE6755A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662970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证道</a:t>
            </a:r>
            <a:endParaRPr lang="de-DE" altLang="zh-CN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F41C1D5-7730-DBCE-3F13-8C56C585950C}"/>
              </a:ext>
            </a:extLst>
          </p:cNvPr>
          <p:cNvSpPr txBox="1">
            <a:spLocks/>
          </p:cNvSpPr>
          <p:nvPr/>
        </p:nvSpPr>
        <p:spPr bwMode="auto">
          <a:xfrm>
            <a:off x="0" y="1146295"/>
            <a:ext cx="9143999" cy="228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anchor="b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de-DE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复活的清晨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C0B12FB-4C46-ACD5-AC4A-F6B7A1470475}"/>
              </a:ext>
            </a:extLst>
          </p:cNvPr>
          <p:cNvSpPr txBox="1">
            <a:spLocks/>
          </p:cNvSpPr>
          <p:nvPr/>
        </p:nvSpPr>
        <p:spPr bwMode="auto">
          <a:xfrm>
            <a:off x="1" y="3701846"/>
            <a:ext cx="9143999" cy="200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anchor="t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证道：</a:t>
            </a:r>
            <a:r>
              <a:rPr lang="zh-CN" altLang="en-US" sz="3200" dirty="0">
                <a:solidFill>
                  <a:prstClr val="black"/>
                </a:solidFill>
              </a:rPr>
              <a:t>陈</a:t>
            </a:r>
            <a:r>
              <a:rPr lang="zh-CN" altLang="de-DE" sz="3200" dirty="0">
                <a:solidFill>
                  <a:prstClr val="black"/>
                </a:solidFill>
              </a:rPr>
              <a:t>梁兆琪 师母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经文：</a:t>
            </a:r>
            <a:r>
              <a:rPr lang="zh-CN" altLang="en-US" sz="3200" dirty="0">
                <a:solidFill>
                  <a:prstClr val="black"/>
                </a:solidFill>
              </a:rPr>
              <a:t>约 </a:t>
            </a:r>
            <a:r>
              <a:rPr lang="en-US" altLang="zh-CN" sz="3200" dirty="0">
                <a:solidFill>
                  <a:prstClr val="black"/>
                </a:solidFill>
              </a:rPr>
              <a:t>20:1</a:t>
            </a:r>
            <a:r>
              <a:rPr lang="de-DE" altLang="zh-CN" sz="3200" dirty="0">
                <a:solidFill>
                  <a:prstClr val="black"/>
                </a:solidFill>
              </a:rPr>
              <a:t>-18</a:t>
            </a:r>
            <a:endParaRPr lang="en-US" altLang="zh-CN" sz="3200" dirty="0">
              <a:solidFill>
                <a:prstClr val="black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de-DE" sz="3200" dirty="0">
                <a:solidFill>
                  <a:prstClr val="black"/>
                </a:solidFill>
              </a:rPr>
              <a:t>     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52732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D42DAF8-7324-76B9-F6F3-4935FFAC0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9AC96F1-9586-B830-BCFF-0244AAE6755A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662970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endParaRPr lang="de-DE" altLang="zh-CN" sz="36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图片 9" descr="紫色头发的卡通人&#10;&#10;中度可信度描述已自动生成">
            <a:extLst>
              <a:ext uri="{FF2B5EF4-FFF2-40B4-BE49-F238E27FC236}">
                <a16:creationId xmlns:a16="http://schemas.microsoft.com/office/drawing/2014/main" id="{5D84E5AA-3551-1F10-104F-87ADC1E09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217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30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" descr="Image"/>
          <p:cNvPicPr>
            <a:picLocks noChangeAspect="1"/>
          </p:cNvPicPr>
          <p:nvPr/>
        </p:nvPicPr>
        <p:blipFill>
          <a:blip r:embed="rId3"/>
          <a:srcRect t="12653" b="12653"/>
          <a:stretch>
            <a:fillRect/>
          </a:stretch>
        </p:blipFill>
        <p:spPr>
          <a:xfrm>
            <a:off x="249618" y="247615"/>
            <a:ext cx="4364732" cy="2441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354" y="247615"/>
            <a:ext cx="2067818" cy="25591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864" y="247615"/>
            <a:ext cx="1898890" cy="2567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720" y="3254602"/>
            <a:ext cx="4402630" cy="2476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6857" y="3365807"/>
            <a:ext cx="4248994" cy="236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D42DAF8-7324-76B9-F6F3-4935FFAC0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9AC96F1-9586-B830-BCFF-0244AAE6755A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662970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de-DE" sz="3600" dirty="0">
                <a:solidFill>
                  <a:schemeClr val="accent5">
                    <a:lumMod val="75000"/>
                  </a:schemeClr>
                </a:solidFill>
              </a:rPr>
              <a:t>三个不一样的经历</a:t>
            </a:r>
            <a:endParaRPr lang="zh-TW" altLang="de-DE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91E99ED4-6F9A-DA9F-AB23-02E52663F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1620000"/>
            <a:ext cx="7831393" cy="3835227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  <a:spcAft>
                <a:spcPts val="600"/>
              </a:spcAft>
              <a:defRPr/>
            </a:pP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三个爱主跟随主的人：</a:t>
            </a:r>
          </a:p>
          <a:p>
            <a:pPr marL="457200" indent="-457200" fontAlgn="base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约翰</a:t>
            </a:r>
          </a:p>
          <a:p>
            <a:pPr marL="457200" indent="-457200" fontAlgn="base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彼得</a:t>
            </a:r>
          </a:p>
          <a:p>
            <a:pPr marL="457200" indent="-457200" fontAlgn="base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抺大拉的马利亚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  <a:defRPr/>
            </a:pP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三个人在同一个时间，到同一个地方，找同一个人，但三个人的经历都非常不一样。</a:t>
            </a:r>
            <a:endParaRPr lang="zh-TW" altLang="de-DE" sz="2600" dirty="0">
              <a:solidFill>
                <a:srgbClr val="12121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0189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D42DAF8-7324-76B9-F6F3-4935FFAC0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9AC96F1-9586-B830-BCFF-0244AAE6755A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662970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de-DE" altLang="zh-CN" sz="3600" dirty="0">
                <a:solidFill>
                  <a:schemeClr val="accent5">
                    <a:lumMod val="75000"/>
                  </a:schemeClr>
                </a:solidFill>
              </a:rPr>
              <a:t>1.</a:t>
            </a:r>
            <a:r>
              <a:rPr lang="zh-CN" altLang="de-DE" sz="3600" dirty="0">
                <a:solidFill>
                  <a:schemeClr val="accent5">
                    <a:lumMod val="75000"/>
                  </a:schemeClr>
                </a:solidFill>
              </a:rPr>
              <a:t>约翰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91E99ED4-6F9A-DA9F-AB23-02E52663F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1620000"/>
            <a:ext cx="7831393" cy="3835227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  <a:spcAft>
                <a:spcPts val="600"/>
              </a:spcAft>
              <a:defRPr/>
            </a:pP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太</a:t>
            </a:r>
            <a:r>
              <a:rPr lang="de-DE" altLang="zh-CN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4:22 </a:t>
            </a: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立刻舍了船，辞别父亲，跟从了耶稣。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  <a:defRPr/>
            </a:pP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听耶稣的教导，见证耶稣神迹。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  <a:defRPr/>
            </a:pP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耶稣被捉拿后，他和彼得进大祭司院中。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  <a:defRPr/>
            </a:pP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耶稣在十字架上，他陪著耶稣</a:t>
            </a:r>
            <a:r>
              <a:rPr lang="de-DE" altLang="zh-CN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被託付看顾耶稣的母亲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  <a:defRPr/>
            </a:pP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耶稣复活的那天，他和彼得一起跑著到耶稣的坟墓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  <a:defRPr/>
            </a:pP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软弱：与别不同的骄傲、争论谁为大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  <a:defRPr/>
            </a:pP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复活的清晨，“进去，看见就信了”，他相信耶稣复活</a:t>
            </a:r>
            <a:endParaRPr lang="de-DE" altLang="zh-CN" sz="2600" dirty="0">
              <a:solidFill>
                <a:srgbClr val="12121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09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D42DAF8-7324-76B9-F6F3-4935FFAC0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9AC96F1-9586-B830-BCFF-0244AAE6755A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662970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de-DE" altLang="zh-CN" sz="3600" dirty="0">
                <a:solidFill>
                  <a:schemeClr val="accent5">
                    <a:lumMod val="75000"/>
                  </a:schemeClr>
                </a:solidFill>
              </a:rPr>
              <a:t>2.</a:t>
            </a:r>
            <a:r>
              <a:rPr lang="zh-CN" altLang="de-DE" sz="3600" dirty="0">
                <a:solidFill>
                  <a:schemeClr val="accent5">
                    <a:lumMod val="75000"/>
                  </a:schemeClr>
                </a:solidFill>
              </a:rPr>
              <a:t>彼得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91E99ED4-6F9A-DA9F-AB23-02E52663F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1620000"/>
            <a:ext cx="7831393" cy="3835227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  <a:spcAft>
                <a:spcPts val="600"/>
              </a:spcAft>
              <a:defRPr/>
            </a:pP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彼得的兄弟安得烈带他见耶稣。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  <a:defRPr/>
            </a:pP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彼得第一次被召之后回去打鱼。当他经历了神蹟，耶稣第二次呼召他才立刻跟从耶稣。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  <a:defRPr/>
            </a:pP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他见证耶稣医治生病的岳母。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  <a:defRPr/>
            </a:pP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彼得</a:t>
            </a:r>
            <a:r>
              <a:rPr lang="de-DE" altLang="zh-CN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雅各和约翰见证了睚鲁的女儿复活和耶稣登山变像。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  <a:defRPr/>
            </a:pP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耶稣让彼得在海面上走。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  <a:defRPr/>
            </a:pP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彼得听从耶稣的指示，去钓鱼得到一块钱交税。</a:t>
            </a:r>
            <a:endParaRPr lang="de-DE" altLang="zh-CN" sz="2600" dirty="0">
              <a:solidFill>
                <a:srgbClr val="12121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8344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D42DAF8-7324-76B9-F6F3-4935FFAC0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9AC96F1-9586-B830-BCFF-0244AAE6755A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662970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de-DE" altLang="zh-CN" sz="3600" dirty="0">
                <a:solidFill>
                  <a:schemeClr val="accent5">
                    <a:lumMod val="75000"/>
                  </a:schemeClr>
                </a:solidFill>
              </a:rPr>
              <a:t>2.</a:t>
            </a:r>
            <a:r>
              <a:rPr lang="zh-CN" altLang="de-DE" sz="3600" dirty="0">
                <a:solidFill>
                  <a:schemeClr val="accent5">
                    <a:lumMod val="75000"/>
                  </a:schemeClr>
                </a:solidFill>
              </a:rPr>
              <a:t>彼得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91E99ED4-6F9A-DA9F-AB23-02E52663F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1620000"/>
            <a:ext cx="7831393" cy="3835227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  <a:spcAft>
                <a:spcPts val="600"/>
              </a:spcAft>
              <a:defRPr/>
            </a:pP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彼得承认耶稣是基督。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  <a:defRPr/>
            </a:pP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耶稣让彼得在海面上走。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  <a:defRPr/>
            </a:pP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彼得听从耶稣的指示，去钓鱼得到一块钱交税。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  <a:defRPr/>
            </a:pP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彼得承认耶稣是基督。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  <a:defRPr/>
            </a:pP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软弱：彼得不接受耶稣以死完成救恩、不明白耶稣为门徒洗脚的意义、彼得三次不认主。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  <a:defRPr/>
            </a:pP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复活的清晨，彼得疑惑，然后离开。</a:t>
            </a:r>
            <a:endParaRPr lang="de-DE" altLang="zh-CN" sz="2600" dirty="0">
              <a:solidFill>
                <a:srgbClr val="12121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0688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D42DAF8-7324-76B9-F6F3-4935FFAC0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9AC96F1-9586-B830-BCFF-0244AAE6755A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662970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de-DE" altLang="zh-CN" sz="3600" dirty="0">
                <a:solidFill>
                  <a:schemeClr val="accent5">
                    <a:lumMod val="75000"/>
                  </a:schemeClr>
                </a:solidFill>
              </a:rPr>
              <a:t>3.</a:t>
            </a:r>
            <a:r>
              <a:rPr lang="zh-CN" altLang="de-DE" sz="3600" dirty="0">
                <a:solidFill>
                  <a:schemeClr val="accent5">
                    <a:lumMod val="75000"/>
                  </a:schemeClr>
                </a:solidFill>
              </a:rPr>
              <a:t>抺大拉的马利亚</a:t>
            </a:r>
            <a:endParaRPr lang="de-DE" altLang="zh-CN" sz="36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91E99ED4-6F9A-DA9F-AB23-02E52663F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1620000"/>
            <a:ext cx="7831393" cy="3835227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  <a:spcAft>
                <a:spcPts val="600"/>
              </a:spcAft>
              <a:defRPr/>
            </a:pP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耶稣从她里面赶出七个鬼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  <a:defRPr/>
            </a:pP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跟随耶稣（路八</a:t>
            </a:r>
            <a:r>
              <a:rPr lang="de-DE" altLang="zh-CN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2~3</a:t>
            </a: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，太二七</a:t>
            </a:r>
            <a:r>
              <a:rPr lang="de-DE" altLang="zh-CN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55~56</a:t>
            </a: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）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  <a:defRPr/>
            </a:pP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站在十字架下陪伴耶稣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  <a:defRPr/>
            </a:pP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留在坟墓旁看著耶稣被埋葬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  <a:defRPr/>
            </a:pP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七日的第一日清早，来到坟墓那里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  <a:defRPr/>
            </a:pP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复活的清晨，她没有放弃继续去寻找，最后看见了复活的耶稣。</a:t>
            </a:r>
            <a:endParaRPr lang="de-DE" altLang="zh-CN" sz="2600" dirty="0">
              <a:solidFill>
                <a:srgbClr val="12121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1120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D42DAF8-7324-76B9-F6F3-4935FFAC0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9AC96F1-9586-B830-BCFF-0244AAE6755A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662970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de-DE" sz="3600" dirty="0">
                <a:solidFill>
                  <a:schemeClr val="accent5">
                    <a:lumMod val="75000"/>
                  </a:schemeClr>
                </a:solidFill>
              </a:rPr>
              <a:t>与复活主相遇，生命的改变</a:t>
            </a:r>
            <a:endParaRPr lang="de-DE" altLang="zh-CN" sz="36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91E99ED4-6F9A-DA9F-AB23-02E52663F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1620000"/>
            <a:ext cx="7831393" cy="3835227"/>
          </a:xfrm>
        </p:spPr>
        <p:txBody>
          <a:bodyPr>
            <a:noAutofit/>
          </a:bodyPr>
          <a:lstStyle/>
          <a:p>
            <a:pPr marL="514350" indent="-514350" fontAlgn="base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抹大拉的马利亚：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  <a:defRPr/>
            </a:pP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成为第一个见证耶稣复活的人，承担使命的第一个信徒。</a:t>
            </a:r>
          </a:p>
          <a:p>
            <a:pPr marL="514350" indent="-514350" fontAlgn="base">
              <a:lnSpc>
                <a:spcPct val="100000"/>
              </a:lnSpc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约翰：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  <a:defRPr/>
            </a:pP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教会初期，约翰常和彼得同行，被认爲是教会的柱石之一。老年时被囚在拔摩海岛上历尽艰辛。他写了启示录时，约翰福音、约翰一书、约翰二书、约翰三书。</a:t>
            </a:r>
            <a:endParaRPr lang="de-DE" altLang="zh-CN" sz="2600" dirty="0">
              <a:solidFill>
                <a:srgbClr val="12121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3737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D42DAF8-7324-76B9-F6F3-4935FFAC0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9AC96F1-9586-B830-BCFF-0244AAE6755A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662970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de-DE" sz="3600" dirty="0">
                <a:solidFill>
                  <a:schemeClr val="accent5">
                    <a:lumMod val="75000"/>
                  </a:schemeClr>
                </a:solidFill>
              </a:rPr>
              <a:t>与复活主相遇，生命的改变</a:t>
            </a:r>
            <a:endParaRPr lang="de-DE" altLang="zh-CN" sz="36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91E99ED4-6F9A-DA9F-AB23-02E52663F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1620000"/>
            <a:ext cx="7831393" cy="3835227"/>
          </a:xfrm>
        </p:spPr>
        <p:txBody>
          <a:bodyPr>
            <a:noAutofit/>
          </a:bodyPr>
          <a:lstStyle/>
          <a:p>
            <a:pPr marL="514350" indent="-514350" fontAlgn="base">
              <a:lnSpc>
                <a:spcPct val="100000"/>
              </a:lnSpc>
              <a:spcAft>
                <a:spcPts val="600"/>
              </a:spcAft>
              <a:buFont typeface="+mj-lt"/>
              <a:buAutoNum type="arabicPeriod" startAt="3"/>
              <a:defRPr/>
            </a:pP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彼得：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  <a:defRPr/>
            </a:pP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三次不认主后，惭愧地承认自己爱主不够，但被耶稣鼓励，决定一生传道，建立教会，成为了教会的基石。彼得约</a:t>
            </a:r>
            <a:r>
              <a:rPr lang="de-DE" altLang="zh-CN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75</a:t>
            </a:r>
            <a:r>
              <a:rPr lang="zh-CN" altLang="de-DE" sz="2600" dirty="0">
                <a:solidFill>
                  <a:srgbClr val="12121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岁时在罗马殉道。</a:t>
            </a:r>
            <a:endParaRPr lang="de-DE" altLang="zh-CN" sz="2600" dirty="0">
              <a:solidFill>
                <a:srgbClr val="12121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1068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1705</Words>
  <Application>Microsoft Office PowerPoint</Application>
  <PresentationFormat>Bildschirmpräsentation (4:3)</PresentationFormat>
  <Paragraphs>100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等线</vt:lpstr>
      <vt:lpstr>SimHei</vt:lpstr>
      <vt:lpstr>Arial</vt:lpstr>
      <vt:lpstr>Calibri</vt:lpstr>
      <vt:lpstr>Calibri Light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</cp:lastModifiedBy>
  <cp:revision>145</cp:revision>
  <dcterms:created xsi:type="dcterms:W3CDTF">2023-03-17T14:22:59Z</dcterms:created>
  <dcterms:modified xsi:type="dcterms:W3CDTF">2023-04-17T03:03:34Z</dcterms:modified>
</cp:coreProperties>
</file>