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40"/>
  </p:notesMasterIdLst>
  <p:sldIdLst>
    <p:sldId id="314" r:id="rId3"/>
    <p:sldId id="2149" r:id="rId4"/>
    <p:sldId id="2150" r:id="rId5"/>
    <p:sldId id="2151" r:id="rId6"/>
    <p:sldId id="260" r:id="rId7"/>
    <p:sldId id="2152" r:id="rId8"/>
    <p:sldId id="262" r:id="rId9"/>
    <p:sldId id="2153" r:id="rId10"/>
    <p:sldId id="2154" r:id="rId11"/>
    <p:sldId id="2155" r:id="rId12"/>
    <p:sldId id="266" r:id="rId13"/>
    <p:sldId id="2156" r:id="rId14"/>
    <p:sldId id="215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09" autoAdjust="0"/>
    <p:restoredTop sz="85977"/>
  </p:normalViewPr>
  <p:slideViewPr>
    <p:cSldViewPr snapToGrid="0">
      <p:cViewPr varScale="1">
        <p:scale>
          <a:sx n="70" d="100"/>
          <a:sy n="70" d="100"/>
        </p:scale>
        <p:origin x="136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t>2023/4/1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541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1122362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65697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44615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42213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570490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29150" y="1681163"/>
            <a:ext cx="3887392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045921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471762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545015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66351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78071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2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06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7D42DAF8-7324-76B9-F6F3-4935FFAC06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证道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F41C1D5-7730-DBCE-3F13-8C56C585950C}"/>
              </a:ext>
            </a:extLst>
          </p:cNvPr>
          <p:cNvSpPr txBox="1">
            <a:spLocks/>
          </p:cNvSpPr>
          <p:nvPr/>
        </p:nvSpPr>
        <p:spPr bwMode="auto">
          <a:xfrm>
            <a:off x="0" y="1146295"/>
            <a:ext cx="9143999" cy="228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十架七言</a:t>
            </a:r>
            <a:r>
              <a:rPr kumimoji="0" lang="de-DE" altLang="zh-CN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-2</a:t>
            </a:r>
            <a:endParaRPr kumimoji="0" lang="en-US" altLang="zh-CN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BC0B12FB-4C46-ACD5-AC4A-F6B7A1470475}"/>
              </a:ext>
            </a:extLst>
          </p:cNvPr>
          <p:cNvSpPr txBox="1">
            <a:spLocks/>
          </p:cNvSpPr>
          <p:nvPr/>
        </p:nvSpPr>
        <p:spPr bwMode="auto">
          <a:xfrm>
            <a:off x="1" y="3701846"/>
            <a:ext cx="9143999" cy="200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t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证道：</a:t>
            </a:r>
            <a:r>
              <a:rPr lang="zh-CN" altLang="en-US" sz="3200" dirty="0">
                <a:solidFill>
                  <a:prstClr val="black"/>
                </a:solidFill>
              </a:rPr>
              <a:t>陈永安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经文：</a:t>
            </a:r>
            <a:r>
              <a:rPr lang="zh-CN" altLang="en-US" sz="3200" dirty="0">
                <a:solidFill>
                  <a:prstClr val="black"/>
                </a:solidFill>
              </a:rPr>
              <a:t>太 </a:t>
            </a:r>
            <a:r>
              <a:rPr kumimoji="0" lang="de-DE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27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:46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dirty="0">
                <a:solidFill>
                  <a:prstClr val="black"/>
                </a:solidFill>
              </a:rPr>
              <a:t>         约 </a:t>
            </a:r>
            <a:r>
              <a:rPr lang="en-US" altLang="zh-CN" sz="3200" dirty="0">
                <a:solidFill>
                  <a:prstClr val="black"/>
                </a:solidFill>
              </a:rPr>
              <a:t>19:28,30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de-DE" sz="3200" dirty="0">
                <a:solidFill>
                  <a:prstClr val="black"/>
                </a:solidFill>
              </a:rPr>
              <a:t>      </a:t>
            </a:r>
            <a:r>
              <a:rPr lang="zh-CN" altLang="en-US" sz="3200" dirty="0">
                <a:solidFill>
                  <a:prstClr val="black"/>
                </a:solidFill>
              </a:rPr>
              <a:t>路 </a:t>
            </a:r>
            <a:r>
              <a:rPr lang="de-DE" altLang="zh-CN" sz="3200" dirty="0">
                <a:solidFill>
                  <a:prstClr val="black"/>
                </a:solidFill>
              </a:rPr>
              <a:t>23:46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52732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4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Titel 1"/>
          <p:cNvSpPr txBox="1"/>
          <p:nvPr/>
        </p:nvSpPr>
        <p:spPr>
          <a:xfrm>
            <a:off x="1417320" y="244156"/>
            <a:ext cx="6736080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sp>
        <p:nvSpPr>
          <p:cNvPr id="149" name="耶稣说的第四句话…"/>
          <p:cNvSpPr txBox="1"/>
          <p:nvPr/>
        </p:nvSpPr>
        <p:spPr>
          <a:xfrm>
            <a:off x="554419" y="1438458"/>
            <a:ext cx="8035162" cy="289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 耶稣说的第四句话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“我的神，我的神，为什么离弃我？”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（太27:46；可15:34 ）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endParaRPr kumimoji="0" sz="3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5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Titel 1"/>
          <p:cNvSpPr txBox="1"/>
          <p:nvPr/>
        </p:nvSpPr>
        <p:spPr>
          <a:xfrm>
            <a:off x="1417319" y="244156"/>
            <a:ext cx="6779623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sp>
        <p:nvSpPr>
          <p:cNvPr id="154" name="“46约在申初，耶稣大声喊着说： 『以利！以利！拉马撒巴各大尼？』 就是说：『我的神！我的神！为什么离弃我？』47站在那里的人，有的听见就说：『这个人呼叫以利亚呢！』” （太27:46-47）"/>
          <p:cNvSpPr txBox="1"/>
          <p:nvPr/>
        </p:nvSpPr>
        <p:spPr>
          <a:xfrm>
            <a:off x="554419" y="1438458"/>
            <a:ext cx="8035162" cy="5090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 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“46约在申初，耶稣大声喊着说：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『以利！以利！拉马撒巴各大尼？』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就是说：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『我的神！我的神！为什么离弃我？』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47站在那里的人，有的听见就说：『这个人呼叫以利亚呢！』”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（太27:46-47）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endParaRPr kumimoji="0" sz="3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5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tel 1"/>
          <p:cNvSpPr txBox="1"/>
          <p:nvPr/>
        </p:nvSpPr>
        <p:spPr>
          <a:xfrm>
            <a:off x="1417320" y="244156"/>
            <a:ext cx="6670766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sp>
        <p:nvSpPr>
          <p:cNvPr id="159" name="“1我的神，我的神！为什么离弃我？ 为什么远离不救我？不听我唉哼的言语？ 2我的神啊，我白日呼求，你不应允， 夜间呼求，并不住声。” （诗篇22：1-2）"/>
          <p:cNvSpPr txBox="1"/>
          <p:nvPr/>
        </p:nvSpPr>
        <p:spPr>
          <a:xfrm>
            <a:off x="554419" y="1438458"/>
            <a:ext cx="8035162" cy="435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“1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我的神，我的神！为什么离弃我？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为什么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离不救我？不听我唉哼的言语？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2我的神啊，我白日呼求，你不应允，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夜间呼求，并不住声。”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（诗篇22：1-2）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endParaRPr kumimoji="0" sz="3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6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Titel 1"/>
          <p:cNvSpPr txBox="1"/>
          <p:nvPr/>
        </p:nvSpPr>
        <p:spPr>
          <a:xfrm>
            <a:off x="1417320" y="244156"/>
            <a:ext cx="6670766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sp>
        <p:nvSpPr>
          <p:cNvPr id="164" name="“3但你是圣洁的， 是用以色列的赞美为宝座的。 4我们的祖宗倚靠你； 他们倚靠你，你便解救他们。 5他们哀求你，便蒙解救； 他们倚靠你，就不羞愧。” （诗篇22：3-5）"/>
          <p:cNvSpPr txBox="1"/>
          <p:nvPr/>
        </p:nvSpPr>
        <p:spPr>
          <a:xfrm>
            <a:off x="554419" y="1438458"/>
            <a:ext cx="8035162" cy="5090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3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但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你是圣洁的，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是用以色列的赞美为宝座的。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4我们的祖宗倚靠你；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他们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倚靠你，你便解救他们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5他们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哀求你，便蒙解救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；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他们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倚靠你，就不羞愧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（诗篇22：3-5）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6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/>
          <p:cNvSpPr txBox="1"/>
          <p:nvPr/>
        </p:nvSpPr>
        <p:spPr>
          <a:xfrm>
            <a:off x="1417319" y="244156"/>
            <a:ext cx="671430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pic>
        <p:nvPicPr>
          <p:cNvPr id="169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0478" y="1194188"/>
            <a:ext cx="10064956" cy="5661538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Circle"/>
          <p:cNvSpPr/>
          <p:nvPr/>
        </p:nvSpPr>
        <p:spPr>
          <a:xfrm>
            <a:off x="4398" y="1672790"/>
            <a:ext cx="2413220" cy="2412974"/>
          </a:xfrm>
          <a:prstGeom prst="ellipse">
            <a:avLst/>
          </a:prstGeom>
          <a:solidFill>
            <a:srgbClr val="DDDDDD"/>
          </a:solidFill>
          <a:ln w="1905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71" name="Circle"/>
          <p:cNvSpPr/>
          <p:nvPr/>
        </p:nvSpPr>
        <p:spPr>
          <a:xfrm>
            <a:off x="6716144" y="1672790"/>
            <a:ext cx="2413220" cy="2412974"/>
          </a:xfrm>
          <a:prstGeom prst="ellipse">
            <a:avLst/>
          </a:prstGeom>
          <a:solidFill>
            <a:srgbClr val="DDDDDD"/>
          </a:solidFill>
          <a:ln w="1905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72" name="我的神 我的神 为什么离弃我"/>
          <p:cNvSpPr txBox="1"/>
          <p:nvPr/>
        </p:nvSpPr>
        <p:spPr>
          <a:xfrm>
            <a:off x="79465" y="2185857"/>
            <a:ext cx="2263086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uFill>
                  <a:solidFill>
                    <a:srgbClr val="0000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我的神</a:t>
            </a:r>
            <a:b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我的神</a:t>
            </a:r>
            <a:b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为什么离弃我</a:t>
            </a:r>
          </a:p>
        </p:txBody>
      </p:sp>
      <p:sp>
        <p:nvSpPr>
          <p:cNvPr id="173" name="倚靠你 哀求你 便蒙解救…"/>
          <p:cNvSpPr txBox="1"/>
          <p:nvPr/>
        </p:nvSpPr>
        <p:spPr>
          <a:xfrm>
            <a:off x="6791212" y="1957257"/>
            <a:ext cx="2263085" cy="184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uFill>
                  <a:solidFill>
                    <a:srgbClr val="0000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倚靠你</a:t>
            </a:r>
            <a:b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哀求你</a:t>
            </a:r>
            <a:b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便蒙解救</a:t>
            </a:r>
          </a:p>
          <a:p>
            <a:pPr marL="0" marR="0" lvl="0" indent="0" algn="ctr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uFill>
                  <a:solidFill>
                    <a:srgbClr val="0000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就不羞愧</a:t>
            </a:r>
          </a:p>
        </p:txBody>
      </p:sp>
      <p:sp>
        <p:nvSpPr>
          <p:cNvPr id="174" name="耶稣感受着最撕裂的生命"/>
          <p:cNvSpPr txBox="1"/>
          <p:nvPr/>
        </p:nvSpPr>
        <p:spPr>
          <a:xfrm>
            <a:off x="2983229" y="1332204"/>
            <a:ext cx="3177541" cy="480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355600">
              <a:lnSpc>
                <a:spcPct val="120000"/>
              </a:lnSpc>
              <a:defRPr sz="2200" u="sng">
                <a:uFill>
                  <a:solidFill>
                    <a:srgbClr val="0000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200" b="0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耶稣感受着最撕裂的生命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7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Titel 1"/>
          <p:cNvSpPr txBox="1"/>
          <p:nvPr/>
        </p:nvSpPr>
        <p:spPr>
          <a:xfrm>
            <a:off x="1417319" y="244156"/>
            <a:ext cx="6692537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pic>
        <p:nvPicPr>
          <p:cNvPr id="179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0478" y="1194188"/>
            <a:ext cx="10064956" cy="5661538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Circle"/>
          <p:cNvSpPr/>
          <p:nvPr/>
        </p:nvSpPr>
        <p:spPr>
          <a:xfrm>
            <a:off x="4398" y="1672790"/>
            <a:ext cx="2413220" cy="2412974"/>
          </a:xfrm>
          <a:prstGeom prst="ellipse">
            <a:avLst/>
          </a:prstGeom>
          <a:solidFill>
            <a:srgbClr val="DDDDDD"/>
          </a:solidFill>
          <a:ln w="1905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81" name="Circle"/>
          <p:cNvSpPr/>
          <p:nvPr/>
        </p:nvSpPr>
        <p:spPr>
          <a:xfrm>
            <a:off x="6716145" y="1672790"/>
            <a:ext cx="2413220" cy="2412974"/>
          </a:xfrm>
          <a:prstGeom prst="ellipse">
            <a:avLst/>
          </a:prstGeom>
          <a:solidFill>
            <a:srgbClr val="DDDDDD"/>
          </a:solidFill>
          <a:ln w="1905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marL="0" marR="0" lvl="0" indent="0" algn="l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82" name="我的神 我的神 为什么离弃我"/>
          <p:cNvSpPr txBox="1"/>
          <p:nvPr/>
        </p:nvSpPr>
        <p:spPr>
          <a:xfrm>
            <a:off x="79465" y="2185857"/>
            <a:ext cx="2263086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uFill>
                  <a:solidFill>
                    <a:srgbClr val="0000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我的神</a:t>
            </a:r>
            <a:b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我的神</a:t>
            </a:r>
            <a:b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为什么离弃我</a:t>
            </a:r>
          </a:p>
        </p:txBody>
      </p:sp>
      <p:sp>
        <p:nvSpPr>
          <p:cNvPr id="183" name="倚靠你 哀求你 便蒙解救…"/>
          <p:cNvSpPr txBox="1"/>
          <p:nvPr/>
        </p:nvSpPr>
        <p:spPr>
          <a:xfrm>
            <a:off x="6791211" y="1957257"/>
            <a:ext cx="2263086" cy="184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uFill>
                  <a:solidFill>
                    <a:srgbClr val="0000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倚靠你</a:t>
            </a:r>
            <a:b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哀求你</a:t>
            </a:r>
            <a:b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便蒙解救</a:t>
            </a:r>
          </a:p>
          <a:p>
            <a:pPr marL="0" marR="0" lvl="0" indent="0" algn="ctr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uFill>
                  <a:solidFill>
                    <a:srgbClr val="0000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PingFang HK Regular"/>
                <a:sym typeface="PingFang HK Regular"/>
              </a:rPr>
              <a:t>就不羞愧</a:t>
            </a:r>
          </a:p>
        </p:txBody>
      </p:sp>
      <p:sp>
        <p:nvSpPr>
          <p:cNvPr id="184" name="但诗篇22篇的立场，却是同时忠于受苦的感受和持守信仰的状态。 认定自己的感受，痛苦是真实的，也同时认定信仰也是真实的。"/>
          <p:cNvSpPr txBox="1"/>
          <p:nvPr/>
        </p:nvSpPr>
        <p:spPr>
          <a:xfrm>
            <a:off x="433368" y="5711225"/>
            <a:ext cx="8277264" cy="876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ctr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ingFang HK Regular"/>
                <a:sym typeface="PingFang HK Regular"/>
              </a:rPr>
              <a:t>但诗篇22篇的立场，却是同时忠于受苦的感受和持守信仰的状态。</a:t>
            </a:r>
            <a:b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ingFang HK Regular"/>
                <a:sym typeface="PingFang HK Regular"/>
              </a:rPr>
              <a:t>认定自己的感受，痛苦是真实的，也同时认定信仰也是真实的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8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Titel 1"/>
          <p:cNvSpPr txBox="1"/>
          <p:nvPr/>
        </p:nvSpPr>
        <p:spPr>
          <a:xfrm>
            <a:off x="1417320" y="244156"/>
            <a:ext cx="6725194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sp>
        <p:nvSpPr>
          <p:cNvPr id="189" name="“7凡看见我的都嗤笑我； 他们撇嘴摇头，说： 8他把自己交托耶和华，耶和华可以救他吧！ 耶和华既喜悦他，可以搭救他吧！ 16犬类围着我，恶党环绕我； 他们扎了我的手，我的脚。 18他们分我的外衣， 为我的里衣拈阄。” （诗篇22篇7-8, 16, 18节）"/>
          <p:cNvSpPr txBox="1"/>
          <p:nvPr/>
        </p:nvSpPr>
        <p:spPr>
          <a:xfrm>
            <a:off x="554419" y="1438458"/>
            <a:ext cx="8035162" cy="4937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7凡看见我的都嗤笑我；</a:t>
            </a:r>
            <a:b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他们撇嘴摇头，说：</a:t>
            </a:r>
            <a:b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8他把自己交托耶和华，耶和华可以救他吧！</a:t>
            </a:r>
            <a:b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耶和华既喜悦他，可以搭救他吧！</a:t>
            </a:r>
            <a:b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16犬类围着我，恶党环绕我；</a:t>
            </a:r>
            <a:b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他们扎了我的手，我的脚。</a:t>
            </a:r>
            <a:b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18他们分我的外衣，</a:t>
            </a:r>
            <a:b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为我的里衣拈阄。</a:t>
            </a: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（诗篇22篇7-8, 16, 18节）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9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Titel 1"/>
          <p:cNvSpPr txBox="1"/>
          <p:nvPr/>
        </p:nvSpPr>
        <p:spPr>
          <a:xfrm>
            <a:off x="1417319" y="244156"/>
            <a:ext cx="6692537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sp>
        <p:nvSpPr>
          <p:cNvPr id="194" name="信仰的矛盾的地方就在于，天父将祂的儿子钉在十字架上，为了救赎人的罪。…"/>
          <p:cNvSpPr txBox="1"/>
          <p:nvPr/>
        </p:nvSpPr>
        <p:spPr>
          <a:xfrm>
            <a:off x="554419" y="1438458"/>
            <a:ext cx="8035162" cy="5090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 信仰的矛盾的地方就在于，天父将祂的儿子钉在十字架上，为了救赎人的罪。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基督徒听多了，就觉得很合理，但在世上没有一个宗教的神是被人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死的？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这是不可接受的，甚至也没有一个宗教的创始人是被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死的。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endParaRPr kumimoji="0" sz="3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9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/>
          <p:cNvSpPr txBox="1"/>
          <p:nvPr/>
        </p:nvSpPr>
        <p:spPr>
          <a:xfrm>
            <a:off x="1417320" y="244156"/>
            <a:ext cx="6616338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</a:t>
            </a:r>
            <a:r>
              <a:rPr kumimoji="0" sz="3000" b="0" i="0" u="none" strike="noStrike" kern="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我的神，我的神，为什么离弃我</a:t>
            </a:r>
            <a:r>
              <a:rPr kumimoji="0" sz="3000" b="0" i="0" u="none" strike="noStrike" kern="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？</a:t>
            </a:r>
          </a:p>
        </p:txBody>
      </p:sp>
      <p:sp>
        <p:nvSpPr>
          <p:cNvPr id="199" name="诗篇22篇，大卫的经历，…"/>
          <p:cNvSpPr txBox="1"/>
          <p:nvPr/>
        </p:nvSpPr>
        <p:spPr>
          <a:xfrm>
            <a:off x="554419" y="1438458"/>
            <a:ext cx="8035162" cy="5090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诗篇22篇，大卫的经历，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耶稣被钉在十字架，都是矛盾的事情⋯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我们生命中的苦难和信仰之间矛盾，我们也得接受下来。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痛苦是真实的，但信仰也是真实的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在吊诡（Paradox 国内通常被译为“悖论”）中，才是真实的信仰。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0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04" name="“28这事以后，耶稣知道各样的事已经成了，为要使经上的话应验，就说：『我渴了。』29有一个器皿盛满了醋，放在那里；他们就拿海绒蘸满了醋，绑在牛膝草上，送到他口。” （约𨌺福音19:28-29）"/>
          <p:cNvSpPr txBox="1"/>
          <p:nvPr/>
        </p:nvSpPr>
        <p:spPr>
          <a:xfrm>
            <a:off x="554419" y="1438458"/>
            <a:ext cx="8035162" cy="435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28这事以后，耶稣知道各样的事已经成了，为要使经上的话应验，就说：『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我渴了。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』29有一个器皿盛满了醋，放在那里；他们就拿海绒蘸满了醋，绑在牛膝草上，送到他口。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（约𨌺福音19:28-29）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01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1. 引言</a:t>
            </a:r>
          </a:p>
        </p:txBody>
      </p:sp>
      <p:sp>
        <p:nvSpPr>
          <p:cNvPr id="103" name="踏入了圣周，就是耶稣基督最后的一段路程，耶稣骑驴入耶路撒冷。…"/>
          <p:cNvSpPr txBox="1"/>
          <p:nvPr/>
        </p:nvSpPr>
        <p:spPr>
          <a:xfrm>
            <a:off x="554419" y="1438458"/>
            <a:ext cx="8035162" cy="3627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踏入了圣周，就是耶稣基督最后的一段路程，耶稣骑驴入耶路撒冷。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“和撒那归于大卫的子孙！奉主名来的是应当称颂的！”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（太21:9）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耶稣为什么会钉在十字架上？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0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09" name="“21他们拿苦胆给我当食物； 我渴了，他们拿醋给我喝。” （诗篇69:21）"/>
          <p:cNvSpPr txBox="1"/>
          <p:nvPr/>
        </p:nvSpPr>
        <p:spPr>
          <a:xfrm>
            <a:off x="554419" y="1438458"/>
            <a:ext cx="8035162" cy="2164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21他们拿苦胆给我当食物；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我渴了，他们拿醋给我喝。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（诗篇69:21）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1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3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14" name="“9因我为你的殿心里焦急，如同火烧， 并且辱骂你人的辱骂都落在我身上。” （诗篇69:9）"/>
          <p:cNvSpPr txBox="1"/>
          <p:nvPr/>
        </p:nvSpPr>
        <p:spPr>
          <a:xfrm>
            <a:off x="554419" y="1438458"/>
            <a:ext cx="8035162" cy="289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9因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我为你的殿心里焦急，如同火烧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，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并且辱骂你人的辱骂都落在我身上。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（诗篇69:9）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endParaRPr kumimoji="0" sz="3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1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19" name="“15耶稣就拿绳子做成鞭子，把牛羊都赶出殿去，倒出兑换银钱之人的银钱，推翻他们的桌子，16又对卖鸽子的说：『把这些东西拿去！不要将我父的殿当作买卖的地方。』17他的门徒就想起经上记着说：『我为你的殿心里焦急，如同火烧。』” （约2:15-16）"/>
          <p:cNvSpPr txBox="1"/>
          <p:nvPr/>
        </p:nvSpPr>
        <p:spPr>
          <a:xfrm>
            <a:off x="554419" y="1438458"/>
            <a:ext cx="8035162" cy="582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15耶稣就拿绳子做成鞭子，把牛羊都赶出殿去，倒出兑换银钱之人的银钱，推翻他们的桌子，16又对卖鸽子的说：『把这些东西拿去！不要将我父的殿当作买卖的地方。』17他的门徒就想起经上记着说：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『我为你的殿心里焦急，如同火烧。』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（约2:15-16）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endParaRPr kumimoji="0" sz="3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2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24" name="“辱骂你人的辱骂都落在我身上。” （诗篇69:9）…"/>
          <p:cNvSpPr txBox="1"/>
          <p:nvPr/>
        </p:nvSpPr>
        <p:spPr>
          <a:xfrm>
            <a:off x="554419" y="1438458"/>
            <a:ext cx="8035162" cy="289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辱骂你人的辱骂都落在我身上。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（诗篇69:9）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他们不是不接受耶稣，而是不接受神。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endParaRPr kumimoji="0" sz="3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2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29" name="“10我哭泣，以禁食刻苦我心； 这倒算为我的羞辱。 11我拿麻布当衣裳， 就成了他们的笑谈。 12坐在城门口的谈论我； 酒徒也以我为歌曲。” （诗篇69:10-12）"/>
          <p:cNvSpPr txBox="1"/>
          <p:nvPr/>
        </p:nvSpPr>
        <p:spPr>
          <a:xfrm>
            <a:off x="554419" y="1438458"/>
            <a:ext cx="8035162" cy="425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99083" marR="0" lvl="0" indent="-99083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10我哭泣，以禁食刻苦我心；</a:t>
            </a:r>
            <a:b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这倒算为我的羞辱。</a:t>
            </a:r>
            <a:b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11我拿麻布当衣裳，</a:t>
            </a:r>
            <a:b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就成了他们的笑谈。</a:t>
            </a:r>
            <a:b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12坐在城门口的谈论我；</a:t>
            </a:r>
            <a:b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酒徒也以我为歌曲。</a:t>
            </a: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（诗篇69:10-12）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3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34" name="耶稣面对着仇敌加增的痛苦， 却不是怀着恨，而是宽恕， 仍为他们祷告。"/>
          <p:cNvSpPr txBox="1"/>
          <p:nvPr/>
        </p:nvSpPr>
        <p:spPr>
          <a:xfrm>
            <a:off x="554419" y="1438458"/>
            <a:ext cx="8035162" cy="2164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耶稣面对着仇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加增的痛苦，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却不是怀着恨，而是宽恕，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仍为他们祷告。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3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39" name="“我渴了。”是心宁里的孤独。…"/>
          <p:cNvSpPr txBox="1"/>
          <p:nvPr/>
        </p:nvSpPr>
        <p:spPr>
          <a:xfrm>
            <a:off x="554419" y="1438458"/>
            <a:ext cx="8035162" cy="430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我渴了</a:t>
            </a: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。”是</a:t>
            </a:r>
            <a:r>
              <a:rPr kumimoji="0" lang="zh-CN" alt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心灵</a:t>
            </a:r>
            <a:r>
              <a:rPr kumimoji="0" sz="3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里的孤独</a:t>
            </a: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</a:t>
            </a:r>
          </a:p>
          <a:p>
            <a:pPr marL="153129" marR="0" lvl="0" indent="-153129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19你知道我受的辱骂、欺凌、羞辱；</a:t>
            </a:r>
            <a:b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我的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人都在你面前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</a:t>
            </a:r>
            <a:b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20辱骂伤破了我的心，</a:t>
            </a:r>
            <a:b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我又满了忧愁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</a:t>
            </a:r>
            <a:b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我指望有人体恤，却没有一个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；</a:t>
            </a:r>
            <a:b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我指望有人安慰，却找不着一个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（诗篇69:19-20节）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4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44" name="“13但我在悦纳的时候向你－耶和华祈祷。 神啊，求你按你丰盛的慈爱， 凭你拯救的诚实应允我！” “16耶和华啊，求你应允我！ 因为你的慈爱本为美好； 求你按你丰盛的慈悲回转眷顾我！” （诗69:13, 16）"/>
          <p:cNvSpPr txBox="1"/>
          <p:nvPr/>
        </p:nvSpPr>
        <p:spPr>
          <a:xfrm>
            <a:off x="554419" y="1438458"/>
            <a:ext cx="8035162" cy="4450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02622" marR="0" lvl="0" indent="-102622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13但我在悦纳的时候向你－耶和华祈祷。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神啊，求你按你丰盛的慈爱，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凭你拯救的诚实应允我！”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“16耶和华啊，求你应允我！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因为你的慈爱本为美好；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求你按你丰盛的慈悲回转眷顾我！</a:t>
            </a: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（诗69:13, 16）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4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49" name="耶稣深信天父的慈爱，深信神的拯，祂在极痛苦之中，也要赞美神！深信祂的应许不会落空。…"/>
          <p:cNvSpPr txBox="1"/>
          <p:nvPr/>
        </p:nvSpPr>
        <p:spPr>
          <a:xfrm>
            <a:off x="554419" y="1438458"/>
            <a:ext cx="8035162" cy="3187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耶稣深信天父的慈爱，深信神的拯</a:t>
            </a:r>
            <a:r>
              <a:rPr kumimoji="0" lang="zh-CN" alt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救</a:t>
            </a: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，</a:t>
            </a:r>
            <a:r>
              <a:rPr kumimoji="0" sz="3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祂在极痛苦之中，也要赞美神！深信祂的应许不会落空</a:t>
            </a: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30我要以诗歌赞美神的名，</a:t>
            </a:r>
            <a:b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       </a:t>
            </a:r>
            <a:r>
              <a:rPr kumimoji="0" sz="3400" b="0" i="0" u="none" strike="noStrike" kern="0" cap="none" spc="0" normalizeH="0" baseline="0" noProof="0" dirty="0" err="1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以感谢称他为大</a:t>
            </a: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！</a:t>
            </a:r>
            <a:r>
              <a:rPr kumimoji="0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”（诗69:30）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5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我渴了</a:t>
            </a:r>
          </a:p>
        </p:txBody>
      </p:sp>
      <p:sp>
        <p:nvSpPr>
          <p:cNvPr id="254" name="“34愿天和地、 洋海和其中一切的动物都赞美他！ 35因为神要拯救锡安，建造犹大的城邑； 他的民要在那里居住，得以为业。 36他仆人的后裔要承受为业； 爱他名的人也要住在其中。” （诗69:30, 34-36）"/>
          <p:cNvSpPr txBox="1"/>
          <p:nvPr/>
        </p:nvSpPr>
        <p:spPr>
          <a:xfrm>
            <a:off x="554419" y="1438458"/>
            <a:ext cx="8035162" cy="4450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02622" marR="0" lvl="0" indent="-102622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34愿天和地、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洋海和其中一切的动物都赞美他！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35因为神要拯救锡安，建造犹大的城邑；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他的民要在那里居住，得以为业。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36他仆人的后裔要承受为业；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爱他名的人也要住在其中。</a:t>
            </a: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（诗69:30, 34-36）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06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1. 引言</a:t>
            </a:r>
          </a:p>
        </p:txBody>
      </p:sp>
      <p:sp>
        <p:nvSpPr>
          <p:cNvPr id="108" name="耶稣的死，不是被杀，而是出于舍命。…"/>
          <p:cNvSpPr txBox="1"/>
          <p:nvPr/>
        </p:nvSpPr>
        <p:spPr>
          <a:xfrm>
            <a:off x="554419" y="1438458"/>
            <a:ext cx="8035162" cy="5090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耶稣的死，不是被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，而是出于舍命。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耶稣说：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“11我是好牧人；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好牧人为羊舍命。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……17我父爱我；因我将命舍去，好再取回来。18没有人夺我的命去，是我自己舍的。我有权柄舍了，也有权柄取回来。这是我从我父所受的命令。”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（约10:11, 17-18）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5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Titel 1"/>
          <p:cNvSpPr txBox="1"/>
          <p:nvPr/>
        </p:nvSpPr>
        <p:spPr>
          <a:xfrm>
            <a:off x="1417320" y="184877"/>
            <a:ext cx="7576503" cy="733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</a:t>
            </a:r>
            <a:r>
              <a:rPr kumimoji="0" sz="30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成了！父啊、我将我的灵魂交在你手里！</a:t>
            </a:r>
          </a:p>
        </p:txBody>
      </p:sp>
      <p:sp>
        <p:nvSpPr>
          <p:cNvPr id="259" name="“在约19:30，“30耶稣尝了那醋，就说：“成了！”便低下头，将灵魂交付神了。”…"/>
          <p:cNvSpPr txBox="1"/>
          <p:nvPr/>
        </p:nvSpPr>
        <p:spPr>
          <a:xfrm>
            <a:off x="554419" y="1438458"/>
            <a:ext cx="8035162" cy="5090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02622" marR="0" lvl="0" indent="-102622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在约19:30，“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30耶稣尝了那醋，就说：“成了！”便低下头，将灵魂交付神了。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路23:46，“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46耶稣大声喊着说：“父啊！我将我的灵魂交在你手里。说了这话，气就断了。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与路23:46一样，都记载了“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耶稣大声喊着，气就断了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”（太27:50；可15:37）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6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Titel 1"/>
          <p:cNvSpPr txBox="1"/>
          <p:nvPr/>
        </p:nvSpPr>
        <p:spPr>
          <a:xfrm>
            <a:off x="1417320" y="184877"/>
            <a:ext cx="7576503" cy="733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</a:t>
            </a:r>
            <a:r>
              <a:rPr kumimoji="0" sz="30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成了！父啊、我将我的灵魂交在你手里！</a:t>
            </a:r>
          </a:p>
        </p:txBody>
      </p:sp>
      <p:sp>
        <p:nvSpPr>
          <p:cNvPr id="264" name="耶稣在十字架上已经有六个小时了，在早上九时挂上去，大概在下午三时死亡。…"/>
          <p:cNvSpPr txBox="1"/>
          <p:nvPr/>
        </p:nvSpPr>
        <p:spPr>
          <a:xfrm>
            <a:off x="554419" y="1438458"/>
            <a:ext cx="8035162" cy="2486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02622" marR="0" lvl="0" indent="-102622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耶稣在十字架上已经有六个小时了，在早上九时挂上去，大概在下午三时死亡。</a:t>
            </a:r>
          </a:p>
          <a:p>
            <a:pPr marL="102622" marR="0" lvl="0" indent="-102622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加上之前一个晚上被审问，被鞭打，被羞辱，祂已经筋疲力尽了。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6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Titel 1"/>
          <p:cNvSpPr txBox="1"/>
          <p:nvPr/>
        </p:nvSpPr>
        <p:spPr>
          <a:xfrm>
            <a:off x="1417320" y="184877"/>
            <a:ext cx="7576503" cy="733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</a:t>
            </a:r>
            <a:r>
              <a:rPr kumimoji="0" sz="30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成了！父啊、我将我的灵魂交在你手里！</a:t>
            </a:r>
          </a:p>
        </p:txBody>
      </p:sp>
      <p:sp>
        <p:nvSpPr>
          <p:cNvPr id="269" name="“1耶稣说了这话，就举目望天，说：“父啊，时候到了，愿你荣耀你的儿子，使儿子也荣耀你……”（约17:1）…"/>
          <p:cNvSpPr txBox="1"/>
          <p:nvPr/>
        </p:nvSpPr>
        <p:spPr>
          <a:xfrm>
            <a:off x="554419" y="1438458"/>
            <a:ext cx="8035162" cy="3627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1耶稣说了这话，就举目望天，说：“父啊，时候到了，愿你荣耀你的儿子，使儿子也荣耀你……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”（约17:1）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耶稣要在十字架上得荣耀，荣耀天父，耶稣“成了！”使天父得荣耀。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7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Titel 1"/>
          <p:cNvSpPr txBox="1"/>
          <p:nvPr/>
        </p:nvSpPr>
        <p:spPr>
          <a:xfrm>
            <a:off x="1417320" y="184877"/>
            <a:ext cx="7576503" cy="733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</a:t>
            </a:r>
            <a:r>
              <a:rPr kumimoji="0" sz="30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成了！父啊、我将我的灵魂交在你手里！</a:t>
            </a:r>
          </a:p>
        </p:txBody>
      </p:sp>
      <p:sp>
        <p:nvSpPr>
          <p:cNvPr id="274" name="使徒保罗说：“6我现在被浇奠，我离世的时候到了。7那美好的仗我已经打过了，当跑的路我已经跑尽了，所信的道我已经守住了。”（提后4:6)"/>
          <p:cNvSpPr txBox="1"/>
          <p:nvPr/>
        </p:nvSpPr>
        <p:spPr>
          <a:xfrm>
            <a:off x="554419" y="1438458"/>
            <a:ext cx="8035162" cy="289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使徒保罗说：“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6我现在被浇奠，我离世的时候到了。7那美好的仗我已经打过了，当跑的路我已经跑尽了，所信的道我已经守住了。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”（提后4:6)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7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Titel 1"/>
          <p:cNvSpPr txBox="1"/>
          <p:nvPr/>
        </p:nvSpPr>
        <p:spPr>
          <a:xfrm>
            <a:off x="1417320" y="184877"/>
            <a:ext cx="7576503" cy="733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</a:t>
            </a:r>
            <a:r>
              <a:rPr kumimoji="0" sz="30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成了！父啊、我将我的灵魂交在你手里！</a:t>
            </a:r>
          </a:p>
        </p:txBody>
      </p:sp>
      <p:sp>
        <p:nvSpPr>
          <p:cNvPr id="279" name="耶稣说： “父啊！我将我的灵魂交在你手里。” （路23:46）…"/>
          <p:cNvSpPr txBox="1"/>
          <p:nvPr/>
        </p:nvSpPr>
        <p:spPr>
          <a:xfrm>
            <a:off x="554419" y="1438458"/>
            <a:ext cx="8035162" cy="435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耶稣说：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父啊！我将我的灵魂交在你手里。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（路23:46）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出自诗篇31:5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5我将我的灵魂交在你手里；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耶和华诚实的神啊，你救赎了我。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82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3" name="Titel 1"/>
          <p:cNvSpPr txBox="1"/>
          <p:nvPr/>
        </p:nvSpPr>
        <p:spPr>
          <a:xfrm>
            <a:off x="1417320" y="184877"/>
            <a:ext cx="7576503" cy="733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</a:t>
            </a:r>
            <a:r>
              <a:rPr kumimoji="0" sz="30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成了！父啊、我将我的灵魂交在你手里！</a:t>
            </a:r>
          </a:p>
        </p:txBody>
      </p:sp>
      <p:sp>
        <p:nvSpPr>
          <p:cNvPr id="284" name="当我们行完人生的路程，我们能否说出“成了！” 无憾的安然去世呢？…"/>
          <p:cNvSpPr txBox="1"/>
          <p:nvPr/>
        </p:nvSpPr>
        <p:spPr>
          <a:xfrm>
            <a:off x="554419" y="1438458"/>
            <a:ext cx="8035162" cy="5090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当我们行完人生的路程，我们能否说出“成了！” 无憾的安然去世呢？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生命是每个当下的累积，今天你踏出的一步，就决定了你的未来。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也在于今天我们是否将自己的灵魂交在神的手里，当我们将生命交托在神的手里，我们的生命就能够荣耀神。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8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Titel 1"/>
          <p:cNvSpPr txBox="1"/>
          <p:nvPr/>
        </p:nvSpPr>
        <p:spPr>
          <a:xfrm>
            <a:off x="1417320" y="77445"/>
            <a:ext cx="7576503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5.总结</a:t>
            </a:r>
          </a:p>
        </p:txBody>
      </p:sp>
      <p:sp>
        <p:nvSpPr>
          <p:cNvPr id="289" name="大家能背出这七句话吗？那一句最触动你？为什么？…"/>
          <p:cNvSpPr txBox="1"/>
          <p:nvPr/>
        </p:nvSpPr>
        <p:spPr>
          <a:xfrm>
            <a:off x="554419" y="1438458"/>
            <a:ext cx="8035162" cy="457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大家能背出这七句话吗？那一句最触动你？为什么？</a:t>
            </a:r>
          </a:p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	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父啊！赦免他们；因为他们所做的，他们不晓得。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”（路23:34）</a:t>
            </a:r>
          </a:p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	“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我实在告诉你，今日你要同我在乐园里了。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”（路23:43）</a:t>
            </a:r>
          </a:p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	“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母亲，看，你的儿子！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		“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看你的母亲！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”（约19:26-27）</a:t>
            </a:r>
          </a:p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	“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我的神！我的神！为什么离弃我？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”（太27:46 和 可15:34）</a:t>
            </a:r>
          </a:p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	“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我渴了。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”（约19:28）</a:t>
            </a:r>
          </a:p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	“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成了！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”（约19:30）</a:t>
            </a:r>
          </a:p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	“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父啊！我将我的灵魂交在你手里。</a:t>
            </a:r>
            <a:r>
              <a:rPr kumimoji="0" sz="2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”（路23:46）</a:t>
            </a:r>
          </a:p>
        </p:txBody>
      </p:sp>
      <p:sp>
        <p:nvSpPr>
          <p:cNvPr id="290" name="Text"/>
          <p:cNvSpPr txBox="1"/>
          <p:nvPr/>
        </p:nvSpPr>
        <p:spPr>
          <a:xfrm>
            <a:off x="2279294" y="2366010"/>
            <a:ext cx="127001" cy="566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  <p:sp>
        <p:nvSpPr>
          <p:cNvPr id="291" name="Text"/>
          <p:cNvSpPr txBox="1"/>
          <p:nvPr/>
        </p:nvSpPr>
        <p:spPr>
          <a:xfrm>
            <a:off x="4369752" y="3272790"/>
            <a:ext cx="127001" cy="566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249554" marR="0" lvl="0" indent="-236219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ingFang HK Regular"/>
              <a:buAutoNum type="arabicPeriod"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94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Titel 1"/>
          <p:cNvSpPr txBox="1"/>
          <p:nvPr/>
        </p:nvSpPr>
        <p:spPr>
          <a:xfrm>
            <a:off x="1417320" y="77445"/>
            <a:ext cx="7576503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5.总结</a:t>
            </a:r>
          </a:p>
        </p:txBody>
      </p:sp>
      <p:sp>
        <p:nvSpPr>
          <p:cNvPr id="296" name="造就营灵修中默想耶稣在十字架的爱。…"/>
          <p:cNvSpPr txBox="1"/>
          <p:nvPr/>
        </p:nvSpPr>
        <p:spPr>
          <a:xfrm>
            <a:off x="554419" y="1438458"/>
            <a:ext cx="8035162" cy="435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造就营灵修中默想耶稣在十字架的爱。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德国教会在 4 月 6 日（四），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晚上会举行“受难日前夜”默想活动。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周五的晚上，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举行逾越节晚餐，查诗篇22篇。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主日一同来庆祝耶稣基督的复活。</a:t>
            </a:r>
          </a:p>
        </p:txBody>
      </p:sp>
      <p:sp>
        <p:nvSpPr>
          <p:cNvPr id="297" name="Text"/>
          <p:cNvSpPr txBox="1"/>
          <p:nvPr/>
        </p:nvSpPr>
        <p:spPr>
          <a:xfrm>
            <a:off x="2279294" y="2366010"/>
            <a:ext cx="127001" cy="566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11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1. 引言</a:t>
            </a:r>
          </a:p>
        </p:txBody>
      </p:sp>
      <p:sp>
        <p:nvSpPr>
          <p:cNvPr id="113" name="耶稣不是被人加害，不是带着受害者的态度，而是顺服天父的态度来面对十字架。…"/>
          <p:cNvSpPr txBox="1"/>
          <p:nvPr/>
        </p:nvSpPr>
        <p:spPr>
          <a:xfrm>
            <a:off x="554419" y="1438458"/>
            <a:ext cx="8035162" cy="435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耶稣不是被人加害，不是带着受害者的态度，而是顺服天父的态度来面对十字架。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“我父啊，倘若可行，求你叫这杯离开我。然而，不要照我的意思，只要照你的意思。”</a:t>
            </a: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（太26:39）</a:t>
            </a:r>
          </a:p>
        </p:txBody>
      </p:sp>
      <p:sp>
        <p:nvSpPr>
          <p:cNvPr id="114" name="Text"/>
          <p:cNvSpPr txBox="1"/>
          <p:nvPr/>
        </p:nvSpPr>
        <p:spPr>
          <a:xfrm>
            <a:off x="1314094" y="3272790"/>
            <a:ext cx="127001" cy="566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17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1. 引言</a:t>
            </a:r>
          </a:p>
        </p:txBody>
      </p:sp>
      <p:sp>
        <p:nvSpPr>
          <p:cNvPr id="119" name="当耶稣喝下这苦杯时，圣经记载了祂的七句说话，称为十架七言。"/>
          <p:cNvSpPr txBox="1"/>
          <p:nvPr/>
        </p:nvSpPr>
        <p:spPr>
          <a:xfrm>
            <a:off x="554419" y="1438458"/>
            <a:ext cx="8035162" cy="1432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120315" indent="-120315" defTabSz="355600">
              <a:lnSpc>
                <a:spcPct val="120000"/>
              </a:lnSpc>
              <a:buSzPct val="100000"/>
              <a:buChar char="•"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当耶稣喝下这苦杯时，圣经记载了祂的七句说话，称为十架七言。</a:t>
            </a:r>
          </a:p>
        </p:txBody>
      </p:sp>
      <p:sp>
        <p:nvSpPr>
          <p:cNvPr id="120" name="Text"/>
          <p:cNvSpPr txBox="1"/>
          <p:nvPr/>
        </p:nvSpPr>
        <p:spPr>
          <a:xfrm>
            <a:off x="1314094" y="3272790"/>
            <a:ext cx="127001" cy="566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3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2. 为世人而说的话</a:t>
            </a:r>
          </a:p>
        </p:txBody>
      </p:sp>
      <p:sp>
        <p:nvSpPr>
          <p:cNvPr id="125" name="（一）无知的罪得赦免…"/>
          <p:cNvSpPr txBox="1"/>
          <p:nvPr/>
        </p:nvSpPr>
        <p:spPr>
          <a:xfrm>
            <a:off x="554419" y="1438458"/>
            <a:ext cx="8035162" cy="2164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（一）无知的罪得赦免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（二）活在乐园的救赎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（三）彼此相顾的怜悯</a:t>
            </a:r>
          </a:p>
        </p:txBody>
      </p:sp>
      <p:sp>
        <p:nvSpPr>
          <p:cNvPr id="126" name="Text"/>
          <p:cNvSpPr txBox="1"/>
          <p:nvPr/>
        </p:nvSpPr>
        <p:spPr>
          <a:xfrm>
            <a:off x="1314094" y="3272790"/>
            <a:ext cx="127001" cy="566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9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2. 为世人而说的话</a:t>
            </a:r>
          </a:p>
        </p:txBody>
      </p:sp>
      <p:sp>
        <p:nvSpPr>
          <p:cNvPr id="131" name="（一）无知的罪得赦免 “父啊！赦免他们；因为他们所做的，他们不晓得。”（路23:34）…"/>
          <p:cNvSpPr txBox="1"/>
          <p:nvPr/>
        </p:nvSpPr>
        <p:spPr>
          <a:xfrm>
            <a:off x="554419" y="1438458"/>
            <a:ext cx="8035162" cy="2621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（一）无知的罪得赦免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“父啊！赦免他们；因为他们所做的，他们不晓得。”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（路23:34）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（二）活在乐园的救赎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（三）彼此相顾的怜悯</a:t>
            </a:r>
          </a:p>
        </p:txBody>
      </p:sp>
      <p:sp>
        <p:nvSpPr>
          <p:cNvPr id="132" name="Text"/>
          <p:cNvSpPr txBox="1"/>
          <p:nvPr/>
        </p:nvSpPr>
        <p:spPr>
          <a:xfrm>
            <a:off x="1314094" y="3272790"/>
            <a:ext cx="127001" cy="566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35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2. 为世人而说的话</a:t>
            </a:r>
          </a:p>
        </p:txBody>
      </p:sp>
      <p:sp>
        <p:nvSpPr>
          <p:cNvPr id="137" name="（一）无知的罪得赦免 “父啊！赦免他们；因为他们所做的，他们不晓得。”（路23:34）…"/>
          <p:cNvSpPr txBox="1"/>
          <p:nvPr/>
        </p:nvSpPr>
        <p:spPr>
          <a:xfrm>
            <a:off x="554419" y="1438458"/>
            <a:ext cx="8035162" cy="3078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（一）无知的罪得赦免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“父啊！赦免他们；因为他们所做的，他们不晓得。”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（路23:34）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（二）活在乐园的救赎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“我实在告诉你，今日你要同我在乐园里了。”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（路23:43）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（三）彼此相顾的怜悯</a:t>
            </a:r>
          </a:p>
        </p:txBody>
      </p:sp>
      <p:sp>
        <p:nvSpPr>
          <p:cNvPr id="138" name="Text"/>
          <p:cNvSpPr txBox="1"/>
          <p:nvPr/>
        </p:nvSpPr>
        <p:spPr>
          <a:xfrm>
            <a:off x="1314094" y="3272790"/>
            <a:ext cx="127001" cy="566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标题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41" name="内容占位符 4" descr="内容占位符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Titel 1"/>
          <p:cNvSpPr txBox="1"/>
          <p:nvPr/>
        </p:nvSpPr>
        <p:spPr>
          <a:xfrm>
            <a:off x="1417320" y="77445"/>
            <a:ext cx="6526236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2. 为世人而说的话</a:t>
            </a:r>
          </a:p>
        </p:txBody>
      </p:sp>
      <p:sp>
        <p:nvSpPr>
          <p:cNvPr id="143" name="（一）无知的罪得赦免 “父啊！赦免他们；因为他们所做的，他们不晓得。”（路23:34）…"/>
          <p:cNvSpPr txBox="1"/>
          <p:nvPr/>
        </p:nvSpPr>
        <p:spPr>
          <a:xfrm>
            <a:off x="554419" y="1438458"/>
            <a:ext cx="8035162" cy="358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（一）无知的罪得赦免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“父啊！赦免他们；因为他们所做的，他们不晓得。”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（路23:34）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（二）活在乐园的救赎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“我实在告诉你，今日你要同我在乐园里了。”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（路23:43）</a:t>
            </a:r>
          </a:p>
          <a:p>
            <a:pPr marL="120315" marR="0" lvl="0" indent="-120315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（三）彼此相顾的怜悯</a:t>
            </a:r>
            <a:br>
              <a:rPr kumimoji="0" sz="3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</a:b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PingFang HK Regular"/>
                <a:sym typeface="PingFang HK Regular"/>
              </a:rPr>
              <a:t>“母亲，看，你的儿子！”  “看你的母亲！”</a:t>
            </a:r>
            <a:r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ingFang HK Regular"/>
                <a:sym typeface="PingFang HK Regular"/>
              </a:rPr>
              <a:t>（约19:26-27）</a:t>
            </a:r>
          </a:p>
        </p:txBody>
      </p:sp>
      <p:sp>
        <p:nvSpPr>
          <p:cNvPr id="144" name="Text"/>
          <p:cNvSpPr txBox="1"/>
          <p:nvPr/>
        </p:nvSpPr>
        <p:spPr>
          <a:xfrm>
            <a:off x="1314094" y="3272790"/>
            <a:ext cx="127001" cy="566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0" marR="0" lvl="0" indent="0" algn="l" defTabSz="3556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ingFang HK Regular"/>
              <a:sym typeface="PingFang HK Regular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​​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355</TotalTime>
  <Words>1201</Words>
  <Application>Microsoft Office PowerPoint</Application>
  <PresentationFormat>全屏显示(4:3)</PresentationFormat>
  <Paragraphs>125</Paragraphs>
  <Slides>37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37</vt:i4>
      </vt:variant>
    </vt:vector>
  </HeadingPairs>
  <TitlesOfParts>
    <vt:vector size="46" baseType="lpstr">
      <vt:lpstr>PingFang HK Regular</vt:lpstr>
      <vt:lpstr>PingFang SC Regular</vt:lpstr>
      <vt:lpstr>等线</vt:lpstr>
      <vt:lpstr>SimHei</vt:lpstr>
      <vt:lpstr>Arial</vt:lpstr>
      <vt:lpstr>Calibri</vt:lpstr>
      <vt:lpstr>Calibri Light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SONG Pengyang</cp:lastModifiedBy>
  <cp:revision>142</cp:revision>
  <dcterms:created xsi:type="dcterms:W3CDTF">2023-03-17T14:22:59Z</dcterms:created>
  <dcterms:modified xsi:type="dcterms:W3CDTF">2023-04-01T21:06:30Z</dcterms:modified>
</cp:coreProperties>
</file>