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19" r:id="rId1"/>
    <p:sldMasterId id="2147485509" r:id="rId2"/>
    <p:sldMasterId id="2147491713" r:id="rId3"/>
    <p:sldMasterId id="2147492413" r:id="rId4"/>
    <p:sldMasterId id="2147505441" r:id="rId5"/>
    <p:sldMasterId id="2147505465" r:id="rId6"/>
    <p:sldMasterId id="2147505477" r:id="rId7"/>
    <p:sldMasterId id="2147505501" r:id="rId8"/>
    <p:sldMasterId id="2147505513" r:id="rId9"/>
    <p:sldMasterId id="2147505524" r:id="rId10"/>
    <p:sldMasterId id="2147505558" r:id="rId11"/>
  </p:sldMasterIdLst>
  <p:notesMasterIdLst>
    <p:notesMasterId r:id="rId36"/>
  </p:notesMasterIdLst>
  <p:handoutMasterIdLst>
    <p:handoutMasterId r:id="rId37"/>
  </p:handoutMasterIdLst>
  <p:sldIdLst>
    <p:sldId id="2091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</p:sldIdLst>
  <p:sldSz cx="9144000" cy="6858000" type="screen4x3"/>
  <p:notesSz cx="6889750" cy="10021888"/>
  <p:kinsoku lang="ja-JP" invalStChars="、。，．・：；？！゛゜ヽヾゝゞ々’”）〕］｝〉》」』】°‰′″℃％!%),.:;]}｡｣､･ﾞﾟ" invalEndChars="‘“（〔［｛〈《「『【￥＄$([\{｢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32D74B"/>
    <a:srgbClr val="A7E13F"/>
    <a:srgbClr val="003300"/>
    <a:srgbClr val="FFFFFF"/>
    <a:srgbClr val="00FA00"/>
    <a:srgbClr val="07B5EB"/>
    <a:srgbClr val="DEEBF7"/>
    <a:srgbClr val="A9AFB5"/>
    <a:srgbClr val="50D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9" autoAdjust="0"/>
    <p:restoredTop sz="82551" autoAdjust="0"/>
  </p:normalViewPr>
  <p:slideViewPr>
    <p:cSldViewPr>
      <p:cViewPr varScale="1">
        <p:scale>
          <a:sx n="133" d="100"/>
          <a:sy n="133" d="100"/>
        </p:scale>
        <p:origin x="250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4DDF066A-B7DE-4EF5-BBB3-6C5292B3D0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4976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lvl1pPr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ED5CC644-1A96-4E3C-BC56-94F6A7BDD3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186" y="0"/>
            <a:ext cx="2984975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lvl1pPr algn="r"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AEE70954-A950-4892-A453-77F9BDFDBC4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18491"/>
            <a:ext cx="2984976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b" anchorCtr="0" compatLnSpc="1">
            <a:prstTxWarp prst="textNoShape">
              <a:avLst/>
            </a:prstTxWarp>
          </a:bodyPr>
          <a:lstStyle>
            <a:lvl1pPr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284677" name="Rectangle 5">
            <a:extLst>
              <a:ext uri="{FF2B5EF4-FFF2-40B4-BE49-F238E27FC236}">
                <a16:creationId xmlns:a16="http://schemas.microsoft.com/office/drawing/2014/main" id="{35671A13-0501-4C57-944E-FFA35493F7C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186" y="9518491"/>
            <a:ext cx="2984975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b" anchorCtr="0" compatLnSpc="1">
            <a:prstTxWarp prst="textNoShape">
              <a:avLst/>
            </a:prstTxWarp>
          </a:bodyPr>
          <a:lstStyle>
            <a:lvl1pPr algn="r" defTabSz="932236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6167B-DFF5-44C1-A6D6-C51A06536BC2}" type="slidenum">
              <a:rPr lang="en-US" altLang="zh-CN"/>
              <a:pPr>
                <a:defRPr/>
              </a:pPr>
              <a:t>‹Nr.›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32F5FDA-1A54-44DC-9D7C-AAEE5C22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976" cy="501809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5C13D4-C087-4964-89F6-27339AB736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3186" y="0"/>
            <a:ext cx="2984975" cy="501809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88D17-3690-4748-B0B4-36CA121F07EB}" type="datetimeFigureOut">
              <a:rPr lang="zh-CN" altLang="en-US"/>
              <a:pPr>
                <a:defRPr/>
              </a:pPr>
              <a:t>2023/3/21</a:t>
            </a:fld>
            <a:endParaRPr lang="en-US" altLang="zh-CN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E29158D-BA49-4ECD-8FDF-82AD24C1D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1675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73A737E4-F36E-4D34-9E11-ABD50FA7E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452" y="4822766"/>
            <a:ext cx="5510847" cy="3946187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E5472-5F12-46B8-AA11-744403D833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520079"/>
            <a:ext cx="2984976" cy="501809"/>
          </a:xfrm>
          <a:prstGeom prst="rect">
            <a:avLst/>
          </a:prstGeom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FEC13-A281-4813-850E-26CE294BA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3186" y="9520079"/>
            <a:ext cx="2984975" cy="501809"/>
          </a:xfrm>
          <a:prstGeom prst="rect">
            <a:avLst/>
          </a:prstGeom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E810E2-6572-4AC6-A66D-A60CAB8D7EB5}" type="slidenum">
              <a:rPr lang="zh-CN" altLang="en-US"/>
              <a:pPr>
                <a:defRPr/>
              </a:pPr>
              <a:t>‹Nr.›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3418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幻灯片图像占位符 1">
            <a:extLst>
              <a:ext uri="{FF2B5EF4-FFF2-40B4-BE49-F238E27FC236}">
                <a16:creationId xmlns:a16="http://schemas.microsoft.com/office/drawing/2014/main" id="{E7466CC9-25CA-4379-B972-8A12F024A4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备注占位符 2">
            <a:extLst>
              <a:ext uri="{FF2B5EF4-FFF2-40B4-BE49-F238E27FC236}">
                <a16:creationId xmlns:a16="http://schemas.microsoft.com/office/drawing/2014/main" id="{F5277D64-9EBE-4F47-9692-E6BDE15132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/>
              <a:t>请注意修改证道题目和讲员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/>
              <a:t>标题为</a:t>
            </a:r>
            <a:r>
              <a:rPr kumimoji="0" lang="de-DE" altLang="zh-CN" dirty="0"/>
              <a:t>42</a:t>
            </a:r>
            <a:r>
              <a:rPr kumimoji="0" lang="zh-CN" altLang="en-US"/>
              <a:t>正文字体</a:t>
            </a:r>
            <a:r>
              <a:rPr kumimoji="0" lang="en-US" altLang="zh-CN" dirty="0"/>
              <a:t>66</a:t>
            </a:r>
            <a:r>
              <a:rPr kumimoji="0" lang="zh-CN" altLang="en-US"/>
              <a:t>。</a:t>
            </a:r>
          </a:p>
        </p:txBody>
      </p:sp>
      <p:sp>
        <p:nvSpPr>
          <p:cNvPr id="282628" name="灯片编号占位符 3">
            <a:extLst>
              <a:ext uri="{FF2B5EF4-FFF2-40B4-BE49-F238E27FC236}">
                <a16:creationId xmlns:a16="http://schemas.microsoft.com/office/drawing/2014/main" id="{53DF2062-015E-4BD0-AD59-053178714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766">
              <a:defRPr/>
            </a:pPr>
            <a:fld id="{33DFFDA3-2982-4F8E-9ADE-632416F2178C}" type="slidenum">
              <a:rPr lang="zh-CN" altLang="en-US" sz="1200" b="0">
                <a:solidFill>
                  <a:srgbClr val="000000"/>
                </a:solidFill>
              </a:rPr>
              <a:pPr defTabSz="914766">
                <a:defRPr/>
              </a:pPr>
              <a:t>1</a:t>
            </a:fld>
            <a:endParaRPr lang="en-US" altLang="zh-CN" sz="1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74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8" name="Shape 1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3" name="Shape 1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8" name="Shape 1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3" name="Shape 1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hape 1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8" name="Shape 1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3" name="Shape 1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Shape 1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8" name="Shape 1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3" name="Shape 1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8" name="Shape 1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3" name="Shape 1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5" name="Shape 1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8" name="Shape 1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3" name="Shape 1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8" name="Shape 1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3" name="Shape 1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10" name="Shape 1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讲道内容可在周五晚上或周六早上从同工处获得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请尽量在周六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rPr dirty="0"/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牧师提供的讲道大纲是繁体字的，请尽量转换成简体字。推荐网站：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http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://www.hao123.com/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haoserver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jianfanzh.htm</a:t>
            </a:r>
            <a:endParaRPr dirty="0">
              <a:latin typeface="+mn-lt"/>
              <a:ea typeface="+mn-ea"/>
              <a:cs typeface="+mn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正文内容是由牧师逐项播放的，请为每项内容加入动画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请保持正文对齐，标题为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rPr dirty="0"/>
              <a:t>，字体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16" name="Shape 1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讲道内容可在周五晚上或周六早上从同工处获得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请尽量在周六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rPr dirty="0"/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牧师提供的讲道大纲是繁体字的，请尽量转换成简体字。推荐网站：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http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://www.hao123.com/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haoserver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jianfanzh.htm</a:t>
            </a:r>
            <a:endParaRPr dirty="0">
              <a:latin typeface="+mn-lt"/>
              <a:ea typeface="+mn-ea"/>
              <a:cs typeface="+mn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正文内容是由牧师逐项播放的，请为每项内容加入动画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请保持正文对齐，标题为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rPr dirty="0"/>
              <a:t>，字体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21" name="Shape 1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讲道内容可在周五晚上或周六早上从同工处获得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请尽量在周六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rPr dirty="0"/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牧师提供的讲道大纲是繁体字的，请尽量转换成简体字。推荐网站：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http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://www.hao123.com/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haoserver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jianfanzh.htm</a:t>
            </a:r>
            <a:endParaRPr dirty="0">
              <a:latin typeface="+mn-lt"/>
              <a:ea typeface="+mn-ea"/>
              <a:cs typeface="+mn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正文内容是由牧师逐项播放的，请为每项内容加入动画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请保持正文对齐，标题为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rPr dirty="0"/>
              <a:t>，字体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26" name="Shape 1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讲道内容可在周五晚上或周六早上从同工处获得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请尽量在周六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rPr dirty="0"/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牧师提供的讲道大纲是繁体字的，请尽量转换成简体字。推荐网站：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http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://www.hao123.com/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haoserver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/</a:t>
            </a:r>
            <a:r>
              <a:rPr dirty="0" err="1">
                <a:latin typeface="+mn-lt"/>
                <a:ea typeface="+mn-ea"/>
                <a:cs typeface="+mn-cs"/>
                <a:sym typeface="Calibri"/>
              </a:rPr>
              <a:t>jianfanzh.htm</a:t>
            </a:r>
            <a:endParaRPr dirty="0">
              <a:latin typeface="+mn-lt"/>
              <a:ea typeface="+mn-ea"/>
              <a:cs typeface="+mn-cs"/>
              <a:sym typeface="Calibri"/>
            </a:endParaRP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 err="1"/>
              <a:t>正文内容是由牧师逐项播放的，请为每项内容加入动画</a:t>
            </a:r>
            <a:r>
              <a:rPr dirty="0"/>
              <a:t>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rPr dirty="0"/>
              <a:t>请保持正文对齐，标题为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rPr dirty="0"/>
              <a:t>，字体</a:t>
            </a:r>
            <a:r>
              <a:rPr dirty="0"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rPr dirty="0"/>
              <a:t>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1" name="Shape 1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7" name="Shape 1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Shape 11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2" name="Shape 1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讲道内容可在周五晚上或周六早上从同工处获得。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请尽量在周六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14</a:t>
            </a:r>
            <a:r>
              <a:t>点之前将讲道内容更新。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牧师提供的讲道大纲是繁体字的，请尽量转换成简体字。推荐网站：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http://www.hao123.com/haoserver/jianfanzh.htm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正文内容是由牧师逐项播放的，请为每项内容加入动画。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>
                <a:latin typeface="SimSun"/>
                <a:ea typeface="SimSun"/>
                <a:cs typeface="SimSun"/>
                <a:sym typeface="SimSun"/>
              </a:defRPr>
            </a:pPr>
            <a:r>
              <a:t>请保持正文对齐，标题为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36</a:t>
            </a:r>
            <a:r>
              <a:t>，字体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34</a:t>
            </a:r>
            <a:r>
              <a:t>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39FB84-2608-43C2-99AA-A0EB5513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84B96BB-08F8-4A8F-AAD1-9D79D79355F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D83225-39E4-46B8-A1DC-F495DE55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7DB4FA-5FFA-416F-A7F0-EE84E6E1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57D025-FD33-4EAD-8397-283C97EBDB40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32313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AE42A-D14D-4E86-A4D1-33E6F694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468A23A-598B-443A-AE94-98264E46B462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E9F70C-AF01-4C0E-8C32-85E5013E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0F5CC-7E7A-4575-A933-BC625A2A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74CE9E2-AB5A-4130-8B52-77213A3210D8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691361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594A81-19EE-94CF-92A8-974577D1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3FE79-E37E-4FE8-8055-D17A03CE89C5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3908B0-A43B-A5A3-498B-8B4D89FB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5E31F7-58B8-8674-7C67-6B734BAE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F957F-5942-4E42-B847-5540B7FEED99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052503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21E417-1702-09A3-5037-98DDE085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F9942-9759-4A39-B5AA-CF37BE108F1B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92552D-F68D-11DC-F509-116595BC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5BABEC-F17A-3B6D-075E-4BCF391A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C290D-CF45-4BBD-B2BF-C2AE88A4C1B7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0428500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DE46E8D-2B2F-FFC6-EBF0-1941E9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ED490-C671-42E1-A35F-C27A038738C5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91C00C-CED5-54B9-CF4E-858BE7B7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06342A-CC15-61C8-9793-5A3EED60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E3001-A9BC-4505-9A81-3DF8C64E83A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2249453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84B1D0C-4CBD-DAF4-C110-4F544E4B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932A2-662C-4309-9E4C-3B4CAB6B30DB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A8BE00-9E8D-6DE1-4B83-7EC7E3E6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07366F-EA87-6ACE-57C8-26E494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27E9B-2A70-4BE2-BBA7-4C187411BF9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4789081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CAC505-BDD3-C7F3-DF6D-852216FA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9DFA3-4374-4EC8-8DF7-07266F2D3F05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31919E-9A59-E3AC-B844-E862AAC6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BD109-FABB-DEB5-15C8-C63F02C0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2E9B0-DAAA-4B06-9C9D-4701714CB3D0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606125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A7C85-2A12-54F7-77BC-AD13A259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4AE3F-A2EA-48EF-B367-525FB2F056D6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FBDAAA-BE6A-BB20-0466-7744FBD4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3A914E-7308-6D9D-DC23-DDCDF280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26431-2BB6-4AC8-99A4-FD9F327F2030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507868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F7C29-8E36-BD4F-DFA9-95F6EC2C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7A4E0-87D4-4E1B-9725-F0EF4E71F36C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71C87-4718-E599-DC71-150D42D3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5DBC8-6686-C62F-A4EF-F7577046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BA630-B171-44DB-89B9-893541EB9604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5778932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AAAA9-CE06-EC28-0AB7-75B9AD84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BDD31-7695-4B7B-8B1D-9AE3F88A7512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55C06-A6F5-AB0C-C42E-8FA4E482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2E78-3584-5161-6B40-971FFE2F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0C547-06F2-4665-B152-E7041C52B5C4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7646866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A9669-9970-F619-FF45-D7B63E4C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2AAD9-8EEE-416D-AB14-6EBF07F71C6D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9F253-4E92-9352-C3BA-0592C607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774BA-994D-D2DB-25B7-BCC1FC5A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3B7D9-7CEB-460E-9E5F-0F4C0C94E9E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7148110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25FF5-B6E2-EFF3-26C0-6BD39AC1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4275-D981-43BB-BAC3-CD58BFBFAB2F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4F857-9FB1-145E-AE53-5DF1E008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13572-F2F1-D183-91E7-D3EAF2F5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35890-D305-44FB-9923-4ABF406F335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1028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B9E99F-15F1-4AE4-8658-AB34A25A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1C5A37E-21D0-4BEC-9A6E-926BD8A15622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39E2AF-F80C-4453-9C5E-5B69AC02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E41F08-D2ED-44BC-B582-385F146D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A830E32-AB40-4A2B-B21A-FEC80E88A365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4396039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3DF098-B7E1-5BDC-ED2C-745A62130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BFFD-3979-4834-9621-10010553518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585C60-1E96-EC60-BEEE-658E4314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B48053-89B6-718A-E654-DD1D5664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DB4F1-68B8-4547-8A1D-760279BDE35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000055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73ED4F-0906-5063-8EF1-831A3FB6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B09FC-94D7-4542-ACCF-516D36BAD200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A99CA2-614D-A1C2-DE3B-B848207D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264D67-DEF3-333B-EA83-276112C34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2F70B-D186-493D-8B73-6FAAA94F05CC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5969100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DACA06-0090-1786-3CB7-975ACB82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FE7D-C2B5-4EC9-BD65-57F3E73F1F6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BFA7F0-A32A-C566-AD82-DC8A1CBC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AE051D-31EB-06B9-8B9D-46004722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B4097-446B-4A76-A880-6BAD77E4750D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6923061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CFEA169-0ED7-E18F-D050-FCB232E0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7EDAF-989D-48B8-BE2C-6F065C3D4D2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9A9874-EF1B-9048-CC23-7048DA71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40B10B-F65A-04F7-7CD4-6A3A338C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A10C2-8CBC-4F86-87BE-37B381808A5F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051120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EBD738-574A-45EC-4ACD-D023C82B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08842-0767-4FD2-92D4-2FB1DC166A41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678133-4FF9-B1C4-B1DC-D7B4DA45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4E088D-1D8E-6ED7-A584-A1D93C957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CF651-32C9-459E-8172-3EADB00AF92C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5590561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67207D-BDA5-B73D-8F6C-1CABD19F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762A7-F3CF-45C8-AA06-E5607B9C58B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6A3B2A-BE2A-DD9C-4AE4-2CCF4148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478609-2219-E918-1414-CA8B9D27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B2EB2-A56D-48D0-8827-5185178F4D4A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162378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81DAD-59EF-E25E-E8A3-E91850121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0C888-4E7F-49B5-A745-C022697C8078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3311B-6E8D-E656-3923-5D9C68D04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6957E-70D7-5AD7-DC1B-9271BA95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B2893-47F7-4810-9810-2A019EC42989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742579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829D-AB0C-66D8-E60A-82CD3935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55B9-1EDA-4CDE-9768-59EA899F5F75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6C4A-3739-CC17-9EF8-F96A4695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60F58-551B-FC57-0C8A-5A5CE658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79C2C-C93B-4E9E-BDA6-65A7BBD0FBF8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71720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99A5B2-668D-4269-8E8D-6F711FE9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256A-F13D-450B-9EFD-67CE201683CA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A00725-717D-4F12-B377-5A3D893BD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ECAAAF-30B5-4F51-8930-02AC8562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9ED8C-06FF-4D45-99F5-2A6000A7EE21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06371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1DE882-B7CF-4E06-80A4-2E34E0C1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23FD6-39E9-4929-BED8-20F53AF04E8E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32D6B7-75F7-4AB3-A3BD-26DD3721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EB6E0C-EF6F-4E40-B768-A3CD3759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59BF-4199-4C19-A386-B1FD27E32AA0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79197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08CB3D-C557-485C-92A8-A392A549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AF8F-2FD2-4F08-89EB-33CABFEEDFAB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37678-5BEB-4471-BE87-83F2796A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0E637C-1EBD-4FEF-9A25-DB6D94DC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2786-EF55-48DE-8C7A-40493C5CD0A7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56263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EFF75B2-B8AA-420A-9219-E50BF8A7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601AE-E5EB-4F83-9E4F-44DA26A355B8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E3BD537-C443-4C32-B393-C19CA624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812A10A-00A4-4F44-9CC2-CB07B084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3BAF-CC2E-4F64-9E6F-7C59A839E326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41025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C26DE76-E3A2-49F0-8F2E-605A8211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786E6-23CC-4E2A-AFF4-488CC2D50EE8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FDF1388-1800-4DBF-A479-4AF48111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9C2A993-D136-4248-8A7C-9EB4EA2B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1429-A1F6-46E4-A079-D815547C4992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31207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D546619-B032-41B3-8F90-6A36D31A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0A19-589A-47FD-9069-17E17406CB79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EC2F2FC-8AE8-407D-AEBF-E1862820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E2E80D4-E6D7-4F5C-8CE6-01FD89A6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DFDA-2270-4973-AFB8-49FC19F3CEF2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141078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6BCED34-A96D-4844-A0D2-8F8DFF7F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F4A69-EBBE-4241-827B-9BE1CAC706B3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6E83D02-0836-4C7E-B5B4-C80BD406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64B4418-EBC1-4A0C-BF25-867EAB12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1C716-4884-40DC-8004-1C1D5208D253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430347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767C35B-AA0F-406C-8FA2-640EB3B2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541B-9329-48C5-A2F2-DFACCF1C62DA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B0EF876-9BBD-44AA-89DC-0BCB3510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86E01BD-F20F-492A-9C4E-1001237A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0C5A6-88F0-4649-AC35-AF14208AA06C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8880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47B9D0-48BD-466C-9703-4DBDFE10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CC89964-59B1-4C36-9C08-034A1A813618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7A73FD-320C-42C9-92F9-B209B0FB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E08980-B1A1-48BB-9CC5-104E98DD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D01BA55-F920-49C8-B5FC-0104ED46162B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388059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B22D68D-EC31-46F3-9492-1AC72A1E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E33BA-D5A7-41CE-8A73-518792873818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16889E-DC23-442F-A700-74019932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1E979F4-80EE-4DBB-89D0-2BC3B196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71E2-E74B-4ADA-8532-9484E54884CF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837931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078DF-5D76-4DBB-943C-511C3974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B2EC-A40D-41B6-AA5C-FDF698304170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EB2559-36F0-4FED-A4D1-9465D96E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9E735F-643D-45DA-AF5A-822BEB75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1B26E-4D78-478E-AA5C-091932FF8A4E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62333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A700C5-DE66-4F2E-97AD-233BBA3FF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ABE47-4E10-40E1-896C-BC65C0DF6148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24A156-029D-4A88-9029-4D047302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973761-F53E-4E12-B8AD-3A047AA8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570B3-08F9-4D56-B3CF-53831932EE5D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39454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692736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380990" y="1144268"/>
            <a:ext cx="6400821" cy="11"/>
          </a:xfrm>
          <a:prstGeom prst="line">
            <a:avLst/>
          </a:prstGeom>
          <a:ln w="76200">
            <a:solidFill>
              <a:srgbClr val="07B5EB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pic>
        <p:nvPicPr>
          <p:cNvPr id="5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50" y="76200"/>
            <a:ext cx="2139950" cy="20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4584" y="6232199"/>
            <a:ext cx="258620" cy="24830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250923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646818-86D7-4A37-AF95-48A0C1B8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C6AC-5CCA-4EF7-B218-18E9230D6789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DB0B21-2830-47FB-9C5B-1103C54B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E41488-CF59-42A6-A176-25EC93C9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2D612-6C08-4CDD-8D7C-2025ADDEBED8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19309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485257-8B05-4C77-8426-20F6FF7F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4369E-D634-458D-B97E-0AB61FDABAE0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D2D885-9B1C-4D46-B489-5E27A88D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A2B18-B33B-4606-9915-FEB18BF6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736B9-5060-40D7-8A1E-22F42A2D6359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1722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10902-30AC-49CB-9236-89F8E07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F789-8486-4D37-B7E8-72694B0FEFCD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7A4009-8523-4056-94F4-D68686B5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F7A30-D478-45E1-AA27-4ABB3C86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7706B-1BCE-4D7C-8189-8CC7EC2E79A3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164140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A68992A-4460-4FB6-B4A9-5CA4081D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04B9-3F33-418A-8529-F8E35AFFA5EA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7A628FD-D009-460C-B8A8-198E2397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F1BD13A-8F0C-4844-8E53-32B9FF95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3E67-4137-4B74-8DC6-9A99D28D8478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069279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AC5634E-A3D1-425D-8EED-5FD91C2B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2A07-17FB-4FA4-8DF5-0DE870ACA6F9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68FBA58-E2CE-4EA1-8EC8-A6424B3A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A023702-A096-46C5-AB06-5C0D10E7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E162-13C4-4E25-B56D-0A7B72CED550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99493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137D9E-FAF4-4525-9EAF-B17DB19E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D4A871-70E2-44AA-99C2-30A3C2CC6AAD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BF843B-4B41-4772-8EA0-4D793D7C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300717-524D-4BFE-B591-FCC7B646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3375060-5567-485E-87D1-70733CF4D86D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4541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0D4FB4D-BBF5-4913-A874-195BB1EC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CB749-F126-481F-A07D-7E1814D55C20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38E631B-8DDF-490B-82D8-7ACFACF5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8545C96-A339-417C-B659-E25660FF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F816C-A521-46D8-B944-3602C700C5D3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756988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FF2FC84-E26F-4934-9AF8-ECB7FEE5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F45F-6F9E-478A-9158-9FDF3F3E355B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FFCFAD2-81A0-45D5-BB2B-317E6C84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E42C989-496C-42A5-81ED-4DD6C9A8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EF67-25B6-46D9-A3F0-AC7192AF6936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955797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1E47F36-CC40-44D1-B673-AF98E822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D93CD-74FA-4AAA-8A7B-41454C8F4647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0E176D6-F8EE-4449-AE8D-CA622505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DE033EC-F63A-493C-B10B-5479F86C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95D7-AA69-4A16-8999-00F4469ACCB5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642448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0A5B693-E9E7-41FB-AC5C-B8211A69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D057D-961B-4E62-BE5F-A315EBE537E2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0615550-9191-4033-9963-8D8C43C3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0B00D9F-FEF0-48E3-AE4C-58917B16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082E-EA4D-49AD-BC1F-A0BF12AF13FA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405842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AEB0E1-85F9-4913-B0B5-D078D932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4C42-1F0E-485B-BE3B-E5929D4E609E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066620-D78E-4ADC-9085-FE17163E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59B66-96E8-4551-90D1-855016F1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BFA14-6F41-47A9-B4B2-B0F36C97B011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689504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36CE6-1D7E-4587-A7FF-A0BE4015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7F68-C6AD-4999-B580-B5C74A54427A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94421B-B816-4748-9A8B-DD612FD5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BEEF8C-8CC1-4616-BB57-A748AA62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2DD1-3814-46DB-90A6-DEFEBD109D18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157120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6A8649-DFBE-49CF-B031-BAB3B793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790A34-7E64-4BC3-A1D6-9D72B10BDCE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633820-5114-41D3-B76E-09D0F110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5E567-CE2A-4F6C-ACCD-0A64D893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57F8B9-22DC-4815-8B47-B019B9D3B1F6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568443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B6670-2EFE-4B02-9A56-07EFF29D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B25077-D570-4AF1-B60A-7160D9583C7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4D5540-0841-4B66-A90D-B63B3DCA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DA8498-7C2D-48AE-86E0-F6E4114E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8F7778-613E-4082-B7FC-395C30933869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082842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250A18-15B6-45A0-B44C-24F3DCE4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7F306A-9AF3-4B50-B9D9-12D1DA561C8F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41F64C-0A89-4BDF-BFB3-1AD927F7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A9E177-CC15-4110-8108-6AD90441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44C0D7-63CB-48E9-A27C-6FA35A347BF9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689651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F21540C-EDC3-4341-A1AD-D253B866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7D6324-2348-4F11-95AB-D1BEA1F7A698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F903E74-5268-4041-9E7B-AE386212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67F1D1F-5DD6-4E31-A645-4F136C25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A98457-7413-4E1D-8CA8-AE5E5BF1C5AC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75475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83F188B-E7DA-42E7-A01A-8840D7AD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1BCE7A6-37DB-4C0A-8EFE-F49E5EAC0E3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6EC6173-DC17-4B66-AB8D-2D8F3D1B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63943B4-5429-48A2-9BDA-C9E36A69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DF47043-21B3-43E2-AB24-626D40388DB1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637785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2C90DEFE-B718-479A-B230-9B8D77BA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798D5A-B2E1-4E23-A81B-A474509EDA15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BE8544B-5619-47FA-9166-E75E665E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BB23225-3DD4-45D6-8C48-311B643C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B917B1-DE35-4B21-8649-91B77E2D8B57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579505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4A20EB-ED36-48B3-B89D-6150847C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483549-AE33-4E60-8C8F-1F019958B2C2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CA1B347-8C6D-4FB6-8A9D-F72DC588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287A981-723C-49DE-8437-FD84FB1A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1113EF-EA23-4C0C-8467-E0CE80F5F7C0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899224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6294FBDF-4FBD-4EBB-BB81-4600AD1E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ED5512-CC49-418C-8086-8B9B6BF9ED56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A88FE8B-5859-41A1-A5F7-4CCC2468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51591ED9-7DFD-4993-BEA4-6E2AE71E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EEE4A7-D83C-4B07-8D43-901C09C8B7DD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424231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AF22E58-DCBF-4815-A4EC-66791B0B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44F621-57BD-4880-AF5A-DB1F7F059F1C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D944016-27D9-4C76-B5CB-6823B583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890790F-0EE4-4934-8468-12F88654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9E8039-4EA4-4F01-9038-6AE21102EE19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528850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FE11043-D76E-425D-81CC-DF257089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DAD50C-2BE2-44F3-9DCA-73C9AAF7457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1AD4256-DAD4-4F72-8EF2-9FA3F5F85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BD0D3A9-44D0-431D-9D09-AFD7E932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701E78-D8E4-450E-A289-33774FB2DC44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42197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B2B50-2F6E-42AC-A97E-93E5CD7B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58FDB9-6CD9-4EAB-BFCE-CFA16484AFF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85A568-0015-4721-B37B-D18FC6FF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49AB49-A3F3-4822-BD74-C97A922C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FCFF-1ED6-4CD1-AA42-823A91B3FAD2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459863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6331F4-6980-4D17-96B6-86E95533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81F884-4DE3-4FA3-A747-630D25F9FFFC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32D228-2DC9-425E-9F28-6F855943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88DF3C-6A90-4787-883C-03C7DB89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8E8CCB-4BBC-460E-98C1-E1AAA472E004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378052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A4A2A-426A-4BA2-883B-CAEC4BEC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E610-E2D8-4B50-89FC-362E7FDAFBC2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290C-01BA-4C6A-9461-91067E3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B3112-9BA6-4B90-84A9-A17F8044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9441E-DBC4-4882-B66F-FD7964BD2543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45533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071D-4A1B-4C5D-81C1-9C226E90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8630-A8F7-4D6B-8FA4-88A4F9A92D0B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841C7-B3A6-4142-A51A-F32BCC7A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F6E70-A104-4154-95C0-1BC3025F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161-2DF4-4B9B-BD32-8F5718F7F70C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934138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68D843-4EAF-49C0-B3D8-18EE2DA5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1E20-2209-4B72-9607-CE0E080423C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A25E4-40FB-4E6C-B062-0C7DB8B5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5D79C4-EF64-4693-8852-6EEB0C25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CBBC3-48BE-45CB-A6E8-BB3B019FA5BC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2694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67D554B-F43A-487A-A7FF-8598F756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A60579-44AD-4CC7-BAAF-C96D8CAF3D17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894C16E-AC26-4EB2-AE4B-DC9D9F88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1074154-1B22-4042-AA15-FE1C73CA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E030E5-B332-4F2A-9511-F2F9F9018CA4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869735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8CBEE5-F434-4B62-898B-D5CA81D0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A790-EA52-4776-A0B9-33F652DB902F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95598B-89C7-42A6-AC7E-5541097B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9A3327-2102-41B3-98B9-898D44D3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406E0-D4C8-4A53-B64B-D36EF4C27DD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508935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114A5A-7B38-42B8-8546-AC646B53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A335F-456D-47AF-8824-6E2B604A710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916BBE-ADE7-4ABF-89D4-C285EF5F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10C825-BAA7-46E4-82E7-F5AA2FC0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88DB9-688D-4201-A4C4-431F23B24242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267639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D705FE-94D5-452B-9A13-2C2C0714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640E-FBB8-445A-B1A6-E40C66917877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7167FC-3234-4BBF-9598-9D4F587C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DF3069-7936-4D29-9E7D-303258AF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4F1B0-4146-4B1B-A842-DE0C0B240D94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177176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466F5B-6438-486A-8B79-8F47FF91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49247-9626-4A49-B609-3B7B558F8466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DC71E1-87BC-4E1B-BC0F-F1F3B5F8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56D3AC-C662-4716-A25D-63F71F2C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F6A48-EE88-4360-83CB-2968997B306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037724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C04BE5-F082-4A4A-A7BA-9E0FF62A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EFA4-4803-4962-A360-CFA47E2255B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ADAF-5AC1-4D66-BA58-E03D575C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754483-F1A7-4986-9D8C-3C5F5247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E73D-8FAD-4BE1-8F58-178A6EC96418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928417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573E-C596-47FA-8385-DFC78BA8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881A-B1CA-4DBD-91AE-404AE5B0075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EEA1A-4955-4533-BA68-2DC51BF3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106F-0F94-44F3-92A5-C2028092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B10F-E691-41BD-B130-BFDBE1049AED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397450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21C36-12BA-46A8-BCCF-70F5A116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B6051-AFDF-4F01-A4E8-B8297F3679FD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FA41-12E2-4AF5-9DDE-113F68E6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DFD8-D4B9-4042-987E-EE5FD5C8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4032B-0EF1-4F31-A984-C38E09E6E33F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017331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407DE-83B2-60B0-1A98-15A94248E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B7101-81B1-46E7-884C-65478432FF7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6973-FC8B-C6F0-5247-3186013E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28158-C8B6-A170-F985-F8B628A8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F942A-AA45-4529-BA9E-63AB248FC4A3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583353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31C06-8B50-BDFF-9BDA-68926666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B4A4F-41B8-430E-A28B-A67DA7D52336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2B13-44F5-87FE-9F75-6529AF6F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1EB2B-23A2-9B93-1620-DA5909B1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A7102-AEDB-4940-A5AC-22E980521E31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946109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CD7B06-1856-4E27-DD40-9C1BF7C9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1FA5-39B2-4DC2-8B5C-5BD4537A190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D679F0-34C4-6BDB-028F-9A2F5D95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B9A1AB-F73C-F352-5049-2B0640AB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0259C-E39F-43AA-8B41-8F55C3AF1E62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24255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EB130CD-BC12-435A-995E-C5EB22E7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4291217-0958-418D-9CC8-12586220972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A625452-13BE-42D6-A07B-8F119778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7ED0A99-2DE5-4323-B40F-7085C3A9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7DC9148-DC84-404E-B41F-2B61B13452E8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736805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47F0FA-A6E2-5EF3-2B50-FBC983D7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328E3-8AA3-4463-BB2C-43406A7F59BF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75B1F3-A098-B14B-33D5-54E16382D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90CC77-83E2-68B7-BD0E-B8514F3D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F60A3-DD36-460D-8FE5-FDEC4EDD676E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028801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7E0303-ECDE-FBE7-C8F4-C2BB0DBA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BBC7C-5EDF-481A-81E6-0BC9E3DF760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E80666-670C-13BC-A2F0-5087CE3D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990127-72B3-D739-051E-519EB9BA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E69FD-5FCB-4835-8C75-CD45C4F85ED7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38964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19D6F1-1EA3-A479-493E-1E4EC7C4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DD40-A6FF-4F72-830D-0B56CEF1A98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5773F4-0582-7C96-BB00-944EF1F7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5EAF19-3836-7BB1-9165-D68C1AF0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AD758-7163-44EE-AB69-B9E27CEADFF3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785987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07AD69-AFA4-B013-1ACF-6D60C1AB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86C3-3693-4502-8CE0-6C9AC140DD7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0C7C25-9440-4F99-3FBF-41D619FE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DAB4E9-91C8-B497-7457-21C8B0BE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D09DC-8420-47BC-A61B-FFEBC3980F8F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277308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FDD91D-FBC5-1A5A-2ABF-F5CA9D89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F5D91-2C37-4295-A444-59A47227E6C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1BCF04-258B-E63B-5445-47F38DF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6DED10-5EC0-FABF-0398-C345A5BA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6A08-1E9E-4944-A92E-F019F5A70D89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280234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182D4-6164-38A1-C44B-C6B755CC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E4D5F-01F6-4E0A-8525-76FFED8887B8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DB8E7-47E5-042C-072C-329AAF5A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5C987-54C7-817C-E387-21B13BD9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6A4F4-89D9-41CC-9780-6F9A61829FE4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66469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C4A12-AADD-5A4B-3BF2-9ACFA58B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38E9-A944-45F5-AB89-7430878DE0CD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CC3E6-AFAD-3890-F90C-2EB2291B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98C86-E3E1-AF00-9756-9B757E041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0D140-03E7-410F-9DE0-1D02D3E0E549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442570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DE444-9A02-364D-A088-B1D205D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98FF-3DD4-46EF-A9B6-2859263B7A4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9D4B-2380-A5EB-23F6-B27C32A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E144-7DEA-DB3D-0AE4-91C4663C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B838-8766-4B24-8181-F7DEB1589185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87493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141F1-14E3-4744-44EC-5EB7A587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1318C-EBC8-4D51-B5A2-95699B2E3F5D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4930-6E25-68BA-04F9-39FE81D3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4143-3A5D-7D6C-599D-AE5AC225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31B1E-998E-4E0A-A9C4-FEAC14B98767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093499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E01A1B-E2E5-DA83-CA2E-9AF19822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6101-5064-441D-A012-6BC5110E72CB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86A3EE-A9D6-2E45-FF31-5F6DCE9B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74EFF5-3E30-8512-56C8-3A4A6904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E4D91-5DD2-46BD-9EA4-25218D207683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8851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932B88A-3DB1-4B44-AB62-E0D61909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58E748C-4F48-4E00-A7A9-58AF1153B04C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5B6CD73-A1F9-4EB4-906C-C08F041A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C6B4983-7E09-4787-BF14-37F08DE0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75D4618-FCB1-4946-9772-8BB1B2E70C25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0522202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4841EA-262F-7CB4-B61A-9AE487A6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23AC-1B72-424A-807D-2DA414ED052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9EDB4F-DCC5-0D98-36E1-7815414B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905CC7-1199-8600-19E3-B52A9FC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12838-99E8-4164-91F1-DEEBB954F45D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8683413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D9EE9D-00C9-EAD0-21A4-C6529986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407F-BE13-4F37-A601-D49320183BB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EFD87-43F9-9F83-672D-419B9818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3EBF8-C0EC-DAE6-E8A1-61DC23AB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85E24-CC28-47BB-8CD7-B464E3E0ECC9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914350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5140C-5D35-0DBD-8743-6F9479EF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8AC-7800-4817-8048-50CF3E25ED2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F8E1DF-41AB-61B1-D43B-536D93AA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BB0C61-EAAA-8CE3-FC2D-BD26E8B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FB8A5-BA6B-4362-AB24-4DF5BE3FD66F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084164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EAA9F3-5081-846E-B7EC-55D945F0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456-8DF8-4182-B0E5-7A23E83857B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2E0AE-4206-D549-2ADC-2461A9AB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5DE2A-4EFB-3207-D3E3-A4B26354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8B39F-2D02-49AC-AD90-B8BE2CE0FAA3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7937027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60F3A-6B4B-49AF-4838-06ACBFB1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42874-9E47-4851-9109-291A0689F5A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27EA27-33FF-3BAA-FC5E-E2002E21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10564-A391-B30B-095F-6876F56C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3BF6-917B-4656-9AE8-0FA240BFEC6C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498586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E8F4-8F2B-1016-94EA-2256B877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DD24-3C88-41F2-AB29-2A624CD9322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D0B2-9B0C-F374-B5C3-AA6D5DEA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145E-9B0D-C90F-BCD8-04109234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9DF7F-3BDD-48F7-9800-E6665CCF4BA7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154407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060D-783A-DCDD-CF60-5FF27D67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7AD0A-C5CD-4415-8E5A-A248D7F609A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7887-897D-4006-17F3-6231509C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6F21-0EEF-83AF-B36E-EC139571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FE8FF-5BBA-4773-A817-0DC674914FEE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056248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47DCC49-1774-4EF9-A28F-5F1B9FFCE8E5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89672C-F418-465E-831D-4D2B80A63241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83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86AFBF-7EAA-4003-B091-1EDDFF82898C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99BD922-FCD2-4CDA-AEEA-678A8BD7532E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13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57E57DF-DFBA-4249-8C2F-E14F3589DEFC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5B94DD-A826-49E3-939D-270CF3E81E56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4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9ABFA05-401E-45F3-AF7A-48DB8910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AD762B1-74C3-4A4B-B02D-AD218B7F0B11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677B3C9-1868-4627-9105-56E7853E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94980-34E4-4DFD-A331-10E94E3C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A0FB084-410C-4E7B-AA03-0D8750477E3A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093883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54A35C-F4F2-48F9-88ED-EDD5C4BE6E3E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63EFFC9-6D6C-48B9-BBCC-BE6693BBB79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60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5F431FB-F8E0-4BE4-80F7-601D8E95F237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4E5B171-36B9-475C-9C98-D0542F13E5B7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623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D42D35F-9B88-4DB1-8AD4-FC9286583CE4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2717D75-02FE-4DEE-AF4A-B36BBC5E419C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01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D558395-9908-427B-9A8D-D3BE59B2C2D0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2E3C57-29CF-4BAD-822D-6C0A499E32C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77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C090C56-0D94-46E1-9150-955EC40BEF64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0D9E512-823E-474E-AD4B-5729BD2B875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57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3F9AA1-BCB2-4EFE-B69B-AA3E876ACD50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FCB5F1-D60A-45A4-B44B-26E56D79FDDB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230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C1DE96F-2408-4B4E-8218-C9961EDD70AD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2139698-7967-485F-A81A-E4AC69BF837A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57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0992B44-0830-45F3-A9A4-7054C752096F}" type="datetimeFigureOut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21.03.2023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0C1628C-D971-40DE-89EB-63DC5223CF1D}" type="slidenum">
              <a:rPr lang="de-DE" altLang="zh-CN" sz="4400" smtClean="0">
                <a:solidFill>
                  <a:prstClr val="black"/>
                </a:solidFill>
                <a:latin typeface="Arial" charset="0"/>
                <a:ea typeface="SimSun" pitchFamily="2" charset="-122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zh-CN" sz="4400" dirty="0"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97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C3A2B-FC69-35FB-1E71-D41358DCB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3A949-CC76-4F22-B2A7-F50755F91037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8F86A-988F-326C-0F71-E7D5CFFD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2DC7A-84F8-60CA-48FD-7D4A72E6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CF977-73E3-40D1-A466-3272A6BBDB89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155711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13FDE-87CF-A248-B259-49AF612E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02C72-B83C-4B38-AF49-A60F78F10E6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2F3A1-950F-5A3D-8BE7-1133A909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69A1A-C440-4F04-0CF4-2700DBC4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23D8-840E-4218-A83B-B334C5B9BC88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56593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928FC5E-EA78-4A4A-BA6E-4572F789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DD3AEED-2298-4CC3-8611-6F3FE2088DB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128549E-7266-42B5-9161-3188077D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2BF7B08-1031-49A6-8B4B-EF186789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7DE8FE5-1387-4E5A-BDD4-3DF604E9EA7E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533737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1BA167-8363-7FB0-1784-6C23DDBE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F367A-BF17-40E5-9AE4-2EA28E17237E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3C7CB0-CAFD-4CDE-042F-CCF71060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517A30-4AE3-4A64-6AA5-9F5BCD2D2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0571B-4BF4-4C5C-BEF5-E720DD8F3419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636524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190843-6021-7BD7-FF84-BE9B2BB6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26B4-027C-4470-A753-0F0A29032B57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EB984A-3570-8223-A377-FF445038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FCE1C8-633E-6CF9-C764-AA8B207F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E2AA-16ED-46AC-814C-948D23F97D66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1167182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A03551-78B5-760F-C665-9F0EF53C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35403-C8F2-4F5C-BC81-334C9CED9BA4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7539DE-67C7-1F9C-66C3-89FAE6E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A11214-B15B-2F50-AAC1-16139AF9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CE3A0-1257-4FE8-9E61-75A550140672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8937018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EAD5C4-D394-3114-6A51-B7E5494C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B6B7B-16CC-4980-BECE-75798E260801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4EC1FE-B90A-0AA8-BAEA-15832A60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F4E246-3AFE-76BE-BD3B-0A26DBB4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3067A-E660-41A1-8C08-AFB9FF52F6FA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160171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72844B-6E48-35D0-C44D-82BD77F5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3AEBE-E2D5-492B-94B1-5BEBFB092846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D83B6F-8198-80F7-8C08-BC0ED283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790D78-BCCE-8C44-6E86-20B8C29B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2AB2-532A-4DDB-BE41-E254C0717632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0622965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F19C21-93A7-18B0-EBA5-1E7C1F90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B864D-E8C3-4F54-95C7-A5920EB41EBB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616D8E-D0BF-7BED-7324-2ACAE8B3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523AE9-6A91-09B9-BAA2-1EEE7440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5B84B-437D-49C3-890E-C13401933BEE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32464610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2FFA-1C27-C747-E642-1AD49A07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461F-9FEA-4E4B-A206-96F8CED7FD69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75084-AB1D-8382-9F18-51427199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BE3A9-C20A-EDE5-B644-92AEF726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5AC58-7B30-47CC-8422-96CA085E22F6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8771933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F818B-B8FF-8D6A-B229-5137E218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79A2-1B3A-4146-AC48-3193551942D2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2E631-91A7-8047-2620-DBC9F441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E1A4-3B88-E01D-3BBA-230075AD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686A-685B-4A3B-A6EB-629F9194F9A2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1937016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7A982-2936-B924-981A-8DAEBA40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0B6D4-F806-430B-A96D-07477FE3582B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551B-08F9-67BA-FFAF-DC65B6D6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BFC14-D5BE-9249-0320-C76BDBB6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E0E33-53FE-46E4-994E-EDE76684DBB7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4736968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D317D-843D-39BB-B821-B9269855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94F2-6160-43A1-83AE-61A4AE131C9C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A8642-AB79-15D6-AA90-31B51DEE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B17C-B134-645A-8E22-08DB3FDE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F57FA-3630-4EB7-8403-25F9C4D99CF7}" type="slidenum">
              <a:rPr lang="de-DE" altLang="zh-CN"/>
              <a:pPr/>
              <a:t>‹Nr.›</a:t>
            </a:fld>
            <a:endParaRPr lang="de-DE" altLang="zh-CN" dirty="0"/>
          </a:p>
        </p:txBody>
      </p:sp>
    </p:spTree>
    <p:extLst>
      <p:ext uri="{BB962C8B-B14F-4D97-AF65-F5344CB8AC3E}">
        <p14:creationId xmlns:p14="http://schemas.microsoft.com/office/powerpoint/2010/main" val="26465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platzhalter 1">
            <a:extLst>
              <a:ext uri="{FF2B5EF4-FFF2-40B4-BE49-F238E27FC236}">
                <a16:creationId xmlns:a16="http://schemas.microsoft.com/office/drawing/2014/main" id="{F120774B-6873-4B99-B121-99F0C58DC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7171" name="Textplatzhalter 2">
            <a:extLst>
              <a:ext uri="{FF2B5EF4-FFF2-40B4-BE49-F238E27FC236}">
                <a16:creationId xmlns:a16="http://schemas.microsoft.com/office/drawing/2014/main" id="{67A9F993-2393-4DCC-822C-3830156C4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9D5298-1208-44DA-8A52-EA8435AB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7E3ADB-6D64-48A2-A83F-1CBE8CF8C5B1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DE445F-A5E8-4F28-B1C7-90E79B95F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F4D51-224A-4344-9065-8CB1C8E04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592643-58D5-4FF1-8724-40F70D71EFFF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374" r:id="rId1"/>
    <p:sldLayoutId id="2147505375" r:id="rId2"/>
    <p:sldLayoutId id="2147505376" r:id="rId3"/>
    <p:sldLayoutId id="2147505377" r:id="rId4"/>
    <p:sldLayoutId id="2147505378" r:id="rId5"/>
    <p:sldLayoutId id="2147505379" r:id="rId6"/>
    <p:sldLayoutId id="2147505380" r:id="rId7"/>
    <p:sldLayoutId id="2147505381" r:id="rId8"/>
    <p:sldLayoutId id="2147505382" r:id="rId9"/>
    <p:sldLayoutId id="2147505383" r:id="rId10"/>
    <p:sldLayoutId id="21475053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66DAEE9E-248D-FDF7-58C6-B567C33E1B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FE623200-DBB9-31B2-160E-84A119496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B5A517C6-3E95-A23E-E163-2DC119433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8BEE2-4159-2E6B-3D2C-A2362C08D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D04FAD-D201-486A-B470-5A64D2C8E7A2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5065-977E-78F7-6516-4997532CC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957E-8AC9-42A2-962E-829043C26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AF5579C-B9CC-4B80-B54F-9EE0A71F840B}" type="slidenum">
              <a:rPr lang="de-DE" altLang="zh-CN"/>
              <a:pPr/>
              <a:t>‹Nr.›</a:t>
            </a:fld>
            <a:endParaRPr lang="de-DE" altLang="zh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5A1F4B0B-ACED-6ED1-9824-FF3A5F2C2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1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25" r:id="rId1"/>
    <p:sldLayoutId id="2147505526" r:id="rId2"/>
    <p:sldLayoutId id="2147505527" r:id="rId3"/>
    <p:sldLayoutId id="2147505528" r:id="rId4"/>
    <p:sldLayoutId id="2147505529" r:id="rId5"/>
    <p:sldLayoutId id="2147505530" r:id="rId6"/>
    <p:sldLayoutId id="2147505531" r:id="rId7"/>
    <p:sldLayoutId id="2147505532" r:id="rId8"/>
    <p:sldLayoutId id="2147505533" r:id="rId9"/>
    <p:sldLayoutId id="2147505534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90E2DDA8-9F26-DFF8-16D4-98B38F7173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4BD01A5D-51F0-719B-77C9-EFE35D0C1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E435B728-2BE1-7252-E22B-38BCD4CE8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FBCB7-3B08-689B-D64A-FBFCE22D1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2C1069-1E1A-49E5-B5C0-3A847F1A707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8BA5C-E0E0-B590-111B-EAEA42DE3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FF28-F19C-6052-619F-63349A0D2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BC354FD-494C-46FC-8CE0-2C9E06AC0707}" type="slidenum">
              <a:rPr lang="de-DE" altLang="zh-CN"/>
              <a:pPr/>
              <a:t>‹Nr.›</a:t>
            </a:fld>
            <a:endParaRPr lang="de-DE" altLang="zh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C9E4D3F9-7EE9-ABF8-D870-E6C289FD4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0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59" r:id="rId1"/>
    <p:sldLayoutId id="2147505560" r:id="rId2"/>
    <p:sldLayoutId id="2147505561" r:id="rId3"/>
    <p:sldLayoutId id="2147505562" r:id="rId4"/>
    <p:sldLayoutId id="2147505563" r:id="rId5"/>
    <p:sldLayoutId id="2147505564" r:id="rId6"/>
    <p:sldLayoutId id="2147505565" r:id="rId7"/>
    <p:sldLayoutId id="2147505566" r:id="rId8"/>
    <p:sldLayoutId id="2147505567" r:id="rId9"/>
    <p:sldLayoutId id="2147505568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D8E470B3-9FAE-426C-975E-001E67387AD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1267" name="Grafik 11">
            <a:extLst>
              <a:ext uri="{FF2B5EF4-FFF2-40B4-BE49-F238E27FC236}">
                <a16:creationId xmlns:a16="http://schemas.microsoft.com/office/drawing/2014/main" id="{DC7A8210-45DF-432D-A2EA-37D19049DD1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elplatzhalter 1">
            <a:extLst>
              <a:ext uri="{FF2B5EF4-FFF2-40B4-BE49-F238E27FC236}">
                <a16:creationId xmlns:a16="http://schemas.microsoft.com/office/drawing/2014/main" id="{51ACA2F4-8795-4CAE-9CEE-9A548396B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1269" name="Textplatzhalter 2">
            <a:extLst>
              <a:ext uri="{FF2B5EF4-FFF2-40B4-BE49-F238E27FC236}">
                <a16:creationId xmlns:a16="http://schemas.microsoft.com/office/drawing/2014/main" id="{0E634D1C-3770-4E68-A94E-5946BF3B4F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342A8A-6E7C-40FF-8DEB-C4E9C2878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228CF6A-93DD-4274-923C-3D8BA2CB2B32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F307B-CB73-4336-AA1C-600377B83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97441-520C-4F4E-9001-D0BB40525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A84C14-48A5-4F6C-B1DD-EB95B23B4B05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233" r:id="rId1"/>
    <p:sldLayoutId id="2147505234" r:id="rId2"/>
    <p:sldLayoutId id="2147505235" r:id="rId3"/>
    <p:sldLayoutId id="2147505236" r:id="rId4"/>
    <p:sldLayoutId id="2147505237" r:id="rId5"/>
    <p:sldLayoutId id="2147505238" r:id="rId6"/>
    <p:sldLayoutId id="2147505239" r:id="rId7"/>
    <p:sldLayoutId id="2147505240" r:id="rId8"/>
    <p:sldLayoutId id="2147505241" r:id="rId9"/>
    <p:sldLayoutId id="2147505242" r:id="rId10"/>
    <p:sldLayoutId id="2147505243" r:id="rId11"/>
    <p:sldLayoutId id="2147505569" r:id="rId12"/>
    <p:sldLayoutId id="214750557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F1E55959-2634-40DD-85CA-73C96F11CD2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9459" name="Grafik 11">
            <a:extLst>
              <a:ext uri="{FF2B5EF4-FFF2-40B4-BE49-F238E27FC236}">
                <a16:creationId xmlns:a16="http://schemas.microsoft.com/office/drawing/2014/main" id="{F5E2D1FF-AF58-43D0-96A9-0FBBEE5B00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platzhalter 1">
            <a:extLst>
              <a:ext uri="{FF2B5EF4-FFF2-40B4-BE49-F238E27FC236}">
                <a16:creationId xmlns:a16="http://schemas.microsoft.com/office/drawing/2014/main" id="{99F043C7-799E-43AB-8A2C-68384F1926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9461" name="Textplatzhalter 2">
            <a:extLst>
              <a:ext uri="{FF2B5EF4-FFF2-40B4-BE49-F238E27FC236}">
                <a16:creationId xmlns:a16="http://schemas.microsoft.com/office/drawing/2014/main" id="{119B443B-07BE-495C-87D4-CE4668EFEA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44A5AB-6C1A-4164-92DC-762CB8726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156ACB-3DC0-468B-8BDC-FA47F581A6F1}" type="datetimeFigureOut">
              <a:rPr lang="de-DE" altLang="de-DE"/>
              <a:pPr>
                <a:defRPr/>
              </a:pPr>
              <a:t>21.03.2023</a:t>
            </a:fld>
            <a:endParaRPr lang="de-DE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D2FC9B-0B65-40E0-86CC-1C9DA34A1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AB60CD-219B-4249-B957-5E3D763C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9BB111-4B30-455E-BBB8-E4D3CDDB6E7F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298" r:id="rId1"/>
    <p:sldLayoutId id="2147505299" r:id="rId2"/>
    <p:sldLayoutId id="2147505300" r:id="rId3"/>
    <p:sldLayoutId id="2147505301" r:id="rId4"/>
    <p:sldLayoutId id="2147505302" r:id="rId5"/>
    <p:sldLayoutId id="2147505303" r:id="rId6"/>
    <p:sldLayoutId id="2147505304" r:id="rId7"/>
    <p:sldLayoutId id="2147505305" r:id="rId8"/>
    <p:sldLayoutId id="2147505306" r:id="rId9"/>
    <p:sldLayoutId id="2147505307" r:id="rId10"/>
    <p:sldLayoutId id="21475053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>
            <a:extLst>
              <a:ext uri="{FF2B5EF4-FFF2-40B4-BE49-F238E27FC236}">
                <a16:creationId xmlns:a16="http://schemas.microsoft.com/office/drawing/2014/main" id="{2CA74DDA-51F9-4E6B-BA3D-2D3697554B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143000"/>
            <a:ext cx="6400800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b="0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21507" name="Grafik 7">
            <a:extLst>
              <a:ext uri="{FF2B5EF4-FFF2-40B4-BE49-F238E27FC236}">
                <a16:creationId xmlns:a16="http://schemas.microsoft.com/office/drawing/2014/main" id="{E761C253-B54E-442B-9C03-D5F2AACE9D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200"/>
            <a:ext cx="2139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430" r:id="rId1"/>
    <p:sldLayoutId id="2147505431" r:id="rId2"/>
    <p:sldLayoutId id="2147505432" r:id="rId3"/>
    <p:sldLayoutId id="2147505433" r:id="rId4"/>
    <p:sldLayoutId id="2147505434" r:id="rId5"/>
    <p:sldLayoutId id="2147505435" r:id="rId6"/>
    <p:sldLayoutId id="2147505436" r:id="rId7"/>
    <p:sldLayoutId id="2147505437" r:id="rId8"/>
    <p:sldLayoutId id="2147505438" r:id="rId9"/>
    <p:sldLayoutId id="2147505439" r:id="rId10"/>
    <p:sldLayoutId id="21475054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SimSun" pitchFamily="2" charset="-122"/>
          <a:cs typeface="SimSu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kumimoji="1" sz="28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7">
            <a:extLst>
              <a:ext uri="{FF2B5EF4-FFF2-40B4-BE49-F238E27FC236}">
                <a16:creationId xmlns:a16="http://schemas.microsoft.com/office/drawing/2014/main" id="{37577792-8B4C-4B8D-99D9-8E46FAC111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>
            <a:extLst>
              <a:ext uri="{FF2B5EF4-FFF2-40B4-BE49-F238E27FC236}">
                <a16:creationId xmlns:a16="http://schemas.microsoft.com/office/drawing/2014/main" id="{1E400CF0-6DB0-4F58-BE37-3F7998073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19460" name="Text Placeholder 2">
            <a:extLst>
              <a:ext uri="{FF2B5EF4-FFF2-40B4-BE49-F238E27FC236}">
                <a16:creationId xmlns:a16="http://schemas.microsoft.com/office/drawing/2014/main" id="{8D23CDB3-48A0-4724-891C-63DA4C4CE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B2A01-9228-4614-BA66-D0C9C3E8C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D23B3F-EEE6-42C7-BB6B-349D90B7F467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600DF-009D-466D-81EA-3FC1A824E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920B-75A1-4F60-9A8B-F47273368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27046B6-9A8A-4E0C-875A-8729571CB890}" type="slidenum">
              <a:rPr lang="de-DE" altLang="zh-CN"/>
              <a:pPr/>
              <a:t>‹Nr.›</a:t>
            </a:fld>
            <a:endParaRPr lang="de-DE" altLang="zh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6B67609A-2C71-4421-A38E-05C5B83AF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7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42" r:id="rId1"/>
    <p:sldLayoutId id="2147505443" r:id="rId2"/>
    <p:sldLayoutId id="2147505444" r:id="rId3"/>
    <p:sldLayoutId id="2147505445" r:id="rId4"/>
    <p:sldLayoutId id="2147505446" r:id="rId5"/>
    <p:sldLayoutId id="2147505447" r:id="rId6"/>
    <p:sldLayoutId id="2147505448" r:id="rId7"/>
    <p:sldLayoutId id="2147505449" r:id="rId8"/>
    <p:sldLayoutId id="2147505450" r:id="rId9"/>
    <p:sldLayoutId id="214750545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C302E4DF-5C3E-D365-30BE-8F8FCC579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98D8E761-B59A-3D5B-2716-E3B5CF0C3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2834C1EF-2195-9053-7DC2-42FF7AE80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240F7-9E3A-49EE-B191-D0B8598E0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8D007E-A867-4614-AF01-20E6A1DBFCCA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6E252-11AD-49EF-8747-9795C1893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F4A65-412D-4AC7-908E-EFE518D7A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5906C53-AD3A-41F2-A0B8-1537E22592D6}" type="slidenum">
              <a:rPr lang="de-DE" altLang="zh-CN"/>
              <a:pPr/>
              <a:t>‹Nr.›</a:t>
            </a:fld>
            <a:endParaRPr lang="de-DE" altLang="zh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D305603B-9BBD-47C3-A1C2-51767A674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1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66" r:id="rId1"/>
    <p:sldLayoutId id="2147505467" r:id="rId2"/>
    <p:sldLayoutId id="2147505468" r:id="rId3"/>
    <p:sldLayoutId id="2147505469" r:id="rId4"/>
    <p:sldLayoutId id="2147505470" r:id="rId5"/>
    <p:sldLayoutId id="2147505471" r:id="rId6"/>
    <p:sldLayoutId id="2147505472" r:id="rId7"/>
    <p:sldLayoutId id="2147505473" r:id="rId8"/>
    <p:sldLayoutId id="2147505474" r:id="rId9"/>
    <p:sldLayoutId id="2147505475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94113703-8DB2-566F-897B-FDC7018A9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A8D82D1-47D8-3146-0461-E63C93E78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0B4BEC83-1701-3E56-CF66-C6B455DE2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86D5A-B166-4378-A32B-04538BC7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58BEB9-68A0-4C7C-B3A6-8D42C79E0B63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4B9C3-11E7-C202-1A3F-482801ED3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EB8EA-5262-C461-8CF7-B4C294178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8AE4304-2719-46FC-89DF-0A9B63D5B6C1}" type="slidenum">
              <a:rPr lang="de-DE" altLang="zh-CN"/>
              <a:pPr/>
              <a:t>‹Nr.›</a:t>
            </a:fld>
            <a:endParaRPr lang="de-DE" altLang="zh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6F34BD2-CD3B-40A4-807D-9DB484BD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78" r:id="rId1"/>
    <p:sldLayoutId id="2147505479" r:id="rId2"/>
    <p:sldLayoutId id="2147505480" r:id="rId3"/>
    <p:sldLayoutId id="2147505481" r:id="rId4"/>
    <p:sldLayoutId id="2147505482" r:id="rId5"/>
    <p:sldLayoutId id="2147505483" r:id="rId6"/>
    <p:sldLayoutId id="2147505484" r:id="rId7"/>
    <p:sldLayoutId id="2147505485" r:id="rId8"/>
    <p:sldLayoutId id="2147505486" r:id="rId9"/>
    <p:sldLayoutId id="2147505487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>
            <a:extLst>
              <a:ext uri="{FF2B5EF4-FFF2-40B4-BE49-F238E27FC236}">
                <a16:creationId xmlns:a16="http://schemas.microsoft.com/office/drawing/2014/main" id="{2C07A02D-D4ED-4B82-93EE-A2D2BF88C2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143000"/>
            <a:ext cx="6400801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4400" dirty="0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6929BE-2DEA-4A90-8A91-A7B4C799B4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10" y="76203"/>
            <a:ext cx="2139690" cy="20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7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02" r:id="rId1"/>
    <p:sldLayoutId id="2147505503" r:id="rId2"/>
    <p:sldLayoutId id="2147505504" r:id="rId3"/>
    <p:sldLayoutId id="2147505505" r:id="rId4"/>
    <p:sldLayoutId id="2147505506" r:id="rId5"/>
    <p:sldLayoutId id="2147505507" r:id="rId6"/>
    <p:sldLayoutId id="2147505508" r:id="rId7"/>
    <p:sldLayoutId id="2147505509" r:id="rId8"/>
    <p:sldLayoutId id="2147505510" r:id="rId9"/>
    <p:sldLayoutId id="2147505511" r:id="rId10"/>
    <p:sldLayoutId id="2147505512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B1894C80-E0DF-12EB-3FF9-9D1FEEC681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593B490C-D9C6-12E4-1BB5-3E36D4385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CF13A2B6-17BF-5434-B6FB-667972283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A029E-A186-8EE8-BE63-A285AE67B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3A1B55-67AE-4705-9750-6DEAEDF49BC6}" type="datetimeFigureOut">
              <a:rPr lang="de-DE" altLang="zh-CN"/>
              <a:pPr>
                <a:defRPr/>
              </a:pPr>
              <a:t>21.03.2023</a:t>
            </a:fld>
            <a:endParaRPr lang="de-DE" altLang="zh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8FD2E-5BAB-956A-F259-46B951216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F84B8-6D25-291B-94A2-D29351B08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467E46-A7BB-4787-B2D7-A8DC900C5C4B}" type="slidenum">
              <a:rPr lang="de-DE" altLang="zh-CN"/>
              <a:pPr>
                <a:defRPr/>
              </a:pPr>
              <a:t>‹Nr.›</a:t>
            </a:fld>
            <a:endParaRPr lang="de-DE" altLang="zh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0AC5C33E-DE35-C5B9-A9DB-CB3F53EAB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14" r:id="rId1"/>
    <p:sldLayoutId id="2147505515" r:id="rId2"/>
    <p:sldLayoutId id="2147505516" r:id="rId3"/>
    <p:sldLayoutId id="2147505517" r:id="rId4"/>
    <p:sldLayoutId id="2147505518" r:id="rId5"/>
    <p:sldLayoutId id="2147505519" r:id="rId6"/>
    <p:sldLayoutId id="2147505520" r:id="rId7"/>
    <p:sldLayoutId id="2147505521" r:id="rId8"/>
    <p:sldLayoutId id="2147505522" r:id="rId9"/>
    <p:sldLayoutId id="2147505523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el 1">
            <a:extLst>
              <a:ext uri="{FF2B5EF4-FFF2-40B4-BE49-F238E27FC236}">
                <a16:creationId xmlns:a16="http://schemas.microsoft.com/office/drawing/2014/main" id="{81B527E4-13D6-4868-951F-990631F9CF4E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6553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de-DE" sz="42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证道</a:t>
            </a:r>
          </a:p>
        </p:txBody>
      </p:sp>
      <p:sp>
        <p:nvSpPr>
          <p:cNvPr id="281603" name="Inhaltsplatzhalter 2">
            <a:extLst>
              <a:ext uri="{FF2B5EF4-FFF2-40B4-BE49-F238E27FC236}">
                <a16:creationId xmlns:a16="http://schemas.microsoft.com/office/drawing/2014/main" id="{73B503E4-7FB5-424D-9B7C-F01305519130}"/>
              </a:ext>
            </a:extLst>
          </p:cNvPr>
          <p:cNvSpPr txBox="1">
            <a:spLocks/>
          </p:cNvSpPr>
          <p:nvPr/>
        </p:nvSpPr>
        <p:spPr bwMode="auto">
          <a:xfrm>
            <a:off x="381000" y="1524000"/>
            <a:ext cx="746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en-US" altLang="zh-CN" sz="6600" b="0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zh-CN" altLang="en-US" sz="6600" b="0" dirty="0"/>
              <a:t>谁是神的儿子</a:t>
            </a:r>
            <a:endParaRPr lang="zh-CN" altLang="en-US" sz="6600" b="0" dirty="0">
              <a:solidFill>
                <a:srgbClr val="000000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DBA04443-959B-48F8-8096-4996A7CAF2E4}"/>
              </a:ext>
            </a:extLst>
          </p:cNvPr>
          <p:cNvSpPr txBox="1">
            <a:spLocks/>
          </p:cNvSpPr>
          <p:nvPr/>
        </p:nvSpPr>
        <p:spPr bwMode="auto">
          <a:xfrm>
            <a:off x="381000" y="4343400"/>
            <a:ext cx="7467600" cy="15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证道：</a:t>
            </a:r>
            <a:r>
              <a:rPr lang="zh-CN" altLang="en-US" sz="3200" b="0"/>
              <a:t>陈永安 牧师</a:t>
            </a:r>
            <a:endParaRPr lang="en-US" altLang="zh-CN" sz="3200" b="0" dirty="0"/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经文：约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9:35-41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瞎子生命大反转</a:t>
            </a:r>
          </a:p>
        </p:txBody>
      </p:sp>
      <p:sp>
        <p:nvSpPr>
          <p:cNvPr id="1140" name="弗2:11-22"/>
          <p:cNvSpPr txBox="1"/>
          <p:nvPr/>
        </p:nvSpPr>
        <p:spPr>
          <a:xfrm>
            <a:off x="426716" y="1350647"/>
            <a:ext cx="6754013" cy="3645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瞎子不再是给人谈论的对象，也不用背负着罪人的担子，他不是被人、被神遗弃的人，相反，他成了荣耀神的器皿，耶稣说：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要在他身上显出神的作为来</a:t>
            </a:r>
            <a:r>
              <a:rPr lang="zh-CN" altLang="en-US"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。”</a:t>
            </a:r>
            <a:endParaRPr lang="en-US" sz="3400">
              <a:solidFill>
                <a:srgbClr val="FF26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hangingPunct="1">
              <a:lnSpc>
                <a:spcPct val="90000"/>
              </a:lnSpc>
              <a:spcBef>
                <a:spcPts val="1000"/>
              </a:spcBef>
              <a:buSzPct val="100000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（九3）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瞎子生命大反转</a:t>
            </a:r>
          </a:p>
        </p:txBody>
      </p:sp>
      <p:sp>
        <p:nvSpPr>
          <p:cNvPr id="1145" name="弗2:11-22"/>
          <p:cNvSpPr txBox="1"/>
          <p:nvPr/>
        </p:nvSpPr>
        <p:spPr>
          <a:xfrm>
            <a:off x="439652" y="1350647"/>
            <a:ext cx="6848654" cy="1505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1"/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我们不像瞎子那样被人厌弃，要讨饭为生，但这个差别，只是程度上的，但问题的本质却是一样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sz="340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146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224" y="3003104"/>
            <a:ext cx="5136776" cy="3854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瞎子生命大反转</a:t>
            </a:r>
          </a:p>
        </p:txBody>
      </p:sp>
      <p:sp>
        <p:nvSpPr>
          <p:cNvPr id="1151" name="弗2:11-22"/>
          <p:cNvSpPr txBox="1"/>
          <p:nvPr/>
        </p:nvSpPr>
        <p:spPr>
          <a:xfrm>
            <a:off x="439652" y="1350647"/>
            <a:ext cx="8704348" cy="4115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神进入我们的生命中时，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生命由黑暗进入光明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耶稣说：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“我在世上的时候，是世上的光</a:t>
            </a:r>
            <a:r>
              <a:rPr lang="zh-CN" altLang="en-US"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。”</a:t>
            </a:r>
            <a:b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（九5）</a:t>
            </a: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约翰福音开首的主题：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“那光是真光，照亮一切生在世</a:t>
            </a:r>
            <a:r>
              <a:rPr lang="zh-CN" altLang="en-US"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上</a:t>
            </a: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的人。”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（一9）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瞎子生命大反转</a:t>
            </a:r>
          </a:p>
        </p:txBody>
      </p:sp>
      <p:sp>
        <p:nvSpPr>
          <p:cNvPr id="1156" name="弗2:11-22"/>
          <p:cNvSpPr txBox="1"/>
          <p:nvPr/>
        </p:nvSpPr>
        <p:spPr>
          <a:xfrm>
            <a:off x="439652" y="1350647"/>
            <a:ext cx="6995160" cy="197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在神的爱里，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不是被遗弃的人，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神要用我们的生命荣耀神，</a:t>
            </a:r>
            <a:b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成为荣耀神的器皿。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61" name="弗2:11-22"/>
          <p:cNvSpPr txBox="1"/>
          <p:nvPr/>
        </p:nvSpPr>
        <p:spPr>
          <a:xfrm>
            <a:off x="439652" y="1350647"/>
            <a:ext cx="6835207" cy="398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他在经历了耶稣的医治后，判若两人，因此是很好的见证。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“他的邻舍和那素常见他是讨饭的，就说：这不是那从前坐着讨饭的人吗？</a:t>
            </a:r>
            <a:b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有人说：是他；</a:t>
            </a:r>
            <a:b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又有人说</a:t>
            </a:r>
            <a:r>
              <a:rPr lang="zh-CN" altLang="en-US"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：</a:t>
            </a: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不是，却是像他。</a:t>
            </a:r>
            <a:b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他自己说：是我。”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（九8-9）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66" name="弗2:11-22"/>
          <p:cNvSpPr txBox="1"/>
          <p:nvPr/>
        </p:nvSpPr>
        <p:spPr>
          <a:xfrm>
            <a:off x="439652" y="1350647"/>
            <a:ext cx="6767972" cy="197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不要以为作主见证是一件容易，轻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松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的事情。大家并没有因为他得到医治而欢乐，反而引起了一番争论。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71" name="弗2:11-22"/>
          <p:cNvSpPr txBox="1"/>
          <p:nvPr/>
        </p:nvSpPr>
        <p:spPr>
          <a:xfrm>
            <a:off x="439651" y="1350647"/>
            <a:ext cx="6660396" cy="5314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大家把他带到法利赛人那里</a:t>
            </a:r>
            <a:endParaRPr lang="en-US"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hangingPunct="1">
              <a:lnSpc>
                <a:spcPct val="90000"/>
              </a:lnSpc>
              <a:spcBef>
                <a:spcPts val="1000"/>
              </a:spcBef>
              <a:buSzPct val="100000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de-DE" sz="340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九13</a:t>
            </a:r>
            <a:r>
              <a:rPr lang="de-DE" sz="340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“法利赛人中有的说：这个人不是从神来的，因为他不守安息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日。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又有人说：一个罪人怎能行这样的神迹呢？他们就起了纷争。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”</a:t>
            </a:r>
            <a:endParaRPr lang="en-US"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hangingPunct="1">
              <a:lnSpc>
                <a:spcPct val="90000"/>
              </a:lnSpc>
              <a:spcBef>
                <a:spcPts val="1000"/>
              </a:spcBef>
              <a:buSzPct val="100000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de-DE" sz="340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九16</a:t>
            </a:r>
            <a:r>
              <a:rPr lang="de-DE" sz="340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从前瞎眼的也被问到他的看法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这神迹是无可推诿的，就说他</a:t>
            </a: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是个先知”（九17）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76" name="弗2:11-22"/>
          <p:cNvSpPr txBox="1"/>
          <p:nvPr/>
        </p:nvSpPr>
        <p:spPr>
          <a:xfrm>
            <a:off x="439652" y="1350647"/>
            <a:ext cx="6995160" cy="1162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这个人际冲突，说着也感到累。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“信耶稣会给你饭吃吗？”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81" name="弗2:11-22"/>
          <p:cNvSpPr txBox="1"/>
          <p:nvPr/>
        </p:nvSpPr>
        <p:spPr>
          <a:xfrm>
            <a:off x="439652" y="1350647"/>
            <a:ext cx="6794866" cy="445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从前瞎眼的为自己所经历的作见证，没有在压力下放弃所信，甚至为到坚持作见证，付上被赶出会堂的代价。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在他的生命里，其实从来都是被遗弃的人，他从来也不是属于他们的一分子，没有被这个主流社会所接受过，他只是再一次被这个社会遗弃。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86" name="弗2:11-22"/>
          <p:cNvSpPr txBox="1"/>
          <p:nvPr/>
        </p:nvSpPr>
        <p:spPr>
          <a:xfrm>
            <a:off x="439652" y="1350647"/>
            <a:ext cx="6808313" cy="351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FontTx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400">
                <a:latin typeface="SimHei" panose="02010609060101010101" pitchFamily="49" charset="-122"/>
                <a:ea typeface="SimHei" panose="02010609060101010101" pitchFamily="49" charset="-122"/>
              </a:rPr>
              <a:t>他不能够为了得到这个社会的认同，而背弃了那医治他的，爱他的耶稣。</a:t>
            </a:r>
            <a:endParaRPr lang="en-US" sz="340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真实的信仰，挑战着你对世界的看法，从而使你能够面对世界扭曲的价值观，在世界活出一个不属世界的生命。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引言…"/>
          <p:cNvSpPr txBox="1">
            <a:spLocks noGrp="1"/>
          </p:cNvSpPr>
          <p:nvPr>
            <p:ph type="body" idx="1"/>
          </p:nvPr>
        </p:nvSpPr>
        <p:spPr>
          <a:xfrm>
            <a:off x="339673" y="1371600"/>
            <a:ext cx="7356527" cy="4593432"/>
          </a:xfrm>
          <a:prstGeom prst="rect">
            <a:avLst/>
          </a:prstGeom>
        </p:spPr>
        <p:txBody>
          <a:bodyPr anchor="t"/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亲爱的弟兄姐妹，愿你们平安。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CN" altLang="en-US" sz="3200">
                <a:latin typeface="SimHei" panose="02010609060101010101" pitchFamily="49" charset="-122"/>
                <a:ea typeface="SimHei" panose="02010609060101010101" pitchFamily="49" charset="-122"/>
              </a:rPr>
              <a:t>彼此问安。</a:t>
            </a:r>
          </a:p>
          <a:p>
            <a:pPr marL="9376" defTabSz="321457">
              <a:spcBef>
                <a:spcPts val="0"/>
              </a:spcBef>
              <a:buClr>
                <a:srgbClr val="000000"/>
              </a:buClr>
              <a:defRPr sz="3300">
                <a:uFill>
                  <a:solidFill>
                    <a:srgbClr val="0000EE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endParaRPr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73D639A-50F7-9713-EA77-02C6B361B0C4}"/>
              </a:ext>
            </a:extLst>
          </p:cNvPr>
          <p:cNvSpPr txBox="1"/>
          <p:nvPr/>
        </p:nvSpPr>
        <p:spPr>
          <a:xfrm>
            <a:off x="339672" y="457200"/>
            <a:ext cx="2048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0" dirty="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引言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sp>
        <p:nvSpPr>
          <p:cNvPr id="1191" name="弗2:11-22"/>
          <p:cNvSpPr txBox="1"/>
          <p:nvPr/>
        </p:nvSpPr>
        <p:spPr>
          <a:xfrm>
            <a:off x="439652" y="1350647"/>
            <a:ext cx="6794866" cy="3516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瞎子之前被世界所遗弃，被医治后，他也再次被世界所遗弃，但这一次他有了选择权，因着他对耶稣的爱，他坚持所相信的，甚至为此付出代价。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他不站在世界扭曲的价值观那一边，选择了为主作见证。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3. 从前瞎眼的为光作见证</a:t>
            </a:r>
          </a:p>
        </p:txBody>
      </p:sp>
      <p:pic>
        <p:nvPicPr>
          <p:cNvPr id="1196" name="Image" descr="Image"/>
          <p:cNvPicPr>
            <a:picLocks noChangeAspect="1"/>
          </p:cNvPicPr>
          <p:nvPr/>
        </p:nvPicPr>
        <p:blipFill>
          <a:blip r:embed="rId3"/>
          <a:srcRect t="9385" b="25495"/>
          <a:stretch>
            <a:fillRect/>
          </a:stretch>
        </p:blipFill>
        <p:spPr>
          <a:xfrm>
            <a:off x="1404342" y="1389486"/>
            <a:ext cx="4354036" cy="37999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讲题：在基督里合一"/>
          <p:cNvSpPr txBox="1"/>
          <p:nvPr/>
        </p:nvSpPr>
        <p:spPr>
          <a:xfrm>
            <a:off x="426716" y="340354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5. 总结</a:t>
            </a:r>
          </a:p>
        </p:txBody>
      </p:sp>
      <p:sp>
        <p:nvSpPr>
          <p:cNvPr id="1201" name="弗2:11-22"/>
          <p:cNvSpPr txBox="1"/>
          <p:nvPr/>
        </p:nvSpPr>
        <p:spPr>
          <a:xfrm>
            <a:off x="439652" y="1350646"/>
            <a:ext cx="6794866" cy="304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直至35节，耶稣再次出现，向他启示自己就是神的儿子，并且再次肯定他。</a:t>
            </a: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“耶稣说：我为审判到这世上</a:t>
            </a:r>
            <a:r>
              <a:rPr lang="zh-CN" altLang="en-US"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来，</a:t>
            </a:r>
            <a:r>
              <a:rPr sz="340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叫不能看见的，可以看见；能看见的，反瞎了眼。”</a:t>
            </a:r>
            <a:r>
              <a:rPr sz="3400">
                <a:latin typeface="SimHei" panose="02010609060101010101" pitchFamily="49" charset="-122"/>
                <a:ea typeface="SimHei" panose="02010609060101010101" pitchFamily="49" charset="-122"/>
              </a:rPr>
              <a:t>（九39）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5. 总结</a:t>
            </a:r>
          </a:p>
        </p:txBody>
      </p:sp>
      <p:pic>
        <p:nvPicPr>
          <p:cNvPr id="1206" name="Image" descr="Image"/>
          <p:cNvPicPr>
            <a:picLocks noChangeAspect="1"/>
          </p:cNvPicPr>
          <p:nvPr/>
        </p:nvPicPr>
        <p:blipFill rotWithShape="1">
          <a:blip r:embed="rId3"/>
          <a:srcRect t="2583" b="9020"/>
          <a:stretch/>
        </p:blipFill>
        <p:spPr>
          <a:xfrm>
            <a:off x="426716" y="1267971"/>
            <a:ext cx="6323708" cy="5590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5. 总结</a:t>
            </a:r>
          </a:p>
        </p:txBody>
      </p:sp>
      <p:pic>
        <p:nvPicPr>
          <p:cNvPr id="12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6" y="1521400"/>
            <a:ext cx="6326574" cy="4744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讲题：在基督里合一"/>
          <p:cNvSpPr txBox="1"/>
          <p:nvPr/>
        </p:nvSpPr>
        <p:spPr>
          <a:xfrm>
            <a:off x="426716" y="340354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1. 引言</a:t>
            </a:r>
          </a:p>
        </p:txBody>
      </p:sp>
      <p:sp>
        <p:nvSpPr>
          <p:cNvPr id="1103" name="弗2:11-22"/>
          <p:cNvSpPr txBox="1"/>
          <p:nvPr/>
        </p:nvSpPr>
        <p:spPr>
          <a:xfrm>
            <a:off x="426716" y="1350646"/>
            <a:ext cx="6659884" cy="317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eaLnBrk="1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今天是一个预苦期的经课讲道</a:t>
            </a:r>
            <a:endParaRPr lang="de-DE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eaLnBrk="1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原来的经课是整个</a:t>
            </a:r>
            <a:r>
              <a:rPr lang="zh-CN" altLang="en-US" sz="3400" dirty="0">
                <a:latin typeface="SimHei" panose="02010609060101010101" pitchFamily="49" charset="-122"/>
                <a:ea typeface="SimHei" panose="02010609060101010101" pitchFamily="49" charset="-122"/>
              </a:rPr>
              <a:t>约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翰福音第9</a:t>
            </a:r>
            <a:r>
              <a:rPr lang="zh-CN" altLang="en-US" sz="3400" dirty="0">
                <a:latin typeface="SimHei" panose="02010609060101010101" pitchFamily="49" charset="-122"/>
                <a:ea typeface="SimHei" panose="02010609060101010101" pitchFamily="49" charset="-122"/>
              </a:rPr>
              <a:t>章，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但在读经时，只选读了35-41节</a:t>
            </a:r>
            <a:r>
              <a:rPr lang="zh-CN" altLang="en-US" sz="34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eaLnBrk="1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我们集中讲瞎子如何得医治、得到医治后怎样见证主，最后认识主耶稣是谁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讲题：在基督里合一"/>
          <p:cNvSpPr txBox="1"/>
          <p:nvPr/>
        </p:nvSpPr>
        <p:spPr>
          <a:xfrm>
            <a:off x="426716" y="340352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/>
              <a:t>2. </a:t>
            </a:r>
            <a:r>
              <a:rPr dirty="0" err="1"/>
              <a:t>瞎子生命大反转</a:t>
            </a:r>
            <a:endParaRPr dirty="0"/>
          </a:p>
        </p:txBody>
      </p:sp>
      <p:sp>
        <p:nvSpPr>
          <p:cNvPr id="1108" name="弗2:11-22"/>
          <p:cNvSpPr txBox="1"/>
          <p:nvPr/>
        </p:nvSpPr>
        <p:spPr>
          <a:xfrm>
            <a:off x="426717" y="1350647"/>
            <a:ext cx="6461768" cy="304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首先，这个瞎子是生来就瞎眼</a:t>
            </a:r>
            <a:r>
              <a:rPr lang="zh-CN" altLang="en-US"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的，</a:t>
            </a: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因为没有谋生</a:t>
            </a:r>
            <a:r>
              <a:rPr lang="zh-CN" altLang="en-US"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能力</a:t>
            </a: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，是个讨饭的人</a:t>
            </a:r>
            <a:r>
              <a:rPr lang="zh-CN" altLang="en-US"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sz="34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拉比，这人生来是瞎眼的，是谁犯了罪？是这人呢？是他父母呢</a:t>
            </a:r>
            <a:r>
              <a:rPr sz="3400" dirty="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？”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（九2）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/>
              <a:t>2. </a:t>
            </a:r>
            <a:r>
              <a:rPr dirty="0" err="1"/>
              <a:t>瞎子生命大反转</a:t>
            </a:r>
            <a:endParaRPr dirty="0"/>
          </a:p>
        </p:txBody>
      </p:sp>
      <p:pic>
        <p:nvPicPr>
          <p:cNvPr id="11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02" y="1221756"/>
            <a:ext cx="6355868" cy="3577445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多特蒙德市，一名流浪漢和志願施援者在一起 //沒有「貧民窟」卻有86萬人流離失所 德國的貧窮問題從何而來？//"/>
          <p:cNvSpPr txBox="1"/>
          <p:nvPr/>
        </p:nvSpPr>
        <p:spPr>
          <a:xfrm>
            <a:off x="356235" y="5080252"/>
            <a:ext cx="8431529" cy="124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500" b="0">
                <a:solidFill>
                  <a:srgbClr val="3B3B3B"/>
                </a:solidFill>
              </a:defRPr>
            </a:pPr>
            <a:r>
              <a:rPr lang="zh-CN" altLang="en-US" dirty="0" err="1">
                <a:latin typeface="SimHei" panose="02010609060101010101" pitchFamily="49" charset="-122"/>
                <a:ea typeface="SimHei" panose="02010609060101010101" pitchFamily="49" charset="-122"/>
              </a:rPr>
              <a:t>多特蒙德市，一名流浪汉和志愿施援者在一起</a:t>
            </a:r>
            <a:br>
              <a:rPr lang="zh-CN" altLang="en-US" dirty="0" err="1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dirty="0" err="1">
                <a:latin typeface="SimHei" panose="02010609060101010101" pitchFamily="49" charset="-122"/>
                <a:ea typeface="SimHei" panose="02010609060101010101" pitchFamily="49" charset="-122"/>
              </a:rPr>
              <a:t>没有「贫民窟」却有</a:t>
            </a:r>
            <a:r>
              <a:rPr lang="en-US" altLang="zh-CN" dirty="0" err="1">
                <a:latin typeface="SimHei" panose="02010609060101010101" pitchFamily="49" charset="-122"/>
                <a:ea typeface="SimHei" panose="02010609060101010101" pitchFamily="49" charset="-122"/>
              </a:rPr>
              <a:t>86</a:t>
            </a:r>
            <a:r>
              <a:rPr lang="zh-CN" altLang="en-US" dirty="0" err="1">
                <a:latin typeface="SimHei" panose="02010609060101010101" pitchFamily="49" charset="-122"/>
                <a:ea typeface="SimHei" panose="02010609060101010101" pitchFamily="49" charset="-122"/>
              </a:rPr>
              <a:t>万人流离失所 </a:t>
            </a:r>
            <a:endParaRPr lang="en-US" altLang="zh-CN" dirty="0" err="1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defTabSz="457200">
              <a:defRPr sz="2500" b="0">
                <a:solidFill>
                  <a:srgbClr val="3B3B3B"/>
                </a:solidFill>
              </a:defRPr>
            </a:pPr>
            <a:r>
              <a:rPr lang="zh-CN" altLang="en-US" dirty="0" err="1">
                <a:latin typeface="SimHei" panose="02010609060101010101" pitchFamily="49" charset="-122"/>
                <a:ea typeface="SimHei" panose="02010609060101010101" pitchFamily="49" charset="-122"/>
              </a:rPr>
              <a:t>德国的贫穷问题从何而来？ </a:t>
            </a:r>
            <a:endParaRPr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/>
              <a:t>2. </a:t>
            </a:r>
            <a:r>
              <a:rPr dirty="0" err="1"/>
              <a:t>瞎子生命大反转</a:t>
            </a:r>
            <a:endParaRPr dirty="0"/>
          </a:p>
        </p:txBody>
      </p:sp>
      <p:pic>
        <p:nvPicPr>
          <p:cNvPr id="11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27" y="1866212"/>
            <a:ext cx="6840474" cy="3579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/>
              <a:t>2. </a:t>
            </a:r>
            <a:r>
              <a:rPr dirty="0" err="1"/>
              <a:t>瞎子生命大反转</a:t>
            </a:r>
            <a:endParaRPr dirty="0"/>
          </a:p>
        </p:txBody>
      </p:sp>
      <p:sp>
        <p:nvSpPr>
          <p:cNvPr id="1124" name="弗2:11-22"/>
          <p:cNvSpPr txBox="1"/>
          <p:nvPr/>
        </p:nvSpPr>
        <p:spPr>
          <a:xfrm>
            <a:off x="426716" y="1350647"/>
            <a:ext cx="6686778" cy="338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耶稣却拒绝停留在“论谈”这层面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祂的关注点是我可以怎样帮助他，便说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：</a:t>
            </a:r>
            <a:b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b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sz="3400" dirty="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也不是这人犯了罪，也不是他父母犯了罪，是要在他身上显出神的作为来</a:t>
            </a:r>
            <a:r>
              <a:rPr sz="3400" dirty="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。”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（九3）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/>
              <a:t>2. </a:t>
            </a:r>
            <a:r>
              <a:rPr dirty="0" err="1"/>
              <a:t>瞎子生命大反转</a:t>
            </a:r>
            <a:endParaRPr dirty="0"/>
          </a:p>
        </p:txBody>
      </p:sp>
      <p:sp>
        <p:nvSpPr>
          <p:cNvPr id="1129" name="弗2:11-22"/>
          <p:cNvSpPr txBox="1"/>
          <p:nvPr/>
        </p:nvSpPr>
        <p:spPr>
          <a:xfrm>
            <a:off x="439652" y="1350647"/>
            <a:ext cx="6808313" cy="4801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0734" indent="-280734" hangingPunct="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800" b="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耶稣医治这瞎子，并没有问瞎子的意愿就医治了，而且是一个复</a:t>
            </a: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  <a:cs typeface="PingFang SC Regular"/>
                <a:sym typeface="PingFang SC Regular"/>
              </a:rPr>
              <a:t>杂</a:t>
            </a:r>
            <a:r>
              <a:rPr sz="3400" dirty="0" err="1">
                <a:latin typeface="SimHei" panose="02010609060101010101" pitchFamily="49" charset="-122"/>
                <a:ea typeface="SimHei" panose="02010609060101010101" pitchFamily="49" charset="-122"/>
              </a:rPr>
              <a:t>的疗程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b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b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sz="3400" dirty="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耶稣说了这话，就吐唾沫在地上，用唾沫和泥抹在瞎子的眼睛上，对他说：你往西罗亚池子里去洗（西罗亚</a:t>
            </a:r>
            <a:r>
              <a:rPr lang="zh-CN" altLang="en-US"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翻</a:t>
            </a:r>
            <a:r>
              <a:rPr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出来就是奉差遣</a:t>
            </a:r>
            <a:r>
              <a:rPr sz="3400" dirty="0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）。</a:t>
            </a:r>
            <a:r>
              <a:rPr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他去一洗，回头就看见了</a:t>
            </a:r>
            <a:r>
              <a:rPr lang="zh-CN" altLang="en-US" sz="3400" dirty="0" err="1">
                <a:solidFill>
                  <a:srgbClr val="FF26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。”</a:t>
            </a:r>
            <a:r>
              <a:rPr sz="3400" dirty="0">
                <a:latin typeface="SimHei" panose="02010609060101010101" pitchFamily="49" charset="-122"/>
                <a:ea typeface="SimHei" panose="02010609060101010101" pitchFamily="49" charset="-122"/>
              </a:rPr>
              <a:t>（九6-7）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讲题：在基督里合一"/>
          <p:cNvSpPr txBox="1"/>
          <p:nvPr/>
        </p:nvSpPr>
        <p:spPr>
          <a:xfrm>
            <a:off x="426716" y="340353"/>
            <a:ext cx="646176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rgbClr val="0433FF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2. 瞎子生命大反转</a:t>
            </a:r>
          </a:p>
        </p:txBody>
      </p:sp>
      <p:pic>
        <p:nvPicPr>
          <p:cNvPr id="11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7" y="1392239"/>
            <a:ext cx="4955414" cy="49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畫家：Ann Lukesh（美國，當代）"/>
          <p:cNvSpPr txBox="1"/>
          <p:nvPr/>
        </p:nvSpPr>
        <p:spPr>
          <a:xfrm>
            <a:off x="5433061" y="6058046"/>
            <a:ext cx="317009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500" b="0">
                <a:solidFill>
                  <a:srgbClr val="05050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zh-CN" altLang="en-US" sz="1600">
                <a:latin typeface="SimHei" panose="02010609060101010101" pitchFamily="49" charset="-122"/>
                <a:ea typeface="SimHei" panose="02010609060101010101" pitchFamily="49" charset="-122"/>
              </a:rPr>
              <a:t>画家：</a:t>
            </a:r>
            <a:r>
              <a:rPr sz="1600">
                <a:latin typeface="SimHei" panose="02010609060101010101" pitchFamily="49" charset="-122"/>
                <a:ea typeface="SimHei" panose="02010609060101010101" pitchFamily="49" charset="-122"/>
              </a:rPr>
              <a:t>Ann Lukesh（</a:t>
            </a:r>
            <a:r>
              <a:rPr lang="zh-CN" altLang="en-US" sz="1600">
                <a:latin typeface="SimHei" panose="02010609060101010101" pitchFamily="49" charset="-122"/>
                <a:ea typeface="SimHei" panose="02010609060101010101" pitchFamily="49" charset="-122"/>
              </a:rPr>
              <a:t>美国，当代</a:t>
            </a:r>
            <a:r>
              <a:rPr sz="1600"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PP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2" id="{E78CE040-87CB-4758-BFB4-03EC40576219}" vid="{6AF073FA-08E5-4EDD-BA54-47DC75B36BBE}"/>
    </a:ext>
  </a:extLst>
</a:theme>
</file>

<file path=ppt/theme/theme5.xml><?xml version="1.0" encoding="utf-8"?>
<a:theme xmlns:a="http://schemas.openxmlformats.org/drawingml/2006/main" name="1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PP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2" id="{E78CE040-87CB-4758-BFB4-03EC40576219}" vid="{6AF073FA-08E5-4EDD-BA54-47DC75B36BBE}"/>
    </a:ext>
  </a:extLst>
</a:theme>
</file>

<file path=ppt/theme/theme9.xml><?xml version="1.0" encoding="utf-8"?>
<a:theme xmlns:a="http://schemas.openxmlformats.org/drawingml/2006/main" name="2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1371</Words>
  <Application>Microsoft Office PowerPoint</Application>
  <PresentationFormat>Bildschirmpräsentation (4:3)</PresentationFormat>
  <Paragraphs>179</Paragraphs>
  <Slides>24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11</vt:i4>
      </vt:variant>
      <vt:variant>
        <vt:lpstr>Folientitel</vt:lpstr>
      </vt:variant>
      <vt:variant>
        <vt:i4>24</vt:i4>
      </vt:variant>
    </vt:vector>
  </HeadingPairs>
  <TitlesOfParts>
    <vt:vector size="42" baseType="lpstr">
      <vt:lpstr>PingFang TC Regular</vt:lpstr>
      <vt:lpstr>SimHei</vt:lpstr>
      <vt:lpstr>SimHei</vt:lpstr>
      <vt:lpstr>SimSun</vt:lpstr>
      <vt:lpstr>Arial</vt:lpstr>
      <vt:lpstr>Calibri</vt:lpstr>
      <vt:lpstr>Calibri Light</vt:lpstr>
      <vt:lpstr>3_Benutzerdefiniertes Design</vt:lpstr>
      <vt:lpstr>6_Benutzerdefiniertes Design</vt:lpstr>
      <vt:lpstr>12_Benutzerdefiniertes Design</vt:lpstr>
      <vt:lpstr>5_PPT2</vt:lpstr>
      <vt:lpstr>1_Muster (1)</vt:lpstr>
      <vt:lpstr>Muster (1)</vt:lpstr>
      <vt:lpstr>Muster</vt:lpstr>
      <vt:lpstr>1_PPT2</vt:lpstr>
      <vt:lpstr>2_Muster (1)</vt:lpstr>
      <vt:lpstr>3_Muster (1)</vt:lpstr>
      <vt:lpstr>4_Muster (1)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Baolei Han</dc:creator>
  <cp:lastModifiedBy>Dongdong</cp:lastModifiedBy>
  <cp:revision>2959</cp:revision>
  <cp:lastPrinted>2021-04-07T14:28:01Z</cp:lastPrinted>
  <dcterms:created xsi:type="dcterms:W3CDTF">2013-12-13T09:03:28Z</dcterms:created>
  <dcterms:modified xsi:type="dcterms:W3CDTF">2023-03-21T17:16:43Z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