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7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8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9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theme/theme10.xml" ContentType="application/vnd.openxmlformats-officedocument.theme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  <p:sldMasterId id="2147505441" r:id="rId5"/>
    <p:sldMasterId id="2147505465" r:id="rId6"/>
    <p:sldMasterId id="2147505477" r:id="rId7"/>
    <p:sldMasterId id="2147505501" r:id="rId8"/>
    <p:sldMasterId id="2147505513" r:id="rId9"/>
    <p:sldMasterId id="2147505524" r:id="rId10"/>
    <p:sldMasterId id="2147505558" r:id="rId11"/>
  </p:sldMasterIdLst>
  <p:notesMasterIdLst>
    <p:notesMasterId r:id="rId28"/>
  </p:notesMasterIdLst>
  <p:handoutMasterIdLst>
    <p:handoutMasterId r:id="rId29"/>
  </p:handoutMasterIdLst>
  <p:sldIdLst>
    <p:sldId id="2091" r:id="rId12"/>
    <p:sldId id="257" r:id="rId13"/>
    <p:sldId id="258" r:id="rId14"/>
    <p:sldId id="21239" r:id="rId15"/>
    <p:sldId id="259" r:id="rId16"/>
    <p:sldId id="260" r:id="rId17"/>
    <p:sldId id="261" r:id="rId18"/>
    <p:sldId id="21242" r:id="rId19"/>
    <p:sldId id="262" r:id="rId20"/>
    <p:sldId id="263" r:id="rId21"/>
    <p:sldId id="264" r:id="rId22"/>
    <p:sldId id="21241" r:id="rId23"/>
    <p:sldId id="265" r:id="rId24"/>
    <p:sldId id="266" r:id="rId25"/>
    <p:sldId id="267" r:id="rId26"/>
    <p:sldId id="21240" r:id="rId27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32D74B"/>
    <a:srgbClr val="A7E13F"/>
    <a:srgbClr val="003300"/>
    <a:srgbClr val="FFFFFF"/>
    <a:srgbClr val="00FA00"/>
    <a:srgbClr val="07B5EB"/>
    <a:srgbClr val="DEEBF7"/>
    <a:srgbClr val="A9AFB5"/>
    <a:srgbClr val="50D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219" autoAdjust="0"/>
    <p:restoredTop sz="88695" autoAdjust="0"/>
  </p:normalViewPr>
  <p:slideViewPr>
    <p:cSldViewPr>
      <p:cViewPr>
        <p:scale>
          <a:sx n="125" d="100"/>
          <a:sy n="125" d="100"/>
        </p:scale>
        <p:origin x="3228" y="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2023/3/14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3418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574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A21E417-1702-09A3-5037-98DDE0855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F9942-9759-4A39-B5AA-CF37BE108F1B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C92552D-F68D-11DC-F509-116595BC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5BABEC-F17A-3B6D-075E-4BCF391A6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C290D-CF45-4BBD-B2BF-C2AE88A4C1B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285002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DE46E8D-2B2F-FFC6-EBF0-1941E98EE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ED490-C671-42E1-A35F-C27A038738C5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091C00C-CED5-54B9-CF4E-858BE7B77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606342A-CC15-61C8-9793-5A3EED608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E3001-A9BC-4505-9A81-3DF8C64E83A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2494537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84B1D0C-4CBD-DAF4-C110-4F544E4B6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932A2-662C-4309-9E4C-3B4CAB6B30DB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1A8BE00-9E8D-6DE1-4B83-7EC7E3E69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607366F-EA87-6ACE-57C8-26E4940B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27E9B-2A70-4BE2-BBA7-4C187411BF9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7890817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CAC505-BDD3-C7F3-DF6D-852216FA4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9DFA3-4374-4EC8-8DF7-07266F2D3F05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931919E-9A59-E3AC-B844-E862AAC61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9FBD109-FABB-DEB5-15C8-C63F02C06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2E9B0-DAAA-4B06-9C9D-4701714CB3D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0612519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DA7C85-2A12-54F7-77BC-AD13A2599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4AE3F-A2EA-48EF-B367-525FB2F056D6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6FBDAAA-BE6A-BB20-0466-7744FBD40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3A914E-7308-6D9D-DC23-DDCDF280A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26431-2BB6-4AC8-99A4-FD9F327F203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786835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F7C29-8E36-BD4F-DFA9-95F6EC2C9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7A4E0-87D4-4E1B-9725-F0EF4E71F36C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71C87-4718-E599-DC71-150D42D31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5DBC8-6686-C62F-A4EF-F75770461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BA630-B171-44DB-89B9-893541EB960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78932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AAAA9-CE06-EC28-0AB7-75B9AD84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BDD31-7695-4B7B-8B1D-9AE3F88A7512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55C06-A6F5-AB0C-C42E-8FA4E4820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32E78-3584-5161-6B40-971FFE2F2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0C547-06F2-4665-B152-E7041C52B5C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468664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A9669-9970-F619-FF45-D7B63E4CC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2AAD9-8EEE-416D-AB14-6EBF07F71C6D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9F253-4E92-9352-C3BA-0592C6072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774BA-994D-D2DB-25B7-BCC1FC5AD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3B7D9-7CEB-460E-9E5F-0F4C0C94E9E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1481107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25FF5-B6E2-EFF3-26C0-6BD39AC1D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04275-D981-43BB-BAC3-CD58BFBFAB2F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4F857-9FB1-145E-AE53-5DF1E008A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13572-F2F1-D183-91E7-D3EAF2F55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35890-D305-44FB-9923-4ABF406F335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283006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3DF098-B7E1-5BDC-ED2C-745A62130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5BFFD-3979-4834-9621-100105535189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585C60-1E96-EC60-BEEE-658E4314B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B48053-89B6-718A-E654-DD1D5664E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DB4F1-68B8-4547-8A1D-760279BDE35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0005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F73ED4F-0906-5063-8EF1-831A3FB65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B09FC-94D7-4542-ACCF-516D36BAD200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0A99CA2-614D-A1C2-DE3B-B848207D0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E264D67-DEF3-333B-EA83-276112C34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2F70B-D186-493D-8B73-6FAAA94F05C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9691007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CDACA06-0090-1786-3CB7-975ACB82B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9FE7D-C2B5-4EC9-BD65-57F3E73F1F6E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1BFA7F0-A32A-C566-AD82-DC8A1CBCD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1AE051D-31EB-06B9-8B9D-46004722A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B4097-446B-4A76-A880-6BAD77E4750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9230618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CFEA169-0ED7-E18F-D050-FCB232E0A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7EDAF-989D-48B8-BE2C-6F065C3D4D29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A9874-EF1B-9048-CC23-7048DA71D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F40B10B-F65A-04F7-7CD4-6A3A338C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A10C2-8CBC-4F86-87BE-37B381808A5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112092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9EBD738-574A-45EC-4ACD-D023C82B6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08842-0767-4FD2-92D4-2FB1DC166A41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1678133-4FF9-B1C4-B1DC-D7B4DA454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4E088D-1D8E-6ED7-A584-A1D93C957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CF651-32C9-459E-8172-3EADB00AF92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5905613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67207D-BDA5-B73D-8F6C-1CABD19F4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762A7-F3CF-45C8-AA06-E5607B9C58BA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6A3B2A-BE2A-DD9C-4AE4-2CCF41484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B478609-2219-E918-1414-CA8B9D277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B2EB2-A56D-48D0-8827-5185178F4D4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23783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81DAD-59EF-E25E-E8A3-E91850121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0C888-4E7F-49B5-A745-C022697C8078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3311B-6E8D-E656-3923-5D9C68D04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6957E-70D7-5AD7-DC1B-9271BA95E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B2893-47F7-4810-9810-2A019EC429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257913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1829D-AB0C-66D8-E60A-82CD3935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A55B9-1EDA-4CDE-9768-59EA899F5F75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D6C4A-3739-CC17-9EF8-F96A46959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60F58-551B-FC57-0C8A-5A5CE658F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E79C2C-C93B-4E9E-BDA6-65A7BBD0FBF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17209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669727" y="892969"/>
            <a:ext cx="7804547" cy="50720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6927368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A4A2A-426A-4BA2-883B-CAEC4BEC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9E610-E2D8-4B50-89FC-362E7FDAFBC2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8290C-01BA-4C6A-9461-91067E3E6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B3112-9BA6-4B90-84A9-A17F80443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9441E-DBC4-4882-B66F-FD7964BD254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5332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B071D-4A1B-4C5D-81C1-9C226E908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48630-A8F7-4D6B-8FA4-88A4F9A92D0B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841C7-B3A6-4142-A51A-F32BCC7A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F6E70-A104-4154-95C0-1BC3025F8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9D161-2DF4-4B9B-BD32-8F5718F7F70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1388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68D843-4EAF-49C0-B3D8-18EE2DA5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A1E20-2209-4B72-9607-CE0E080423C3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7A25E4-40FB-4E6C-B062-0C7DB8B58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5D79C4-EF64-4693-8852-6EEB0C259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CBBC3-48BE-45CB-A6E8-BB3B019FA5B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69451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F8CBEE5-F434-4B62-898B-D5CA81D02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1A790-EA52-4776-A0B9-33F652DB902F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95598B-89C7-42A6-AC7E-5541097B9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89A3327-2102-41B3-98B9-898D44D33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406E0-D4C8-4A53-B64B-D36EF4C27DD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893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114A5A-7B38-42B8-8546-AC646B53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335F-456D-47AF-8824-6E2B604A7104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F916BBE-ADE7-4ABF-89D4-C285EF5FE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10C825-BAA7-46E4-82E7-F5AA2FC0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88DB9-688D-4201-A4C4-431F23B2424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676399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4D705FE-94D5-452B-9A13-2C2C0714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1640E-FBB8-445A-B1A6-E40C66917877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7167FC-3234-4BBF-9598-9D4F587C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BDF3069-7936-4D29-9E7D-303258AF0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4F1B0-4146-4B1B-A842-DE0C0B240D9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717667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466F5B-6438-486A-8B79-8F47FF91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49247-9626-4A49-B609-3B7B558F8466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DC71E1-87BC-4E1B-BC0F-F1F3B5F8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56D3AC-C662-4716-A25D-63F71F2C8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F6A48-EE88-4360-83CB-2968997B306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77247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8C04BE5-F082-4A4A-A7BA-9E0FF62A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6EFA4-4803-4962-A360-CFA47E2255BA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18ADAF-5AC1-4D66-BA58-E03D575C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754483-F1A7-4986-9D8C-3C5F5247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AE73D-8FAD-4BE1-8F58-178A6EC9641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2841750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A573E-C596-47FA-8385-DFC78BA8F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4881A-B1CA-4DBD-91AE-404AE5B0075E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EEA1A-4955-4533-BA68-2DC51BF37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E106F-0F94-44F3-92A5-C2028092A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3B10F-E691-41BD-B130-BFDBE1049AE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974506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21C36-12BA-46A8-BCCF-70F5A1164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B6051-AFDF-4F01-A4E8-B8297F3679FD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1FA41-12E2-4AF5-9DDE-113F68E6C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2DFD8-D4B9-4042-987E-EE5FD5C8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4032B-0EF1-4F31-A984-C38E09E6E33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173310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407DE-83B2-60B0-1A98-15A94248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B7101-81B1-46E7-884C-65478432FF7A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F6973-FC8B-C6F0-5247-3186013E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28158-C8B6-A170-F985-F8B628A8F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F942A-AA45-4529-BA9E-63AB248FC4A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8335334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31C06-8B50-BDFF-9BDA-689266660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B4A4F-41B8-430E-A28B-A67DA7D52336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92B13-44F5-87FE-9F75-6529AF6F7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1EB2B-23A2-9B93-1620-DA5909B1F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A7102-AEDB-4940-A5AC-22E980521E3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461096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CD7B06-1856-4E27-DD40-9C1BF7C9C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11FA5-39B2-4DC2-8B5C-5BD4537A190A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D679F0-34C4-6BDB-028F-9A2F5D956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B9A1AB-F73C-F352-5049-2B0640AB7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0259C-E39F-43AA-8B41-8F55C3AF1E6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5578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47F0FA-A6E2-5EF3-2B50-FBC983D73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328E3-8AA3-4463-BB2C-43406A7F59BF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C75B1F3-A098-B14B-33D5-54E16382D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E90CC77-83E2-68B7-BD0E-B8514F3D1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F60A3-DD36-460D-8FE5-FDEC4EDD676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2880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F7E0303-ECDE-FBE7-C8F4-C2BB0DBAE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BBC7C-5EDF-481A-81E6-0BC9E3DF760E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0E80666-670C-13BC-A2F0-5087CE3D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3990127-72B3-D739-051E-519EB9BA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E69FD-5FCB-4835-8C75-CD45C4F85ED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6442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819D6F1-1EA3-A479-493E-1E4EC7C44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7DD40-A6FF-4F72-830D-0B56CEF1A984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95773F4-0582-7C96-BB00-944EF1F7C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75EAF19-3836-7BB1-9165-D68C1AF0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AD758-7163-44EE-AB69-B9E27CEADFF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98748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07AD69-AFA4-B013-1ACF-6D60C1AB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286C3-3693-4502-8CE0-6C9AC140DD74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0C7C25-9440-4F99-3FBF-41D619FE4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DAB4E9-91C8-B497-7457-21C8B0BE8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D09DC-8420-47BC-A61B-FFEBC3980F8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730828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FDD91D-FBC5-1A5A-2ABF-F5CA9D899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F5D91-2C37-4295-A444-59A47227E6C9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61BCF04-258B-E63B-5445-47F38DF62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6DED10-5EC0-FABF-0398-C345A5BA4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36A08-1E9E-4944-A92E-F019F5A70D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8023413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182D4-6164-38A1-C44B-C6B755CCA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E4D5F-01F6-4E0A-8525-76FFED8887B8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DB8E7-47E5-042C-072C-329AAF5A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5C987-54C7-817C-E387-21B13BD9E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6A4F4-89D9-41CC-9780-6F9A61829FE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646984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C4A12-AADD-5A4B-3BF2-9ACFA58B3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738E9-A944-45F5-AB89-7430878DE0CD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CC3E6-AFAD-3890-F90C-2EB2291B1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98C86-E3E1-AF00-9756-9B757E041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0D140-03E7-410F-9DE0-1D02D3E0E54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257010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DE444-9A02-364D-A088-B1D205D8C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998FF-3DD4-46EF-A9B6-2859263B7A4E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C9D4B-2380-A5EB-23F6-B27C32A8D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2E144-7DEA-DB3D-0AE4-91C4663C5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9B838-8766-4B24-8181-F7DEB158918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749366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141F1-14E3-4744-44EC-5EB7A587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1318C-EBC8-4D51-B5A2-95699B2E3F5D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84930-6E25-68BA-04F9-39FE81D32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4143-3A5D-7D6C-599D-AE5AC225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31B1E-998E-4E0A-A9C4-FEAC14B9876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9349908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2E01A1B-E2E5-DA83-CA2E-9AF19822C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6101-5064-441D-A012-6BC5110E72CB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86A3EE-A9D6-2E45-FF31-5F6DCE9B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74EFF5-3E30-8512-56C8-3A4A6904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E4D91-5DD2-46BD-9EA4-25218D20768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8512478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C4841EA-262F-7CB4-B61A-9AE487A6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723AC-1B72-424A-807D-2DA414ED052A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F9EDB4F-DCC5-0D98-36E1-7815414B9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8905CC7-1199-8600-19E3-B52A9FCD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12838-99E8-4164-91F1-DEEBB954F45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6834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BD9EE9D-00C9-EAD0-21A4-C6529986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8407F-BE13-4F37-A601-D49320183BBA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C9EFD87-43F9-9F83-672D-419B98185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CF3EBF8-C0EC-DAE6-E8A1-61DC23AB9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85E24-CC28-47BB-8CD7-B464E3E0ECC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1435091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B35140C-5D35-0DBD-8743-6F9479EF9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B8AC-7800-4817-8048-50CF3E25ED23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F8E1DF-41AB-61B1-D43B-536D93AA6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9BB0C61-EAAA-8CE3-FC2D-BD26E8B87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FB8A5-BA6B-4362-AB24-4DF5BE3FD66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8416438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EAA9F3-5081-846E-B7EC-55D945F0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C7456-8DF8-4182-B0E5-7A23E83857B9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42E0AE-4206-D549-2ADC-2461A9AB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35DE2A-4EFB-3207-D3E3-A4B26354B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8B39F-2D02-49AC-AD90-B8BE2CE0FAA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370277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A660F3A-6B4B-49AF-4838-06ACBFB10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42874-9E47-4851-9109-291A0689F5A3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E27EA27-33FF-3BAA-FC5E-E2002E21B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410564-A391-B30B-095F-6876F56CE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B3BF6-917B-4656-9AE8-0FA240BFEC6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9858658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6E8F4-8F2B-1016-94EA-2256B8778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2DD24-3C88-41F2-AB29-2A624CD93224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ED0B2-9B0C-F374-B5C3-AA6D5DEA2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4145E-9B0D-C90F-BCD8-041092344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9DF7F-3BDD-48F7-9800-E6665CCF4BA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440787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4060D-783A-DCDD-CF60-5FF27D67E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AD0A-C5CD-4415-8E5A-A248D7F609A4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07887-897D-4006-17F3-6231509C1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86F21-0EEF-83AF-B36E-EC139571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FE8FF-5BBA-4773-A817-0DC674914FE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624837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14.03.2023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38359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986AFBF-7EAA-4003-B091-1EDDFF82898C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14.03.2023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99BD922-FCD2-4CDA-AEEA-678A8BD7532E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11353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557E57DF-DFBA-4249-8C2F-E14F3589DEFC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14.03.2023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B65B94DD-A826-49E3-939D-270CF3E81E56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24492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454A35C-F4F2-48F9-88ED-EDD5C4BE6E3E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14.03.2023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63EFFC9-6D6C-48B9-BBCC-BE6693BBB79A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460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5F431FB-F8E0-4BE4-80F7-601D8E95F237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14.03.2023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4E5B171-36B9-475C-9C98-D0542F13E5B7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76230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D42D35F-9B88-4DB1-8AD4-FC9286583CE4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14.03.2023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2717D75-02FE-4DEE-AF4A-B36BBC5E419C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50104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3D558395-9908-427B-9A8D-D3BE59B2C2D0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14.03.2023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592E3C57-29CF-4BAD-822D-6C0A499E32CA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07710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CC090C56-0D94-46E1-9150-955EC40BEF64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14.03.2023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50D9E512-823E-474E-AD4B-5729BD2B875A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65717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03F9AA1-BCB2-4EFE-B69B-AA3E876ACD50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14.03.2023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4FCB5F1-D60A-45A4-B44B-26E56D79FDDB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82308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BC1DE96F-2408-4B4E-8218-C9961EDD70AD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14.03.2023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2139698-7967-485F-A81A-E4AC69BF837A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25721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F0992B44-0830-45F3-A9A4-7054C752096F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14.03.2023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B0C1628C-D971-40DE-89EB-63DC5223CF1D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99774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C3A2B-FC69-35FB-1E71-D41358DCB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3A949-CC76-4F22-B2A7-F50755F91037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8F86A-988F-326C-0F71-E7D5CFFD4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2DC7A-84F8-60CA-48FD-7D4A72E64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CF977-73E3-40D1-A466-3272A6BBDB8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571162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13FDE-87CF-A248-B259-49AF612E9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02C72-B83C-4B38-AF49-A60F78F10E6E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2F3A1-950F-5A3D-8BE7-1133A909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69A1A-C440-4F04-0CF4-2700DBC4C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E23D8-840E-4218-A83B-B334C5B9BC8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6593891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71BA167-8363-7FB0-1784-6C23DDBEA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F367A-BF17-40E5-9AE4-2EA28E17237E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03C7CB0-CAFD-4CDE-042F-CCF71060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2517A30-4AE3-4A64-6AA5-9F5BCD2D2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0571B-4BF4-4C5C-BEF5-E720DD8F34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3652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D190843-6021-7BD7-FF84-BE9B2BB66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626B4-027C-4470-A753-0F0A29032B57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5EB984A-3570-8223-A377-FF445038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4FCE1C8-633E-6CF9-C764-AA8B207F0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2E2AA-16ED-46AC-814C-948D23F97D6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6718286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EA03551-78B5-760F-C665-9F0EF53C5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35403-C8F2-4F5C-BC81-334C9CED9BA4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87539DE-67C7-1F9C-66C3-89FAE6EE4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8A11214-B15B-2F50-AAC1-16139AF9D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CE3A0-1257-4FE8-9E61-75A5501406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370183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EAD5C4-D394-3114-6A51-B7E5494C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B6B7B-16CC-4980-BECE-75798E260801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04EC1FE-B90A-0AA8-BAEA-15832A605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EF4E246-3AFE-76BE-BD3B-0A26DBB41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3067A-E660-41A1-8C08-AFB9FF52F6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6017111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972844B-6E48-35D0-C44D-82BD77F50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3AEBE-E2D5-492B-94B1-5BEBFB092846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FD83B6F-8198-80F7-8C08-BC0ED283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790D78-BCCE-8C44-6E86-20B8C29B3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62AB2-532A-4DDB-BE41-E254C07176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229656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3F19C21-93A7-18B0-EBA5-1E7C1F904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B864D-E8C3-4F54-95C7-A5920EB41EBB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616D8E-D0BF-7BED-7324-2ACAE8B31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B523AE9-6A91-09B9-BAA2-1EEE7440D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5B84B-437D-49C3-890E-C13401933BE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646109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92FFA-1C27-C747-E642-1AD49A072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A461F-9FEA-4E4B-A206-96F8CED7FD69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75084-AB1D-8382-9F18-51427199C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BE3A9-C20A-EDE5-B644-92AEF7260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5AC58-7B30-47CC-8422-96CA085E22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7719338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F818B-B8FF-8D6A-B229-5137E2188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E79A2-1B3A-4146-AC48-3193551942D2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2E631-91A7-8047-2620-DBC9F441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5E1A4-3B88-E01D-3BBA-230075ADE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C686A-685B-4A3B-A6EB-629F9194F9A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370165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7A982-2936-B924-981A-8DAEBA40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0B6D4-F806-430B-A96D-07477FE3582B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7551B-08F9-67BA-FFAF-DC65B6D6B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BFC14-D5BE-9249-0320-C76BDBB6E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E0E33-53FE-46E4-994E-EDE76684DBB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7369686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D317D-843D-39BB-B821-B92698550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394F2-6160-43A1-83AE-61A4AE131C9C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A8642-AB79-15D6-AA90-31B51DEED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CB17C-B134-645A-8E22-08DB3FDE5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F57FA-3630-4EB7-8403-25F9C4D99CF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65046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0594A81-19EE-94CF-92A8-974577D18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3FE79-E37E-4FE8-8055-D17A03CE89C5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3908B0-A43B-A5A3-498B-8B4D89FB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5E31F7-58B8-8674-7C67-6B734BAE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F957F-5942-4E42-B847-5540B7FEED9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2503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theme" Target="../theme/theme10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4.xml"/><Relationship Id="rId3" Type="http://schemas.openxmlformats.org/officeDocument/2006/relationships/slideLayout" Target="../slideLayouts/slideLayout109.xml"/><Relationship Id="rId7" Type="http://schemas.openxmlformats.org/officeDocument/2006/relationships/slideLayout" Target="../slideLayouts/slideLayout113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08.xml"/><Relationship Id="rId1" Type="http://schemas.openxmlformats.org/officeDocument/2006/relationships/slideLayout" Target="../slideLayouts/slideLayout107.xml"/><Relationship Id="rId6" Type="http://schemas.openxmlformats.org/officeDocument/2006/relationships/slideLayout" Target="../slideLayouts/slideLayout112.xml"/><Relationship Id="rId11" Type="http://schemas.openxmlformats.org/officeDocument/2006/relationships/theme" Target="../theme/theme11.xml"/><Relationship Id="rId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16.xml"/><Relationship Id="rId4" Type="http://schemas.openxmlformats.org/officeDocument/2006/relationships/slideLayout" Target="../slideLayouts/slideLayout110.xml"/><Relationship Id="rId9" Type="http://schemas.openxmlformats.org/officeDocument/2006/relationships/slideLayout" Target="../slideLayouts/slideLayout11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5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66DAEE9E-248D-FDF7-58C6-B567C33E1B4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FE623200-DBB9-31B2-160E-84A119496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B5A517C6-3E95-A23E-E163-2DC119433D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8BEE2-4159-2E6B-3D2C-A2362C08D4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D04FAD-D201-486A-B470-5A64D2C8E7A2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A5065-977E-78F7-6516-4997532CCA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4957E-8AC9-42A2-962E-829043C261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AF5579C-B9CC-4B80-B54F-9EE0A71F840B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5A1F4B0B-ACED-6ED1-9824-FF3A5F2C2D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01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525" r:id="rId1"/>
    <p:sldLayoutId id="2147505526" r:id="rId2"/>
    <p:sldLayoutId id="2147505527" r:id="rId3"/>
    <p:sldLayoutId id="2147505528" r:id="rId4"/>
    <p:sldLayoutId id="2147505529" r:id="rId5"/>
    <p:sldLayoutId id="2147505530" r:id="rId6"/>
    <p:sldLayoutId id="2147505531" r:id="rId7"/>
    <p:sldLayoutId id="2147505532" r:id="rId8"/>
    <p:sldLayoutId id="2147505533" r:id="rId9"/>
    <p:sldLayoutId id="2147505534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fontAlgn="base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90E2DDA8-9F26-DFF8-16D4-98B38F71732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4BD01A5D-51F0-719B-77C9-EFE35D0C1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E435B728-2BE1-7252-E22B-38BCD4CE85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FBCB7-3B08-689B-D64A-FBFCE22D17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D2C1069-1E1A-49E5-B5C0-3A847F1A7073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8BA5C-E0E0-B590-111B-EAEA42DE32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7FF28-F19C-6052-619F-63349A0D27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BC354FD-494C-46FC-8CE0-2C9E06AC0707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C9E4D3F9-7EE9-ABF8-D870-E6C289FD4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60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559" r:id="rId1"/>
    <p:sldLayoutId id="2147505560" r:id="rId2"/>
    <p:sldLayoutId id="2147505561" r:id="rId3"/>
    <p:sldLayoutId id="2147505562" r:id="rId4"/>
    <p:sldLayoutId id="2147505563" r:id="rId5"/>
    <p:sldLayoutId id="2147505564" r:id="rId6"/>
    <p:sldLayoutId id="2147505565" r:id="rId7"/>
    <p:sldLayoutId id="2147505566" r:id="rId8"/>
    <p:sldLayoutId id="2147505567" r:id="rId9"/>
    <p:sldLayoutId id="2147505568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fontAlgn="base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569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14.03.2023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rafik 7">
            <a:extLst>
              <a:ext uri="{FF2B5EF4-FFF2-40B4-BE49-F238E27FC236}">
                <a16:creationId xmlns:a16="http://schemas.microsoft.com/office/drawing/2014/main" id="{37577792-8B4C-4B8D-99D9-8E46FAC1119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Placeholder 1">
            <a:extLst>
              <a:ext uri="{FF2B5EF4-FFF2-40B4-BE49-F238E27FC236}">
                <a16:creationId xmlns:a16="http://schemas.microsoft.com/office/drawing/2014/main" id="{1E400CF0-6DB0-4F58-BE37-3F7998073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19460" name="Text Placeholder 2">
            <a:extLst>
              <a:ext uri="{FF2B5EF4-FFF2-40B4-BE49-F238E27FC236}">
                <a16:creationId xmlns:a16="http://schemas.microsoft.com/office/drawing/2014/main" id="{8D23CDB3-48A0-4724-891C-63DA4C4CE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B2A01-9228-4614-BA66-D0C9C3E8C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D23B3F-EEE6-42C7-BB6B-349D90B7F467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600DF-009D-466D-81EA-3FC1A824E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5920B-75A1-4F60-9A8B-F47273368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27046B6-9A8A-4E0C-875A-8729571CB890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6B67609A-2C71-4421-A38E-05C5B83AF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27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42" r:id="rId1"/>
    <p:sldLayoutId id="2147505443" r:id="rId2"/>
    <p:sldLayoutId id="2147505444" r:id="rId3"/>
    <p:sldLayoutId id="2147505445" r:id="rId4"/>
    <p:sldLayoutId id="2147505446" r:id="rId5"/>
    <p:sldLayoutId id="2147505447" r:id="rId6"/>
    <p:sldLayoutId id="2147505448" r:id="rId7"/>
    <p:sldLayoutId id="2147505449" r:id="rId8"/>
    <p:sldLayoutId id="2147505450" r:id="rId9"/>
    <p:sldLayoutId id="2147505451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C302E4DF-5C3E-D365-30BE-8F8FCC579E7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98D8E761-B59A-3D5B-2716-E3B5CF0C3D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2834C1EF-2195-9053-7DC2-42FF7AE808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240F7-9E3A-49EE-B191-D0B8598E0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F8D007E-A867-4614-AF01-20E6A1DBFCCA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6E252-11AD-49EF-8747-9795C1893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F4A65-412D-4AC7-908E-EFE518D7A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5906C53-AD3A-41F2-A0B8-1537E22592D6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D305603B-9BBD-47C3-A1C2-51767A6748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81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66" r:id="rId1"/>
    <p:sldLayoutId id="2147505467" r:id="rId2"/>
    <p:sldLayoutId id="2147505468" r:id="rId3"/>
    <p:sldLayoutId id="2147505469" r:id="rId4"/>
    <p:sldLayoutId id="2147505470" r:id="rId5"/>
    <p:sldLayoutId id="2147505471" r:id="rId6"/>
    <p:sldLayoutId id="2147505472" r:id="rId7"/>
    <p:sldLayoutId id="2147505473" r:id="rId8"/>
    <p:sldLayoutId id="2147505474" r:id="rId9"/>
    <p:sldLayoutId id="2147505475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7">
            <a:extLst>
              <a:ext uri="{FF2B5EF4-FFF2-40B4-BE49-F238E27FC236}">
                <a16:creationId xmlns:a16="http://schemas.microsoft.com/office/drawing/2014/main" id="{94113703-8DB2-566F-897B-FDC7018A921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1A8D82D1-47D8-3146-0461-E63C93E785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0B4BEC83-1701-3E56-CF66-C6B455DE2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86D5A-B166-4378-A32B-04538BC7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B58BEB9-68A0-4C7C-B3A6-8D42C79E0B63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4B9C3-11E7-C202-1A3F-482801ED3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EB8EA-5262-C461-8CF7-B4C2941789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8AE4304-2719-46FC-89DF-0A9B63D5B6C1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6F34BD2-CD3B-40A4-807D-9DB484BD8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11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78" r:id="rId1"/>
    <p:sldLayoutId id="2147505479" r:id="rId2"/>
    <p:sldLayoutId id="2147505480" r:id="rId3"/>
    <p:sldLayoutId id="2147505481" r:id="rId4"/>
    <p:sldLayoutId id="2147505482" r:id="rId5"/>
    <p:sldLayoutId id="2147505483" r:id="rId6"/>
    <p:sldLayoutId id="2147505484" r:id="rId7"/>
    <p:sldLayoutId id="2147505485" r:id="rId8"/>
    <p:sldLayoutId id="2147505486" r:id="rId9"/>
    <p:sldLayoutId id="2147505487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fontAlgn="base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07A02D-D4ED-4B82-93EE-A2D2BF88C2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26929BE-2DEA-4A90-8A91-A7B4C799B4CD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07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502" r:id="rId1"/>
    <p:sldLayoutId id="2147505503" r:id="rId2"/>
    <p:sldLayoutId id="2147505504" r:id="rId3"/>
    <p:sldLayoutId id="2147505505" r:id="rId4"/>
    <p:sldLayoutId id="2147505506" r:id="rId5"/>
    <p:sldLayoutId id="2147505507" r:id="rId6"/>
    <p:sldLayoutId id="2147505508" r:id="rId7"/>
    <p:sldLayoutId id="2147505509" r:id="rId8"/>
    <p:sldLayoutId id="2147505510" r:id="rId9"/>
    <p:sldLayoutId id="2147505511" r:id="rId10"/>
    <p:sldLayoutId id="214750551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B1894C80-E0DF-12EB-3FF9-9D1FEEC6814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593B490C-D9C6-12E4-1BB5-3E36D43852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CF13A2B6-17BF-5434-B6FB-667972283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A029E-A186-8EE8-BE63-A285AE67B9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3A1B55-67AE-4705-9750-6DEAEDF49BC6}" type="datetimeFigureOut">
              <a:rPr lang="de-DE" altLang="zh-CN"/>
              <a:pPr>
                <a:defRPr/>
              </a:pPr>
              <a:t>14.03.2023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8FD2E-5BAB-956A-F259-46B9512167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F84B8-6D25-291B-94A2-D29351B08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9467E46-A7BB-4787-B2D7-A8DC900C5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0AC5C33E-DE35-C5B9-A9DB-CB3F53EAB5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62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514" r:id="rId1"/>
    <p:sldLayoutId id="2147505515" r:id="rId2"/>
    <p:sldLayoutId id="2147505516" r:id="rId3"/>
    <p:sldLayoutId id="2147505517" r:id="rId4"/>
    <p:sldLayoutId id="2147505518" r:id="rId5"/>
    <p:sldLayoutId id="2147505519" r:id="rId6"/>
    <p:sldLayoutId id="2147505520" r:id="rId7"/>
    <p:sldLayoutId id="2147505521" r:id="rId8"/>
    <p:sldLayoutId id="2147505522" r:id="rId9"/>
    <p:sldLayoutId id="214750552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algn="ctr" eaLnBrk="1" hangingPunct="1">
              <a:defRPr/>
            </a:pPr>
            <a:r>
              <a:rPr lang="zh-CN" altLang="en-US" sz="6600" b="0" dirty="0"/>
              <a:t>  效法基督</a:t>
            </a:r>
            <a:endParaRPr kumimoji="0" lang="zh-CN" altLang="en-US" sz="6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 algn="ctr" eaLnBrk="1" hangingPunct="1">
              <a:defRPr/>
            </a:pPr>
            <a:endParaRPr lang="zh-CN" altLang="en-US" sz="6600" b="0" dirty="0">
              <a:solidFill>
                <a:srgbClr val="000000"/>
              </a:solidFill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   证道：</a:t>
            </a:r>
            <a:r>
              <a:rPr lang="zh-CN" altLang="en-US" sz="3200" b="0" dirty="0"/>
              <a:t>陈梁兆琪 师母</a:t>
            </a:r>
            <a:endParaRPr lang="en-US" altLang="zh-CN" sz="3200" b="0" dirty="0"/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   经文：腓 </a:t>
            </a:r>
            <a:r>
              <a:rPr lang="en-US" altLang="zh-CN" sz="3200" b="0" dirty="0"/>
              <a:t>3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:7-</a:t>
            </a:r>
            <a:r>
              <a:rPr lang="en-US" altLang="zh-CN" sz="3200" b="0" dirty="0"/>
              <a:t>16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反省…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7804547" cy="5072063"/>
          </a:xfrm>
          <a:prstGeom prst="rect">
            <a:avLst/>
          </a:prstGeom>
        </p:spPr>
        <p:txBody>
          <a:bodyPr anchor="t"/>
          <a:lstStyle/>
          <a:p>
            <a:pPr defTabSz="321457">
              <a:spcBef>
                <a:spcPts val="0"/>
              </a:spcBef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保罗相信复活的大能，有信心面对挑战和苦难</a:t>
            </a:r>
            <a:r>
              <a:rPr dirty="0"/>
              <a:t>。</a:t>
            </a:r>
          </a:p>
          <a:p>
            <a:pPr marL="514350" indent="-514350" defTabSz="321457">
              <a:spcBef>
                <a:spcPts val="0"/>
              </a:spcBef>
              <a:buFont typeface="+mj-lt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我们“晓得复活的大能”吗</a:t>
            </a:r>
            <a:r>
              <a:rPr dirty="0"/>
              <a:t>？</a:t>
            </a:r>
          </a:p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/>
              <a:t>路加福音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12:22-34</a:t>
            </a:r>
            <a:r>
              <a:rPr dirty="0"/>
              <a:t>，耶稣教导“不要忧</a:t>
            </a:r>
            <a:r>
              <a:rPr dirty="0">
                <a:latin typeface="PingFang SC Regular"/>
                <a:ea typeface="PingFang SC Regular"/>
                <a:cs typeface="PingFang SC Regular"/>
                <a:sym typeface="PingFang SC Regular"/>
              </a:rPr>
              <a:t>虑</a:t>
            </a:r>
            <a:r>
              <a:rPr dirty="0"/>
              <a:t>”，方法是</a:t>
            </a:r>
            <a:r>
              <a:rPr dirty="0">
                <a:solidFill>
                  <a:srgbClr val="C00000"/>
                </a:solidFill>
              </a:rPr>
              <a:t>相信</a:t>
            </a:r>
            <a:r>
              <a:rPr dirty="0"/>
              <a:t>。</a:t>
            </a:r>
          </a:p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相信：神会用神迹大能看顾我们</a:t>
            </a:r>
            <a:r>
              <a:rPr dirty="0"/>
              <a:t>。</a:t>
            </a:r>
          </a:p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有信心：有力量实践耶稣的教导、愿意改变自己、亲近神和服侍神</a:t>
            </a:r>
            <a:r>
              <a:rPr dirty="0"/>
              <a:t>。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6EE9FA0-CA98-888E-0A5A-B761A13DEAB9}"/>
              </a:ext>
            </a:extLst>
          </p:cNvPr>
          <p:cNvSpPr txBox="1"/>
          <p:nvPr/>
        </p:nvSpPr>
        <p:spPr>
          <a:xfrm>
            <a:off x="348712" y="407637"/>
            <a:ext cx="2377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反省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3.見證神创新力量…"/>
          <p:cNvSpPr txBox="1">
            <a:spLocks noGrp="1"/>
          </p:cNvSpPr>
          <p:nvPr>
            <p:ph type="body" idx="1"/>
          </p:nvPr>
        </p:nvSpPr>
        <p:spPr>
          <a:xfrm>
            <a:off x="419100" y="1295400"/>
            <a:ext cx="8305800" cy="5072063"/>
          </a:xfrm>
          <a:prstGeom prst="rect">
            <a:avLst/>
          </a:prstGeom>
        </p:spPr>
        <p:txBody>
          <a:bodyPr anchor="t"/>
          <a:lstStyle/>
          <a:p>
            <a:pPr marL="514350" indent="-514350" defTabSz="321457">
              <a:spcBef>
                <a:spcPts val="0"/>
              </a:spcBef>
              <a:buFont typeface="+mj-lt"/>
              <a:buAutoNum type="arabicPeriod" startAt="3"/>
              <a:defRPr sz="3300">
                <a:solidFill>
                  <a:schemeClr val="accent3">
                    <a:hueOff val="914337"/>
                    <a:satOff val="31515"/>
                    <a:lumOff val="-30790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>
                <a:solidFill>
                  <a:schemeClr val="accent6">
                    <a:lumMod val="75000"/>
                  </a:schemeClr>
                </a:solidFill>
              </a:rPr>
              <a:t>見證神创新力量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  <a:p>
            <a:pPr defTabSz="321457">
              <a:spcBef>
                <a:spcPts val="0"/>
              </a:spcBef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耶穌突破了保羅</a:t>
            </a:r>
            <a:r>
              <a:rPr dirty="0"/>
              <a:t>：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神学思想：因信称义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宣教开始</a:t>
            </a:r>
            <a:endParaRPr dirty="0"/>
          </a:p>
          <a:p>
            <a:pPr defTabSz="321457">
              <a:spcBef>
                <a:spcPts val="0"/>
              </a:spcBef>
              <a:defRPr sz="3300"/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3.見證神创新力量…"/>
          <p:cNvSpPr txBox="1">
            <a:spLocks noGrp="1"/>
          </p:cNvSpPr>
          <p:nvPr>
            <p:ph type="body" idx="1"/>
          </p:nvPr>
        </p:nvSpPr>
        <p:spPr>
          <a:xfrm>
            <a:off x="419100" y="1524000"/>
            <a:ext cx="8305800" cy="5072063"/>
          </a:xfrm>
          <a:prstGeom prst="rect">
            <a:avLst/>
          </a:prstGeom>
        </p:spPr>
        <p:txBody>
          <a:bodyPr anchor="t"/>
          <a:lstStyle/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传福音的方法</a:t>
            </a:r>
            <a:endParaRPr dirty="0"/>
          </a:p>
          <a:p>
            <a:pPr marL="846529" lvl="1" indent="-160729" defTabSz="321457">
              <a:spcBef>
                <a:spcPts val="0"/>
              </a:spcBef>
              <a:buSzPct val="80000"/>
              <a:buBlip>
                <a:blip r:embed="rId2"/>
              </a:buBlip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面对困难時，不要被历史或过去的经验限制</a:t>
            </a:r>
            <a:r>
              <a:rPr dirty="0"/>
              <a:t>，“</a:t>
            </a:r>
            <a:r>
              <a:rPr dirty="0" err="1"/>
              <a:t>复活的大能”表达出</a:t>
            </a:r>
            <a:r>
              <a:rPr dirty="0" err="1">
                <a:solidFill>
                  <a:srgbClr val="C00000"/>
                </a:solidFill>
              </a:rPr>
              <a:t>神是活的</a:t>
            </a:r>
            <a:r>
              <a:rPr dirty="0" err="1"/>
              <a:t>，祂的计划可以灵活多变，有各种崭新的可能</a:t>
            </a:r>
            <a:r>
              <a:rPr dirty="0"/>
              <a:t>。</a:t>
            </a:r>
          </a:p>
          <a:p>
            <a:pPr marL="846529" lvl="1" indent="-160729" defTabSz="321457">
              <a:spcBef>
                <a:spcPts val="0"/>
              </a:spcBef>
              <a:buSzPct val="80000"/>
              <a:buBlip>
                <a:blip r:embed="rId2"/>
              </a:buBlip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我们要让活生生的神，活在我们生命和生活之中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321457">
              <a:spcBef>
                <a:spcPts val="0"/>
              </a:spcBef>
              <a:defRPr sz="3300"/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7715358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4.效法基督…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001000" cy="5072063"/>
          </a:xfrm>
          <a:prstGeom prst="rect">
            <a:avLst/>
          </a:prstGeom>
        </p:spPr>
        <p:txBody>
          <a:bodyPr anchor="t"/>
          <a:lstStyle/>
          <a:p>
            <a:pPr marL="514350" indent="-514350" defTabSz="321457">
              <a:spcBef>
                <a:spcPts val="0"/>
              </a:spcBef>
              <a:buFont typeface="+mj-lt"/>
              <a:buAutoNum type="arabicPeriod" startAt="4"/>
              <a:defRPr sz="3300">
                <a:solidFill>
                  <a:schemeClr val="accent3">
                    <a:hueOff val="914337"/>
                    <a:satOff val="31515"/>
                    <a:lumOff val="-30790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>
                <a:solidFill>
                  <a:schemeClr val="accent6">
                    <a:lumMod val="75000"/>
                  </a:schemeClr>
                </a:solidFill>
              </a:rPr>
              <a:t>效法基督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  <a:p>
            <a:pPr defTabSz="321457">
              <a:lnSpc>
                <a:spcPct val="100000"/>
              </a:lnSpc>
              <a:spcBef>
                <a:spcPts val="0"/>
              </a:spcBef>
              <a:defRPr sz="3300">
                <a:solidFill>
                  <a:srgbClr val="941751"/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/>
              <a:t>腓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3:15-16 </a:t>
            </a:r>
            <a:r>
              <a:rPr dirty="0"/>
              <a:t>所以我们中间，凡是完全人总要存这样的心；若在什么事上存别样的心，神也必以此指示你们。然而，我们到了什么地步，就当照着什么地步行。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不是人人都要作传道人或宣教士；不是盲目牺牲生命。…"/>
          <p:cNvSpPr txBox="1">
            <a:spLocks noGrp="1"/>
          </p:cNvSpPr>
          <p:nvPr>
            <p:ph type="body" idx="1"/>
          </p:nvPr>
        </p:nvSpPr>
        <p:spPr>
          <a:xfrm>
            <a:off x="457201" y="1447800"/>
            <a:ext cx="7543800" cy="5072063"/>
          </a:xfrm>
          <a:prstGeom prst="rect">
            <a:avLst/>
          </a:prstGeom>
        </p:spPr>
        <p:txBody>
          <a:bodyPr anchor="t"/>
          <a:lstStyle/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不是人人都要作传道人或宣教士；不是盲目牺牲生命</a:t>
            </a:r>
            <a:r>
              <a:rPr dirty="0"/>
              <a:t>。</a:t>
            </a:r>
          </a:p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一同受苦：活出信仰，甘愿受苦</a:t>
            </a:r>
            <a:r>
              <a:rPr dirty="0"/>
              <a:t>。</a:t>
            </a:r>
          </a:p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效法他的死：学习舍己</a:t>
            </a:r>
            <a:r>
              <a:rPr dirty="0"/>
              <a:t>。</a:t>
            </a:r>
          </a:p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我们因相信和经历过神的大能，就愿意完成神的心意</a:t>
            </a:r>
            <a:r>
              <a:rPr dirty="0"/>
              <a:t>。</a:t>
            </a:r>
          </a:p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神也愿意告訴給我们知道的</a:t>
            </a:r>
            <a:endParaRPr dirty="0"/>
          </a:p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各人的情况不一样，就按自己的处境去完成神的心意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总结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804547" cy="5072063"/>
          </a:xfrm>
          <a:prstGeom prst="rect">
            <a:avLst/>
          </a:prstGeom>
        </p:spPr>
        <p:txBody>
          <a:bodyPr anchor="t"/>
          <a:lstStyle/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我们不是靠自己，而是相信耶稣而得到救恩</a:t>
            </a:r>
            <a:r>
              <a:rPr dirty="0"/>
              <a:t>。</a:t>
            </a:r>
          </a:p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复活的大能：</a:t>
            </a:r>
            <a:r>
              <a:rPr dirty="0" err="1">
                <a:solidFill>
                  <a:srgbClr val="C00000"/>
                </a:solidFill>
              </a:rPr>
              <a:t>神是活的</a:t>
            </a:r>
            <a:r>
              <a:rPr dirty="0" err="1"/>
              <a:t>，祂的计划是灵活多变和崭新的</a:t>
            </a:r>
            <a:r>
              <a:rPr dirty="0"/>
              <a:t>。</a:t>
            </a:r>
          </a:p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相信复活的大能</a:t>
            </a:r>
            <a:r>
              <a:rPr dirty="0"/>
              <a:t>：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22294" indent="-322294" defTabSz="321457">
              <a:spcBef>
                <a:spcPts val="0"/>
              </a:spcBef>
              <a:buSzPct val="50000"/>
              <a:buBlip>
                <a:blip r:embed="rId2"/>
              </a:buBlip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成为了我们信心：让神迹继续在我们身上发生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FF7514B-8FB1-5712-CD2A-710250557AC1}"/>
              </a:ext>
            </a:extLst>
          </p:cNvPr>
          <p:cNvSpPr txBox="1"/>
          <p:nvPr/>
        </p:nvSpPr>
        <p:spPr>
          <a:xfrm>
            <a:off x="304800" y="414337"/>
            <a:ext cx="1331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总结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总结…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7804547" cy="5072063"/>
          </a:xfrm>
          <a:prstGeom prst="rect">
            <a:avLst/>
          </a:prstGeom>
        </p:spPr>
        <p:txBody>
          <a:bodyPr anchor="t"/>
          <a:lstStyle/>
          <a:p>
            <a:pPr marL="322294" indent="-322294" defTabSz="321457">
              <a:spcBef>
                <a:spcPts val="0"/>
              </a:spcBef>
              <a:buSzPct val="50000"/>
              <a:buBlip>
                <a:blip r:embed="rId2"/>
              </a:buBlip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成为创新力量：不要被历史或过去的经验限制自己，神会给我们创意的方法去解决问题，使我们看见神迹和盼望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22294" indent="-322294" defTabSz="321457">
              <a:spcBef>
                <a:spcPts val="0"/>
              </a:spcBef>
              <a:buSzPct val="50000"/>
              <a:buBlip>
                <a:blip r:embed="rId2"/>
              </a:buBlip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效法基督：不是叫我们盲目牺牲生命，而是学习舍己，甘愿受苦</a:t>
            </a:r>
            <a:r>
              <a:rPr dirty="0"/>
              <a:t>。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FF7514B-8FB1-5712-CD2A-710250557AC1}"/>
              </a:ext>
            </a:extLst>
          </p:cNvPr>
          <p:cNvSpPr txBox="1"/>
          <p:nvPr/>
        </p:nvSpPr>
        <p:spPr>
          <a:xfrm>
            <a:off x="304800" y="414337"/>
            <a:ext cx="1331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总结</a:t>
            </a:r>
          </a:p>
        </p:txBody>
      </p:sp>
    </p:spTree>
    <p:extLst>
      <p:ext uri="{BB962C8B-B14F-4D97-AF65-F5344CB8AC3E}">
        <p14:creationId xmlns:p14="http://schemas.microsoft.com/office/powerpoint/2010/main" val="47603092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引言…"/>
          <p:cNvSpPr txBox="1">
            <a:spLocks noGrp="1"/>
          </p:cNvSpPr>
          <p:nvPr>
            <p:ph type="body" idx="1"/>
          </p:nvPr>
        </p:nvSpPr>
        <p:spPr>
          <a:xfrm>
            <a:off x="487263" y="1524000"/>
            <a:ext cx="8169474" cy="4441032"/>
          </a:xfrm>
          <a:prstGeom prst="rect">
            <a:avLst/>
          </a:prstGeom>
        </p:spPr>
        <p:txBody>
          <a:bodyPr anchor="t"/>
          <a:lstStyle/>
          <a:p>
            <a:pPr marL="466576" indent="-457200" defTabSz="321457">
              <a:spcBef>
                <a:spcPts val="0"/>
              </a:spcBef>
              <a:buClr>
                <a:srgbClr val="000000"/>
              </a:buClr>
              <a:buFont typeface="Arial" panose="020B0604020202020204" pitchFamily="34" charset="0"/>
              <a:buChar char="•"/>
              <a:defRPr sz="3300">
                <a:uFill>
                  <a:solidFill>
                    <a:srgbClr val="0000EE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/>
              <a:t>腓立比书是在保罗近晚年约</a:t>
            </a:r>
            <a:r>
              <a:rPr dirty="0">
                <a:latin typeface="Arial"/>
                <a:ea typeface="Arial"/>
                <a:cs typeface="Arial"/>
                <a:sym typeface="Arial"/>
              </a:rPr>
              <a:t>60</a:t>
            </a:r>
            <a:r>
              <a:rPr dirty="0"/>
              <a:t>岁左右时写的，当时他被困在监里等候审判，他估计自己有可能被判死刑。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466576" indent="-457200" defTabSz="321457">
              <a:spcBef>
                <a:spcPts val="0"/>
              </a:spcBef>
              <a:buClr>
                <a:srgbClr val="000000"/>
              </a:buClr>
              <a:buFont typeface="Arial" panose="020B0604020202020204" pitchFamily="34" charset="0"/>
              <a:buChar char="•"/>
              <a:defRPr sz="3300">
                <a:uFill>
                  <a:solidFill>
                    <a:srgbClr val="0000EE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反对靠守律法来得救恩，同时回顾自己的人生</a:t>
            </a:r>
            <a:r>
              <a:rPr dirty="0"/>
              <a:t>。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466576" indent="-457200" defTabSz="321457">
              <a:spcBef>
                <a:spcPts val="0"/>
              </a:spcBef>
              <a:buClr>
                <a:srgbClr val="000000"/>
              </a:buClr>
              <a:buFont typeface="Arial" panose="020B0604020202020204" pitchFamily="34" charset="0"/>
              <a:buChar char="•"/>
              <a:defRPr sz="3300">
                <a:uFill>
                  <a:solidFill>
                    <a:srgbClr val="0000EE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保罗“认识基督”的改变</a:t>
            </a:r>
            <a:r>
              <a:rPr dirty="0"/>
              <a:t>。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73D639A-50F7-9713-EA77-02C6B361B0C4}"/>
              </a:ext>
            </a:extLst>
          </p:cNvPr>
          <p:cNvSpPr txBox="1"/>
          <p:nvPr/>
        </p:nvSpPr>
        <p:spPr>
          <a:xfrm>
            <a:off x="339672" y="457200"/>
            <a:ext cx="2048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引言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靠自己…"/>
          <p:cNvSpPr txBox="1">
            <a:spLocks noGrp="1"/>
          </p:cNvSpPr>
          <p:nvPr>
            <p:ph type="body" idx="1"/>
          </p:nvPr>
        </p:nvSpPr>
        <p:spPr>
          <a:xfrm>
            <a:off x="364210" y="1200752"/>
            <a:ext cx="7804547" cy="4898232"/>
          </a:xfrm>
          <a:prstGeom prst="rect">
            <a:avLst/>
          </a:prstGeom>
        </p:spPr>
        <p:txBody>
          <a:bodyPr anchor="t"/>
          <a:lstStyle/>
          <a:p>
            <a:pPr defTabSz="321457">
              <a:lnSpc>
                <a:spcPct val="100000"/>
              </a:lnSpc>
              <a:spcBef>
                <a:spcPts val="0"/>
              </a:spcBef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保罗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321457">
              <a:lnSpc>
                <a:spcPct val="100000"/>
              </a:lnSpc>
              <a:spcBef>
                <a:spcPts val="0"/>
              </a:spcBef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(1)</a:t>
            </a:r>
            <a:r>
              <a:rPr dirty="0" err="1"/>
              <a:t>第八天受割礼：亚伯拉罕的后裔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321457">
              <a:lnSpc>
                <a:spcPct val="100000"/>
              </a:lnSpc>
              <a:spcBef>
                <a:spcPts val="0"/>
              </a:spcBef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(2)</a:t>
            </a:r>
            <a:r>
              <a:rPr dirty="0" err="1"/>
              <a:t>以色列族人：没有混血，纯正以色列人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321457">
              <a:lnSpc>
                <a:spcPct val="100000"/>
              </a:lnSpc>
              <a:spcBef>
                <a:spcPts val="0"/>
              </a:spcBef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(3)</a:t>
            </a:r>
            <a:r>
              <a:rPr dirty="0" err="1"/>
              <a:t>便雅悯支派的人：以色列第一任国王扫罗是便雅悯支派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321457">
              <a:spcBef>
                <a:spcPts val="0"/>
              </a:spcBef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C5F0643-E850-F658-B63E-17EEFE439315}"/>
              </a:ext>
            </a:extLst>
          </p:cNvPr>
          <p:cNvSpPr txBox="1"/>
          <p:nvPr/>
        </p:nvSpPr>
        <p:spPr>
          <a:xfrm>
            <a:off x="364210" y="457200"/>
            <a:ext cx="2226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靠自己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靠自己…"/>
          <p:cNvSpPr txBox="1">
            <a:spLocks noGrp="1"/>
          </p:cNvSpPr>
          <p:nvPr>
            <p:ph type="body" idx="1"/>
          </p:nvPr>
        </p:nvSpPr>
        <p:spPr>
          <a:xfrm>
            <a:off x="364210" y="1524000"/>
            <a:ext cx="7804547" cy="4669632"/>
          </a:xfrm>
          <a:prstGeom prst="rect">
            <a:avLst/>
          </a:prstGeom>
        </p:spPr>
        <p:txBody>
          <a:bodyPr anchor="t"/>
          <a:lstStyle/>
          <a:p>
            <a:pPr defTabSz="321457">
              <a:lnSpc>
                <a:spcPct val="100000"/>
              </a:lnSpc>
              <a:spcBef>
                <a:spcPts val="0"/>
              </a:spcBef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lang="en-US" altLang="zh-CN" dirty="0">
                <a:latin typeface="Helvetica Neue"/>
                <a:ea typeface="Helvetica Neue"/>
                <a:cs typeface="Helvetica Neue"/>
                <a:sym typeface="Helvetica Neue"/>
              </a:rPr>
              <a:t>(4)</a:t>
            </a:r>
            <a:r>
              <a:rPr lang="zh-CN" altLang="en-US" dirty="0"/>
              <a:t>希伯来人所生的希伯来人：能说流利的希伯来语</a:t>
            </a:r>
          </a:p>
          <a:p>
            <a:pPr defTabSz="321457">
              <a:lnSpc>
                <a:spcPct val="100000"/>
              </a:lnSpc>
              <a:spcBef>
                <a:spcPts val="0"/>
              </a:spcBef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lang="en-US" altLang="zh-CN" dirty="0">
                <a:latin typeface="Helvetica Neue"/>
                <a:ea typeface="Helvetica Neue"/>
                <a:cs typeface="Helvetica Neue"/>
                <a:sym typeface="Helvetica Neue"/>
              </a:rPr>
              <a:t>(5)</a:t>
            </a:r>
            <a:r>
              <a:rPr lang="zh-CN" altLang="en-US" dirty="0"/>
              <a:t>法利赛人：法利赛人的子孙、他严紧遵行律法。</a:t>
            </a:r>
            <a:endParaRPr lang="en-US" altLang="zh-CN"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321457">
              <a:spcBef>
                <a:spcPts val="0"/>
              </a:spcBef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lang="en-US" altLang="zh-CN" dirty="0">
                <a:latin typeface="Helvetica Neue"/>
                <a:ea typeface="Helvetica Neue"/>
                <a:cs typeface="Helvetica Neue"/>
                <a:sym typeface="Helvetica Neue"/>
              </a:rPr>
              <a:t>(6)</a:t>
            </a:r>
            <a:r>
              <a:rPr lang="zh-CN" altLang="en-US" dirty="0"/>
              <a:t>热心逼迫教会：热心事奉神，捍卫真道</a:t>
            </a:r>
            <a:endParaRPr lang="zh-CN" altLang="en-US"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321457">
              <a:spcBef>
                <a:spcPts val="0"/>
              </a:spcBef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lang="en-US" altLang="zh-CN" dirty="0">
                <a:latin typeface="Helvetica Neue"/>
                <a:ea typeface="Helvetica Neue"/>
                <a:cs typeface="Helvetica Neue"/>
                <a:sym typeface="Helvetica Neue"/>
              </a:rPr>
              <a:t>(7)</a:t>
            </a:r>
            <a:r>
              <a:rPr lang="zh-CN" altLang="en-US" dirty="0"/>
              <a:t>无可指摘，在神面前是完全可以称义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C5F0643-E850-F658-B63E-17EEFE439315}"/>
              </a:ext>
            </a:extLst>
          </p:cNvPr>
          <p:cNvSpPr txBox="1"/>
          <p:nvPr/>
        </p:nvSpPr>
        <p:spPr>
          <a:xfrm>
            <a:off x="364210" y="457200"/>
            <a:ext cx="2226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靠自己</a:t>
            </a:r>
          </a:p>
        </p:txBody>
      </p:sp>
    </p:spTree>
    <p:extLst>
      <p:ext uri="{BB962C8B-B14F-4D97-AF65-F5344CB8AC3E}">
        <p14:creationId xmlns:p14="http://schemas.microsoft.com/office/powerpoint/2010/main" val="284196864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反省…"/>
          <p:cNvSpPr txBox="1">
            <a:spLocks noGrp="1"/>
          </p:cNvSpPr>
          <p:nvPr>
            <p:ph type="body" idx="1"/>
          </p:nvPr>
        </p:nvSpPr>
        <p:spPr>
          <a:xfrm>
            <a:off x="533400" y="1333500"/>
            <a:ext cx="8077200" cy="4191000"/>
          </a:xfrm>
          <a:prstGeom prst="rect">
            <a:avLst/>
          </a:prstGeom>
        </p:spPr>
        <p:txBody>
          <a:bodyPr anchor="t"/>
          <a:lstStyle/>
          <a:p>
            <a:pPr marL="457200" indent="-457200" defTabSz="321457" eaLnBrk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我们跟保罗相似：靠自己努力换取救恩</a:t>
            </a:r>
            <a:r>
              <a:rPr lang="zh-CN" altLang="en-US"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indent="-457200" defTabSz="321457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人的本性喜欢靠自己，证明自己价值</a:t>
            </a:r>
            <a:r>
              <a:rPr dirty="0"/>
              <a:t>。</a:t>
            </a:r>
          </a:p>
          <a:p>
            <a:pPr marL="457200" indent="-457200" defTabSz="321457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未能完全相信救恩，仍然活在恐惧中</a:t>
            </a:r>
            <a:r>
              <a:rPr dirty="0"/>
              <a:t>。</a:t>
            </a:r>
          </a:p>
          <a:p>
            <a:pPr marL="846529" lvl="1" indent="-160729" defTabSz="321457">
              <a:lnSpc>
                <a:spcPct val="100000"/>
              </a:lnSpc>
              <a:spcBef>
                <a:spcPts val="0"/>
              </a:spcBef>
              <a:buSzPct val="80000"/>
              <a:buBlip>
                <a:blip r:embed="rId2"/>
              </a:buBlip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担心自己未达到神的标准</a:t>
            </a:r>
            <a:r>
              <a:rPr dirty="0"/>
              <a:t>；</a:t>
            </a:r>
          </a:p>
          <a:p>
            <a:pPr marL="846529" lvl="1" indent="-160729" defTabSz="321457">
              <a:lnSpc>
                <a:spcPct val="100000"/>
              </a:lnSpc>
              <a:spcBef>
                <a:spcPts val="0"/>
              </a:spcBef>
              <a:buSzPct val="80000"/>
              <a:buBlip>
                <a:blip r:embed="rId2"/>
              </a:buBlip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遇到不顺利时更热心行道换取神的帮助</a:t>
            </a:r>
            <a:r>
              <a:rPr dirty="0"/>
              <a:t>；</a:t>
            </a:r>
          </a:p>
          <a:p>
            <a:pPr marL="846529" lvl="1" indent="-160729" defTabSz="321457">
              <a:lnSpc>
                <a:spcPct val="100000"/>
              </a:lnSpc>
              <a:spcBef>
                <a:spcPts val="0"/>
              </a:spcBef>
              <a:buSzPct val="80000"/>
              <a:buBlip>
                <a:blip r:embed="rId2"/>
              </a:buBlip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遇困难或挫折，认为是自己犯罪被神惩罚</a:t>
            </a:r>
            <a:r>
              <a:rPr dirty="0"/>
              <a:t>。</a:t>
            </a:r>
          </a:p>
          <a:p>
            <a:pPr defTabSz="321457">
              <a:spcBef>
                <a:spcPts val="0"/>
              </a:spcBef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B886EB1-29ED-52B5-8DA2-026F3136F72E}"/>
              </a:ext>
            </a:extLst>
          </p:cNvPr>
          <p:cNvSpPr txBox="1"/>
          <p:nvPr/>
        </p:nvSpPr>
        <p:spPr>
          <a:xfrm>
            <a:off x="342254" y="420468"/>
            <a:ext cx="19992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de-DE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反省</a:t>
            </a:r>
            <a:endParaRPr kumimoji="1" lang="zh-CN" altLang="en-US"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认识基督，晓得复活的大能…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7772400" cy="5072063"/>
          </a:xfrm>
          <a:prstGeom prst="rect">
            <a:avLst/>
          </a:prstGeom>
        </p:spPr>
        <p:txBody>
          <a:bodyPr anchor="t"/>
          <a:lstStyle/>
          <a:p>
            <a:pPr defTabSz="321457">
              <a:spcBef>
                <a:spcPts val="0"/>
              </a:spcBef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认识：明白，非常深入的了解，身心灵的经验和体会</a:t>
            </a:r>
            <a:r>
              <a:rPr dirty="0"/>
              <a:t>。</a:t>
            </a:r>
          </a:p>
          <a:p>
            <a:pPr marL="514350" indent="-514350" defTabSz="321457">
              <a:spcBef>
                <a:spcPts val="0"/>
              </a:spcBef>
              <a:buFont typeface="+mj-lt"/>
              <a:buAutoNum type="arabicPeriod"/>
              <a:defRPr sz="3300">
                <a:solidFill>
                  <a:schemeClr val="accent3">
                    <a:hueOff val="914337"/>
                    <a:satOff val="31515"/>
                    <a:lumOff val="-30790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>
                <a:solidFill>
                  <a:schemeClr val="accent6">
                    <a:lumMod val="75000"/>
                  </a:schemeClr>
                </a:solidFill>
              </a:rPr>
              <a:t>经过</a:t>
            </a:r>
            <a:r>
              <a:rPr dirty="0" err="1">
                <a:solidFill>
                  <a:schemeClr val="accent6">
                    <a:lumMod val="75000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rPr>
              <a:t>復活的大能</a:t>
            </a:r>
            <a:endParaRPr dirty="0">
              <a:solidFill>
                <a:schemeClr val="accent6">
                  <a:lumMod val="75000"/>
                </a:schemeClr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保罗信主的经过：耶稣显现</a:t>
            </a:r>
            <a:r>
              <a:rPr dirty="0" err="1">
                <a:latin typeface="Helvetica Neue"/>
                <a:ea typeface="Helvetica Neue"/>
                <a:cs typeface="Helvetica Neue"/>
                <a:sym typeface="Helvetica Neue"/>
              </a:rPr>
              <a:t>，使保罗看不见和再看见，开始了保罗的新生命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/>
            </a:pPr>
            <a:r>
              <a:rPr dirty="0" err="1"/>
              <a:t>使保羅改變：突破保罗的神学思想；传福音的界限；开始了传道宣教的人生</a:t>
            </a:r>
            <a:r>
              <a:rPr dirty="0"/>
              <a:t>。</a:t>
            </a:r>
          </a:p>
          <a:p>
            <a:pPr defTabSz="321457">
              <a:spcBef>
                <a:spcPts val="0"/>
              </a:spcBef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 dirty="0"/>
          </a:p>
          <a:p>
            <a:pPr defTabSz="321457">
              <a:spcBef>
                <a:spcPts val="0"/>
              </a:spcBef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52BA428-851D-F390-E8D3-C643BA43E448}"/>
              </a:ext>
            </a:extLst>
          </p:cNvPr>
          <p:cNvSpPr txBox="1"/>
          <p:nvPr/>
        </p:nvSpPr>
        <p:spPr>
          <a:xfrm>
            <a:off x="381000" y="404005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认识基督，晓得复活的大能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2.相信復活的大能…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7804547" cy="5072063"/>
          </a:xfrm>
          <a:prstGeom prst="rect">
            <a:avLst/>
          </a:prstGeom>
        </p:spPr>
        <p:txBody>
          <a:bodyPr anchor="t"/>
          <a:lstStyle/>
          <a:p>
            <a:pPr marL="514350" indent="-514350" defTabSz="321457">
              <a:spcBef>
                <a:spcPts val="0"/>
              </a:spcBef>
              <a:buFont typeface="+mj-lt"/>
              <a:buAutoNum type="arabicPeriod" startAt="2"/>
              <a:defRPr sz="3300">
                <a:solidFill>
                  <a:schemeClr val="accent3">
                    <a:hueOff val="914337"/>
                    <a:satOff val="31515"/>
                    <a:lumOff val="-30790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>
                <a:solidFill>
                  <a:schemeClr val="accent6">
                    <a:lumMod val="75000"/>
                  </a:schemeClr>
                </a:solidFill>
              </a:rPr>
              <a:t>相信復活的大能</a:t>
            </a:r>
            <a:endParaRPr dirty="0">
              <a:solidFill>
                <a:schemeClr val="accent6">
                  <a:lumMod val="75000"/>
                </a:schemeClr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/>
              <a:t>保罗</a:t>
            </a:r>
            <a:r>
              <a:rPr dirty="0">
                <a:solidFill>
                  <a:srgbClr val="C00000"/>
                </a:solidFill>
              </a:rPr>
              <a:t>相信</a:t>
            </a:r>
            <a:r>
              <a:rPr dirty="0"/>
              <a:t>耶稣的能力，成为了他的信心，帮助他经历困难。林后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11:26 </a:t>
            </a:r>
            <a:r>
              <a:rPr dirty="0" err="1"/>
              <a:t>我又屡次行远路，遭江河，盗贼、同族人、外族人、城里、旷野、海中、假弟兄的危险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2.相信復活的大能…"/>
          <p:cNvSpPr txBox="1">
            <a:spLocks noGrp="1"/>
          </p:cNvSpPr>
          <p:nvPr>
            <p:ph type="body" idx="1"/>
          </p:nvPr>
        </p:nvSpPr>
        <p:spPr>
          <a:xfrm>
            <a:off x="381000" y="1524000"/>
            <a:ext cx="7804547" cy="5072063"/>
          </a:xfrm>
          <a:prstGeom prst="rect">
            <a:avLst/>
          </a:prstGeom>
        </p:spPr>
        <p:txBody>
          <a:bodyPr anchor="t"/>
          <a:lstStyle/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写腓立比书信时，已是晚年，在监里有可能被判死刑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indent="-457200" defTabSz="321457">
              <a:spcBef>
                <a:spcPts val="0"/>
              </a:spcBef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保罗没有退缩或逃避，更有信心效法基督，面对苦难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3524918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保罗和我们遇上的困难：…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001000" cy="5072063"/>
          </a:xfrm>
          <a:prstGeom prst="rect">
            <a:avLst/>
          </a:prstGeom>
        </p:spPr>
        <p:txBody>
          <a:bodyPr anchor="t"/>
          <a:lstStyle/>
          <a:p>
            <a:pPr defTabSz="321457">
              <a:spcBef>
                <a:spcPts val="0"/>
              </a:spcBef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保罗和我们遇上的困难</a:t>
            </a:r>
            <a:r>
              <a:rPr dirty="0"/>
              <a:t>：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514350" indent="-514350" defTabSz="321457">
              <a:spcBef>
                <a:spcPts val="0"/>
              </a:spcBef>
              <a:buFont typeface="+mj-lt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为生活打工同时服侍神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514350" indent="-514350" defTabSz="321457">
              <a:spcBef>
                <a:spcPts val="0"/>
              </a:spcBef>
              <a:buFont typeface="+mj-lt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人际关系问题</a:t>
            </a:r>
            <a:endParaRPr dirty="0"/>
          </a:p>
          <a:p>
            <a:pPr marL="514350" indent="-514350" defTabSz="321457">
              <a:spcBef>
                <a:spcPts val="0"/>
              </a:spcBef>
              <a:buFont typeface="+mj-lt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职场上困难</a:t>
            </a:r>
            <a:r>
              <a:rPr dirty="0"/>
              <a:t>：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66576" indent="-457200" defTabSz="321457">
              <a:spcBef>
                <a:spcPts val="0"/>
              </a:spcBef>
              <a:buClr>
                <a:srgbClr val="000000"/>
              </a:buClr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犹太人守律法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 VS </a:t>
            </a:r>
            <a:r>
              <a:rPr dirty="0" err="1"/>
              <a:t>喜欢靠自己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66576" indent="-457200" defTabSz="321457">
              <a:spcBef>
                <a:spcPts val="0"/>
              </a:spcBef>
              <a:buClr>
                <a:srgbClr val="000000"/>
              </a:buClr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雅典人不相信死人复活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 VS </a:t>
            </a:r>
            <a:r>
              <a:rPr dirty="0" err="1"/>
              <a:t>不相信看不见的神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66576" indent="-457200" defTabSz="321457">
              <a:spcBef>
                <a:spcPts val="0"/>
              </a:spcBef>
              <a:buClr>
                <a:srgbClr val="000000"/>
              </a:buClr>
              <a:buFont typeface="Arial" panose="020B0604020202020204" pitchFamily="34" charset="0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保罗被人憎厌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 VS </a:t>
            </a:r>
            <a:r>
              <a:rPr dirty="0" err="1"/>
              <a:t>社会不喜欢基督教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514350" indent="-514350" defTabSz="321457">
              <a:spcBef>
                <a:spcPts val="0"/>
              </a:spcBef>
              <a:buFont typeface="+mj-lt"/>
              <a:buAutoNum type="arabicPeriod" startAt="4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生命受威胁：犹太人想要</a:t>
            </a:r>
            <a:r>
              <a:rPr dirty="0" err="1">
                <a:latin typeface="PingFang SC Regular"/>
                <a:ea typeface="PingFang SC Regular"/>
                <a:cs typeface="PingFang SC Regular"/>
                <a:sym typeface="PingFang SC Regular"/>
              </a:rPr>
              <a:t>杀</a:t>
            </a:r>
            <a:r>
              <a:rPr dirty="0" err="1"/>
              <a:t>死他，坐牢和虐打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 VS </a:t>
            </a:r>
            <a:r>
              <a:rPr dirty="0" err="1"/>
              <a:t>身心灵受折磨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3_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4_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1_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2_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432</Words>
  <Application>Microsoft Office PowerPoint</Application>
  <PresentationFormat>Bildschirmpräsentation (4:3)</PresentationFormat>
  <Paragraphs>75</Paragraphs>
  <Slides>16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11</vt:i4>
      </vt:variant>
      <vt:variant>
        <vt:lpstr>Folientitel</vt:lpstr>
      </vt:variant>
      <vt:variant>
        <vt:i4>16</vt:i4>
      </vt:variant>
    </vt:vector>
  </HeadingPairs>
  <TitlesOfParts>
    <vt:vector size="35" baseType="lpstr">
      <vt:lpstr>Helvetica Neue</vt:lpstr>
      <vt:lpstr>PingFang SC Regular</vt:lpstr>
      <vt:lpstr>PingFang TC Regular</vt:lpstr>
      <vt:lpstr>SimHei</vt:lpstr>
      <vt:lpstr>SimHei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1_Muster (1)</vt:lpstr>
      <vt:lpstr>Muster (1)</vt:lpstr>
      <vt:lpstr>Muster</vt:lpstr>
      <vt:lpstr>1_PPT2</vt:lpstr>
      <vt:lpstr>2_Muster (1)</vt:lpstr>
      <vt:lpstr>3_Muster (1)</vt:lpstr>
      <vt:lpstr>4_Muster (1)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2952</cp:revision>
  <cp:lastPrinted>2021-04-07T14:28:01Z</cp:lastPrinted>
  <dcterms:created xsi:type="dcterms:W3CDTF">2013-12-13T09:03:28Z</dcterms:created>
  <dcterms:modified xsi:type="dcterms:W3CDTF">2023-03-14T03:41:03Z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