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media/image1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/>
  <p:notesSz cx="6889750" cy="1002188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<Relationship Id="rId26" Type="http://schemas.openxmlformats.org/officeDocument/2006/relationships/slide" Target="slides/slide17.xml"/><Relationship Id="rId27" Type="http://schemas.openxmlformats.org/officeDocument/2006/relationships/slide" Target="slides/slide18.xml"/><Relationship Id="rId28" Type="http://schemas.openxmlformats.org/officeDocument/2006/relationships/slide" Target="slides/slide19.xml"/><Relationship Id="rId29" Type="http://schemas.openxmlformats.org/officeDocument/2006/relationships/slide" Target="slides/slide20.xml"/><Relationship Id="rId30" Type="http://schemas.openxmlformats.org/officeDocument/2006/relationships/slide" Target="slides/slide21.xml"/><Relationship Id="rId31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8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sldImg"/>
          </p:nvPr>
        </p:nvSpPr>
        <p:spPr>
          <a:xfrm>
            <a:off x="939600" y="761400"/>
            <a:ext cx="5010120" cy="375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688680" y="4760280"/>
            <a:ext cx="55112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Format der Notizen mittels Klicken bearbeiten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&lt;Kopfzeile&gt;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2" name="PlaceHolder 4"/>
          <p:cNvSpPr>
            <a:spLocks noGrp="1"/>
          </p:cNvSpPr>
          <p:nvPr>
            <p:ph type="dt" idx="20"/>
          </p:nvPr>
        </p:nvSpPr>
        <p:spPr>
          <a:xfrm>
            <a:off x="389988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3" name="PlaceHolder 5"/>
          <p:cNvSpPr>
            <a:spLocks noGrp="1"/>
          </p:cNvSpPr>
          <p:nvPr>
            <p:ph type="ftr" idx="21"/>
          </p:nvPr>
        </p:nvSpPr>
        <p:spPr>
          <a:xfrm>
            <a:off x="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4" name="PlaceHolder 6"/>
          <p:cNvSpPr>
            <a:spLocks noGrp="1"/>
          </p:cNvSpPr>
          <p:nvPr>
            <p:ph type="sldNum" idx="22"/>
          </p:nvPr>
        </p:nvSpPr>
        <p:spPr>
          <a:xfrm>
            <a:off x="389988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BFE9F41-4FEA-4A25-9F69-00D6FA693DFA}" type="slidenum"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请注意修改证道题目和讲员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标题为</a:t>
            </a: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42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正文字体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66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PlaceHolder 3"/>
          <p:cNvSpPr>
            <a:spLocks noGrp="1"/>
          </p:cNvSpPr>
          <p:nvPr>
            <p:ph type="sldNum" idx="23"/>
          </p:nvPr>
        </p:nvSpPr>
        <p:spPr>
          <a:xfrm>
            <a:off x="3903120" y="9520200"/>
            <a:ext cx="2984760" cy="501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2A440E6-8CCA-4E02-9A01-035D41C256F6}" type="slidenum">
              <a:rPr b="0" lang="de-DE" sz="12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D75451-321F-4D44-B4E9-2B25C66B36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2105E5-13A4-4FD4-9E0A-CB62CF2D94D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069414-3840-4FFC-ACC1-5BE6249F0DE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A02705-71AA-40AC-A666-0972D136F03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338E8C3-6BB5-4B96-BF5E-1DB619C2025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516F383-5301-462B-BEAA-D0AEC1BEE7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5AEC379-E14E-4941-94B8-1AF1C4DF3DF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CA23C78-CB53-4417-9B8D-74AC7093E2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953B90-F5A1-4827-A83F-C06417C98BD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17A3F61-EEC6-4EE4-BB1C-3664FC764C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F83C10C-3A1D-422B-AB5C-A67F9E84C2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239057-EDDE-4C8A-A4D8-B027709358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93EAD86-6F31-42B3-8B0A-FCE220007A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0F32E10-E5A2-42FB-B7F9-FE74151269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E207FBE-F2A1-4126-91AF-8ACD2EFE369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4647B9A-1A02-4ABD-AE61-7BB0EEAA5A3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ACB1728-A873-415C-928D-D18AA2DC2C2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E6158D9-225C-433F-BA46-09C6B5E9D73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C0F619C-DEA9-497E-A965-4D30A6DA07A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61FFC8E-D54E-4307-AEBC-8F521A36469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A9B6DA7-9DDC-4DBD-AFEB-E57A907309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16C0A78-B3D4-416E-A614-51C1BC5C0F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C571D5-D1DA-47D0-9F89-8851298861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0BACF49-16A7-4ECF-8612-378258121A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9C9711F-D31F-4E14-8E9B-742F564C1A4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5058541-BA65-44B5-9BB7-54DF4CA4BB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5904ED7-C406-40BC-8FFE-6CD2E0CAA4E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01AE3AF-6268-4247-A282-4214AA3D01E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87F9ABD-CFE8-48EA-A297-7C9B402C405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2209982-529D-4466-9C65-D6604FB188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612ACEF-2451-4B2C-AC90-6253AE50E4E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D50E17A-B96D-4066-9060-BCD84229CC2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6D687FC-B015-4E7B-BC37-F70FBF06C4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2220C1-F0EC-4568-A2A1-F2909582D4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DB36AB7-878C-44E1-B9B3-FEC29F07326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2453D8B-6C2F-45B9-965A-98385F0284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DA35BDF-3A39-46C8-ADDF-6814044ED5F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D6F1659-617C-4F4A-BF1A-F9AC30BCA2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3C9FD7E-C914-42A4-A35F-E258B48D41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085353F-0BB2-48AF-AAF0-F61B365FE8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F373E0B-F491-40A1-9C4F-AE536F9B02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598AB7F-2409-49BA-BBDC-846E9785E4C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D581927-B4B9-45B6-B023-FC564415BF4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DDB9287-8EF2-4F26-AF98-57AFF80C079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080B19-F4E9-4168-A773-011A23A729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2068697-9287-4391-999F-C51C7BFFBE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7912A49-2AEC-4FBD-8F82-4F3C9BA189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E6DAA79-B197-493A-AC78-15760601C47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142540E-22CF-42A9-8A22-D3C84304A42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18DF900-4F67-41DE-B1D5-F84EAC086C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BC4639E-DE68-4ACA-A970-EEFCCBB514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40E6155-615D-44F5-A012-6636BA37A6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EC2EF41-DFA6-4731-9C51-397CDEEFDA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99483F1-3322-4792-A66E-04E68921BCF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4B1C3BC-4D72-47DE-B601-5A477AC6A57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6DD980-2451-4D8D-962D-7B8F0F99B6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874710B-B5B4-442D-9C3C-0CBE6B99D66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EA2EB158-1195-4FB4-AF9A-7C56CCE0ED27}" type="slidenum">
              <a:t>&lt;#&gt;</a:t>
            </a:fld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7B4B151-C79C-43D0-B84B-B6647B18CE2E}" type="slidenum">
              <a:t>&lt;#&gt;</a:t>
            </a:fld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CF8D4413-A474-4053-9E6F-F62AE090555A}" type="slidenum">
              <a:t>&lt;#&gt;</a:t>
            </a:fld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B5EFE8E1-7973-4F4D-9DFF-5DC5E81D950B}" type="slidenum">
              <a:t>&lt;#&gt;</a:t>
            </a:fld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8D5EF601-71A7-4BA5-8A37-82412FF93AC4}" type="slidenum">
              <a:t>&lt;#&gt;</a:t>
            </a:fld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CEA19A63-34F2-43F7-B592-7D7563E39F95}" type="slidenum">
              <a:t>&lt;#&gt;</a:t>
            </a:fld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DA1448F-1C0B-40A9-8051-F75005647063}" type="slidenum">
              <a:t>&lt;#&gt;</a:t>
            </a:fld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24F72EA-98EA-4317-B8BA-32EF27D96AFD}" type="slidenum">
              <a:t>&lt;#&gt;</a:t>
            </a:fld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E7573F13-8599-4489-9609-4D46FE2EB4C6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407A10-B98A-44CE-BB61-2745FF5A27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77D5465-2737-40AB-9EEF-676AAC234D61}" type="slidenum">
              <a:t>&lt;#&gt;</a:t>
            </a:fld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2BA0DB55-720E-4AB7-BB6F-06EA164347F7}" type="slidenum">
              <a:t>&lt;#&gt;</a:t>
            </a:fld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55666425-0AB8-4B1F-B872-3503760E487F}" type="slidenum">
              <a:t>&lt;#&gt;</a:t>
            </a:fld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6BEB00E7-82B3-47F4-B5A6-6A2D52DD949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293CA2E9-7F74-4AB0-9C5F-C392A0C36E6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7DC84931-E444-45C7-9CEA-FFAF8F17161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B87B5DE2-8BC5-4E77-A3AF-458B96626BB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0C144C0D-9EBF-413B-BC2D-5B39DE68691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DC851136-936E-464A-8A78-E50E722FEE0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7263D644-2A87-4815-B41C-2FB4726798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8FB056-7C88-40D6-8E81-72B1795D0E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A0CAFA2C-FD03-46C4-A90B-67F80A2076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6CBA787B-DB92-4673-910D-EC35B4A8265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2E82F557-B776-4B1F-9362-25C13FBC49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DFCCAABB-C155-4A77-BCEB-71736D03BC1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9"/>
          </p:nvPr>
        </p:nvSpPr>
        <p:spPr/>
        <p:txBody>
          <a:bodyPr/>
          <a:p>
            <a:fld id="{933251E3-0EB4-4820-B217-1D425757F44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C8C532-C606-4F5C-8FB7-8E584CDB99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5"/>
          <p:cNvSpPr/>
          <p:nvPr/>
        </p:nvSpPr>
        <p:spPr>
          <a:xfrm>
            <a:off x="380880" y="1143000"/>
            <a:ext cx="6400800" cy="36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" name="Grafik 7" descr=""/>
          <p:cNvPicPr/>
          <p:nvPr/>
        </p:nvPicPr>
        <p:blipFill>
          <a:blip r:embed="rId2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&lt;Datum/Uhrzeit&gt;</a:t>
            </a:r>
            <a:endParaRPr b="0" lang="de-DE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169B1EB8-6E3A-4588-9A15-0CC3126EF53C}" type="slidenum"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9A6BD5D-0F99-46E5-A801-2D188C272CAE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85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dt" idx="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66B0443-BA10-4680-90CF-76C67F9F0742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28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de-DE" sz="42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  <a:ea typeface="SimHei"/>
              </a:rPr>
              <a:t>Textmasterformat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SimSun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SimSun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C06482F-941A-4450-B25A-ABA800FDB021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71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dt" idx="13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ftr" idx="14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sldNum" idx="15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4D0C2E8-E170-4CB4-91A6-8D43C44990FB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214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15" name="Line"/>
          <p:cNvSpPr/>
          <p:nvPr/>
        </p:nvSpPr>
        <p:spPr>
          <a:xfrm>
            <a:off x="380880" y="1144080"/>
            <a:ext cx="6400800" cy="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216" name="image.png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1270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sldNum" idx="16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18849EC-96F7-4CC8-B4E1-D3E6D158AB59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rafik 7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57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628560" y="1836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de-DE" sz="4200" spc="-1" strike="noStrike">
                <a:solidFill>
                  <a:srgbClr val="3333cc"/>
                </a:solidFill>
                <a:latin typeface="黑体"/>
                <a:ea typeface="黑体"/>
              </a:rPr>
              <a:t>Mastertitelformat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Mastertextformat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marL="457200" indent="0" algn="ctr">
              <a:lnSpc>
                <a:spcPct val="90000"/>
              </a:lnSpc>
              <a:spcBef>
                <a:spcPts val="499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Zweite Ebene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marL="914400" indent="0" algn="ctr">
              <a:lnSpc>
                <a:spcPct val="90000"/>
              </a:lnSpc>
              <a:spcBef>
                <a:spcPts val="499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Dritte Ebene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marL="1371600" indent="0" algn="ctr">
              <a:lnSpc>
                <a:spcPct val="90000"/>
              </a:lnSpc>
              <a:spcBef>
                <a:spcPts val="499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Vierte Ebene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marL="1828800" indent="0" algn="ctr">
              <a:lnSpc>
                <a:spcPct val="90000"/>
              </a:lnSpc>
              <a:spcBef>
                <a:spcPts val="499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Fünfte Ebene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dt" idx="1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b8b8b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b8b8b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 type="ftr" idx="1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2" name="PlaceHolder 5"/>
          <p:cNvSpPr>
            <a:spLocks noGrp="1"/>
          </p:cNvSpPr>
          <p:nvPr>
            <p:ph type="sldNum" idx="1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5BF8596-0971-4221-B1A6-4AE0234C37D8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el 1"/>
          <p:cNvSpPr/>
          <p:nvPr/>
        </p:nvSpPr>
        <p:spPr>
          <a:xfrm>
            <a:off x="380880" y="343080"/>
            <a:ext cx="655272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证道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Inhaltsplatzhalter 2"/>
          <p:cNvSpPr/>
          <p:nvPr/>
        </p:nvSpPr>
        <p:spPr>
          <a:xfrm>
            <a:off x="228600" y="1523880"/>
            <a:ext cx="739116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6600" spc="-1" strike="noStrike">
                <a:solidFill>
                  <a:srgbClr val="000000"/>
                </a:solidFill>
                <a:latin typeface="SimHei"/>
                <a:ea typeface="SimHei"/>
              </a:rPr>
              <a:t>你们给他们吃吧</a:t>
            </a: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Inhaltsplatzhalter 2"/>
          <p:cNvSpPr/>
          <p:nvPr/>
        </p:nvSpPr>
        <p:spPr>
          <a:xfrm>
            <a:off x="876240" y="4343400"/>
            <a:ext cx="6095520" cy="15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证道：陈永安 牧师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经文：太 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14:13-21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消灭从神而来的声音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弗2:11-22"/>
          <p:cNvSpPr/>
          <p:nvPr/>
        </p:nvSpPr>
        <p:spPr>
          <a:xfrm>
            <a:off x="439560" y="1350720"/>
            <a:ext cx="6994800" cy="16261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耶稣却发出强而有力的吩咐，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“你们给他们吃吧！”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这让门徒很尴尬，耶稣的要求很过份，是完全没有可能的。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消灭从神而来的声音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弗2:11-22"/>
          <p:cNvSpPr/>
          <p:nvPr/>
        </p:nvSpPr>
        <p:spPr>
          <a:xfrm>
            <a:off x="439560" y="1350720"/>
            <a:ext cx="6994800" cy="2393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耶稣向门徒说：</a:t>
            </a: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“你们给他们吃吧！”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这是一个从神而来的声音，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是一个对信徒的挑战，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神有行神迹的力量，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我们若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拒绝耶稣这个吩咐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我们就是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拒绝了与神同行的机会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消灭从神而来的声音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弗2:11-22"/>
          <p:cNvSpPr/>
          <p:nvPr/>
        </p:nvSpPr>
        <p:spPr>
          <a:xfrm>
            <a:off x="439560" y="1350720"/>
            <a:ext cx="6994800" cy="16261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在基督徒的生命里，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不时都有从圣灵而来的感动，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但我们以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理性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，以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计算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来消灭了这声音，失去与神同行的机会。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讲题：在基督里合一"/>
          <p:cNvSpPr/>
          <p:nvPr/>
        </p:nvSpPr>
        <p:spPr>
          <a:xfrm>
            <a:off x="426600" y="481680"/>
            <a:ext cx="74908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一同吃饭的人有福了！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弗2:11-22"/>
          <p:cNvSpPr/>
          <p:nvPr/>
        </p:nvSpPr>
        <p:spPr>
          <a:xfrm>
            <a:off x="439560" y="1350720"/>
            <a:ext cx="6994800" cy="1753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众人已经从耶稣那里得到医治，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为什么要再显多一个喂饱五千，上万人的神迹呢？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有这必要性吗？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讲题：在基督里合一"/>
          <p:cNvSpPr/>
          <p:nvPr/>
        </p:nvSpPr>
        <p:spPr>
          <a:xfrm>
            <a:off x="426600" y="481680"/>
            <a:ext cx="74908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一同吃饭的人有福了！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弗2:11-22"/>
          <p:cNvSpPr/>
          <p:nvPr/>
        </p:nvSpPr>
        <p:spPr>
          <a:xfrm>
            <a:off x="439560" y="1350720"/>
            <a:ext cx="6994800" cy="1880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在福音书里，多次记载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耶稣和人吃饭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圣经记载耶稣和人吃饭，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并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不在乎吃什么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的。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重点不在吃什么，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重点在和谁吃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！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讲题：在基督里合一"/>
          <p:cNvSpPr/>
          <p:nvPr/>
        </p:nvSpPr>
        <p:spPr>
          <a:xfrm>
            <a:off x="426600" y="481680"/>
            <a:ext cx="74908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一同吃饭的人有福了！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弗2:11-22"/>
          <p:cNvSpPr/>
          <p:nvPr/>
        </p:nvSpPr>
        <p:spPr>
          <a:xfrm>
            <a:off x="439560" y="1350720"/>
            <a:ext cx="6994800" cy="14965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犹太人是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不会随便和人吃饭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的。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犹太人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不和外邦人吃饭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犹太人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不和不洁人吃饭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讲题：在基督里合一"/>
          <p:cNvSpPr/>
          <p:nvPr/>
        </p:nvSpPr>
        <p:spPr>
          <a:xfrm>
            <a:off x="426600" y="481680"/>
            <a:ext cx="74908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一同吃饭的人有福了！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弗2:11-22"/>
          <p:cNvSpPr/>
          <p:nvPr/>
        </p:nvSpPr>
        <p:spPr>
          <a:xfrm>
            <a:off x="439560" y="1350720"/>
            <a:ext cx="6994800" cy="26478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耶稣为众人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医治了什么病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可能包括⋯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被视为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不洁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的痳疯病人，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患血漏的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不洁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妇人，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或其他各样的疾病，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都被犹太人视为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不洁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的。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讲题：在基督里合一"/>
          <p:cNvSpPr/>
          <p:nvPr/>
        </p:nvSpPr>
        <p:spPr>
          <a:xfrm>
            <a:off x="426600" y="481680"/>
            <a:ext cx="74908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一同吃饭的人有福了！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耶稣的医治，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不单是肉体上的，更是心灵的。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耶稣和他们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一同吃饭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表达接纳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要表达的是神已经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赦免了他们的罪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不单是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人与人，更是神与人复和的记号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讲题：在基督里合一"/>
          <p:cNvSpPr/>
          <p:nvPr/>
        </p:nvSpPr>
        <p:spPr>
          <a:xfrm>
            <a:off x="426600" y="481680"/>
            <a:ext cx="74908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一同吃饭的人有福了！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弗2:11-22"/>
          <p:cNvSpPr/>
          <p:nvPr/>
        </p:nvSpPr>
        <p:spPr>
          <a:xfrm>
            <a:off x="439560" y="1350720"/>
            <a:ext cx="6994800" cy="3288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约翰福音的理解，是以圣餐的角度看五饼二鱼的神迹。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五饼二鱼的神迹，要表达的是，神已经接纳了他们，使他们的罪得赦免了！同时间，也打破了人与人之间的隔阂，能一同吃饭，是建立了一个新的群体，就是教会，这里没有分贫富，不分犹太人和外邦人，在主里都成为一体了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讲题：在基督里合一"/>
          <p:cNvSpPr/>
          <p:nvPr/>
        </p:nvSpPr>
        <p:spPr>
          <a:xfrm>
            <a:off x="426600" y="481680"/>
            <a:ext cx="74908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一同吃饭的人有福了！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弗2:11-22"/>
          <p:cNvSpPr/>
          <p:nvPr/>
        </p:nvSpPr>
        <p:spPr>
          <a:xfrm>
            <a:off x="439560" y="1350720"/>
            <a:ext cx="6994800" cy="26478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无论是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圣餐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，或是寻常的一顿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爱筵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，让人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预先尝到天国筵席的滋味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如果我们的饭局，令到弟兄姐妹无法参与，我们就与神的心意相违⋯⋯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如果是因为弟兄姐妹之间有什么嫌隙，有不能饶恕的地方，而无法一同食饭⋯⋯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你们给他们吃吧！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弗2:11-22"/>
          <p:cNvSpPr/>
          <p:nvPr/>
        </p:nvSpPr>
        <p:spPr>
          <a:xfrm>
            <a:off x="439560" y="1350720"/>
            <a:ext cx="6994800" cy="4748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经文：</a:t>
            </a:r>
            <a:r>
              <a:rPr b="0" lang="zh-CN" sz="28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太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14:13-21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讲题：在基督里合一"/>
          <p:cNvSpPr/>
          <p:nvPr/>
        </p:nvSpPr>
        <p:spPr>
          <a:xfrm>
            <a:off x="426600" y="481680"/>
            <a:ext cx="74908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一同吃饭的人有福了！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弗2:11-22"/>
          <p:cNvSpPr/>
          <p:nvPr/>
        </p:nvSpPr>
        <p:spPr>
          <a:xfrm>
            <a:off x="439560" y="1350720"/>
            <a:ext cx="6994800" cy="3288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耶稣用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天国的筵席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的比喻来说明天国是怎样的，无论什么原因也好，这就是拒绝了参与天国的筵席。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复和不单是神与人的，也包括人与人的，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如果你与人不能和好，你跟神之间也会出现问题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因为你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不接受神的恩典临到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弟兄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身上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同时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不会接受神的恩典临到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自己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身上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弗2:11-22"/>
          <p:cNvSpPr/>
          <p:nvPr/>
        </p:nvSpPr>
        <p:spPr>
          <a:xfrm>
            <a:off x="439560" y="1350720"/>
            <a:ext cx="6994800" cy="39261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今天的讲题是“你们给他们吃吧！”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当我们与神同工，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我们不要单用理性和计算来限制了神迹的出现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，神所成就的是超乎我们所想像的。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而更大的神迹是在五饼二鱼里，所表达对罪人的赦免，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在筵席中，神与我们复和，也愿我们能一同享受天国的筵席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因此，教会要尽力地使人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一同领受圣餐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在爱筵中彼此接纳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弗2:11-22"/>
          <p:cNvSpPr/>
          <p:nvPr/>
        </p:nvSpPr>
        <p:spPr>
          <a:xfrm>
            <a:off x="439560" y="1350720"/>
            <a:ext cx="6994800" cy="985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亲爱的弟兄姐妹，愿你们平安。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彼此问安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弗2:11-22"/>
          <p:cNvSpPr/>
          <p:nvPr/>
        </p:nvSpPr>
        <p:spPr>
          <a:xfrm>
            <a:off x="439560" y="1350720"/>
            <a:ext cx="6994800" cy="2007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今天，我们来看五饼二鱼的神迹。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耶稣的权能上！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信徒的回应上！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五千，上万的人一同吃饭，有什么重要性？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你看见神迹吗？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弗2:11-22"/>
          <p:cNvSpPr/>
          <p:nvPr/>
        </p:nvSpPr>
        <p:spPr>
          <a:xfrm>
            <a:off x="439560" y="1350720"/>
            <a:ext cx="6994800" cy="3542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耶稣和旧约的先知都能行神迹，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但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耶稣也有不行神迹的时候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耶稣在受试探的时候，就没有用神迹来满足自己（太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4:1-11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）；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也拒绝文士和法利赛人要求显个神迹给他们看（太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12:38-39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）；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在家乡也因着他们的不信，就在那里不多行异能（太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13:58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你看见神迹吗？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神迹的出现，是出于神的怜悯。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太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14:13-14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：“</a:t>
            </a:r>
            <a:r>
              <a:rPr b="0" lang="de-DE" sz="28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13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耶稣听见了，就上船从那里独自退到野地里去。众人听见，就从各城里步行跟随他。</a:t>
            </a:r>
            <a:r>
              <a:rPr b="0" lang="de-DE" sz="28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14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耶稣出来，见有许多的人，就怜悯他们，治好了他们的病人。”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你看见神迹吗？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弗2:11-22"/>
          <p:cNvSpPr/>
          <p:nvPr/>
        </p:nvSpPr>
        <p:spPr>
          <a:xfrm>
            <a:off x="439560" y="1350720"/>
            <a:ext cx="6994800" cy="1242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耶稣不求先满足自己的需要，当祂看到别人的需要时，就放下自己的需要，先去满足别人，耶稣这种舍己摆上，神迹就能发生。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消灭从神而来的声音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弗2:11-22"/>
          <p:cNvSpPr/>
          <p:nvPr/>
        </p:nvSpPr>
        <p:spPr>
          <a:xfrm>
            <a:off x="439560" y="1350720"/>
            <a:ext cx="6994800" cy="3288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除了医治的神迹外，耶稣接下来行了更大的神迹。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15-17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节：“</a:t>
            </a:r>
            <a:r>
              <a:rPr b="0" lang="de-DE" sz="28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15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天将晚的时候，门徒进前来，说：『这是野地，时候已经过了，请叫众人散开，他们好往村子里去，自己买吃的。</a:t>
            </a:r>
            <a:r>
              <a:rPr b="0" lang="zh-CN" sz="28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』</a:t>
            </a:r>
            <a:r>
              <a:rPr b="0" lang="de-DE" sz="28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16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耶稣说：『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不用他们去，你们给他们吃吧！</a:t>
            </a:r>
            <a:r>
              <a:rPr b="0" lang="zh-CN" sz="28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』</a:t>
            </a:r>
            <a:r>
              <a:rPr b="0" lang="de-DE" sz="28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17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门徒说：『我们这里只有五个饼，两条鱼。』”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消灭从神而来的声音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弗2:11-22"/>
          <p:cNvSpPr/>
          <p:nvPr/>
        </p:nvSpPr>
        <p:spPr>
          <a:xfrm>
            <a:off x="439560" y="1350720"/>
            <a:ext cx="6994800" cy="34153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耶稣说：“不用他们去，你们给他们吃吧！”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在约翰福音中，有门徒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提出理性的质疑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：“腓力回答说：『就是二十两银子的饼，叫他们各人吃一点也是不够的。』”（约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6:7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有一个门徒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看到自己的有限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：“安得烈，对耶稣说：</a:t>
            </a:r>
            <a:r>
              <a:rPr b="0" lang="zh-CN" sz="138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『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在这里有一个孩童，带着五个大麦饼、两条鱼，只是分给这许多人还算什么呢？』”（约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6:8-9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5_PPT2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3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3_Muster (1)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2888</TotalTime>
  <Application>LibreOffice/7.4.3.2$Windows_X86_64 LibreOffice_project/1048a8393ae2eeec98dff31b5c133c5f1d08b890</Application>
  <AppVersion>15.0000</AppVersion>
  <Words>6622</Words>
  <Paragraphs>885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2013-12-13T09:03:28Z</dcterms:created>
  <dc:creator>Baolei Han</dc:creator>
  <dc:description/>
  <dc:language>de-DE</dc:language>
  <cp:lastModifiedBy/>
  <cp:lastPrinted>2021-04-07T14:28:01Z</cp:lastPrinted>
  <dcterms:modified xsi:type="dcterms:W3CDTF">2023-03-09T02:50:39Z</dcterms:modified>
  <cp:revision>2936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13</vt:i4>
  </property>
  <property fmtid="{D5CDD505-2E9C-101B-9397-08002B2CF9AE}" pid="3" name="Notes">
    <vt:i4>86</vt:i4>
  </property>
  <property fmtid="{D5CDD505-2E9C-101B-9397-08002B2CF9AE}" pid="4" name="PresentationFormat">
    <vt:lpwstr>全屏显示(4:3)</vt:lpwstr>
  </property>
  <property fmtid="{D5CDD505-2E9C-101B-9397-08002B2CF9AE}" pid="5" name="Slides">
    <vt:i4>122</vt:i4>
  </property>
  <property fmtid="{D5CDD505-2E9C-101B-9397-08002B2CF9AE}" pid="6" name="Version">
    <vt:i4>1</vt:i4>
  </property>
</Properties>
</file>