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119" r:id="rId1"/>
    <p:sldMasterId id="2147485509" r:id="rId2"/>
    <p:sldMasterId id="2147491713" r:id="rId3"/>
    <p:sldMasterId id="2147492413" r:id="rId4"/>
    <p:sldMasterId id="2147505441" r:id="rId5"/>
    <p:sldMasterId id="2147505465" r:id="rId6"/>
    <p:sldMasterId id="2147505477" r:id="rId7"/>
    <p:sldMasterId id="2147505501" r:id="rId8"/>
    <p:sldMasterId id="2147505513" r:id="rId9"/>
    <p:sldMasterId id="2147505524" r:id="rId10"/>
  </p:sldMasterIdLst>
  <p:notesMasterIdLst>
    <p:notesMasterId r:id="rId21"/>
  </p:notesMasterIdLst>
  <p:handoutMasterIdLst>
    <p:handoutMasterId r:id="rId22"/>
  </p:handoutMasterIdLst>
  <p:sldIdLst>
    <p:sldId id="2091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</p:sldIdLst>
  <p:sldSz cx="9144000" cy="6858000" type="screen4x3"/>
  <p:notesSz cx="6889750" cy="10021888"/>
  <p:kinsoku lang="ja-JP" invalStChars="、。，．・：；？！゛゜ヽヾゝゞ々’”）〕］｝〉》」』】°‰′″℃％!%),.:;]}｡｣､･ﾞﾟ" invalEndChars="‘“（〔［｛〈《「『【￥＄$([\{｢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4400"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sz="4400"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sz="4400"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sz="4400"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CC"/>
    <a:srgbClr val="32D74B"/>
    <a:srgbClr val="00FA00"/>
    <a:srgbClr val="003300"/>
    <a:srgbClr val="FFFFFF"/>
    <a:srgbClr val="DEEBF7"/>
    <a:srgbClr val="A9AFB5"/>
    <a:srgbClr val="07B5EB"/>
    <a:srgbClr val="50D2FA"/>
    <a:srgbClr val="A7E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中度样式 3 - 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45" autoAdjust="0"/>
    <p:restoredTop sz="88787" autoAdjust="0"/>
  </p:normalViewPr>
  <p:slideViewPr>
    <p:cSldViewPr>
      <p:cViewPr varScale="1">
        <p:scale>
          <a:sx n="145" d="100"/>
          <a:sy n="145" d="100"/>
        </p:scale>
        <p:origin x="274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>
            <a:extLst>
              <a:ext uri="{FF2B5EF4-FFF2-40B4-BE49-F238E27FC236}">
                <a16:creationId xmlns:a16="http://schemas.microsoft.com/office/drawing/2014/main" id="{4DDF066A-B7DE-4EF5-BBB3-6C5292B3D02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84976" cy="50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>
            <a:lvl1pPr defTabSz="932236" eaLnBrk="1" hangingPunct="1">
              <a:defRPr sz="1200"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84675" name="Rectangle 3">
            <a:extLst>
              <a:ext uri="{FF2B5EF4-FFF2-40B4-BE49-F238E27FC236}">
                <a16:creationId xmlns:a16="http://schemas.microsoft.com/office/drawing/2014/main" id="{ED5CC644-1A96-4E3C-BC56-94F6A7BDD3B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3186" y="0"/>
            <a:ext cx="2984975" cy="50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>
            <a:lvl1pPr algn="r" defTabSz="932236" eaLnBrk="1" hangingPunct="1">
              <a:defRPr sz="1200"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84676" name="Rectangle 4">
            <a:extLst>
              <a:ext uri="{FF2B5EF4-FFF2-40B4-BE49-F238E27FC236}">
                <a16:creationId xmlns:a16="http://schemas.microsoft.com/office/drawing/2014/main" id="{AEE70954-A950-4892-A453-77F9BDFDBC4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518491"/>
            <a:ext cx="2984976" cy="50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97" tIns="46649" rIns="93297" bIns="46649" numCol="1" anchor="b" anchorCtr="0" compatLnSpc="1">
            <a:prstTxWarp prst="textNoShape">
              <a:avLst/>
            </a:prstTxWarp>
          </a:bodyPr>
          <a:lstStyle>
            <a:lvl1pPr defTabSz="932236" eaLnBrk="1" hangingPunct="1">
              <a:defRPr sz="1200"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84677" name="Rectangle 5">
            <a:extLst>
              <a:ext uri="{FF2B5EF4-FFF2-40B4-BE49-F238E27FC236}">
                <a16:creationId xmlns:a16="http://schemas.microsoft.com/office/drawing/2014/main" id="{35671A13-0501-4C57-944E-FFA35493F7C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3186" y="9518491"/>
            <a:ext cx="2984975" cy="50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97" tIns="46649" rIns="93297" bIns="46649" numCol="1" anchor="b" anchorCtr="0" compatLnSpc="1">
            <a:prstTxWarp prst="textNoShape">
              <a:avLst/>
            </a:prstTxWarp>
          </a:bodyPr>
          <a:lstStyle>
            <a:lvl1pPr algn="r" defTabSz="932236" eaLnBrk="1" hangingPunct="1">
              <a:defRPr sz="1200"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6167B-DFF5-44C1-A6D6-C51A06536BC2}" type="slidenum">
              <a:rPr lang="en-US" altLang="zh-CN"/>
              <a:pPr>
                <a:defRPr/>
              </a:pPr>
              <a:t>‹Nr.›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432F5FDA-1A54-44DC-9D7C-AAEE5C2204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976" cy="501809"/>
          </a:xfrm>
          <a:prstGeom prst="rect">
            <a:avLst/>
          </a:prstGeom>
        </p:spPr>
        <p:txBody>
          <a:bodyPr vert="horz" wrap="square" lIns="91477" tIns="45738" rIns="91477" bIns="4573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B5C13D4-C087-4964-89F6-27339AB736D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03186" y="0"/>
            <a:ext cx="2984975" cy="501809"/>
          </a:xfrm>
          <a:prstGeom prst="rect">
            <a:avLst/>
          </a:prstGeom>
        </p:spPr>
        <p:txBody>
          <a:bodyPr vert="horz" wrap="square" lIns="91477" tIns="45738" rIns="91477" bIns="4573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388D17-3690-4748-B0B4-36CA121F07EB}" type="datetimeFigureOut">
              <a:rPr lang="zh-CN" altLang="en-US"/>
              <a:pPr>
                <a:defRPr/>
              </a:pPr>
              <a:t>2023/2/1</a:t>
            </a:fld>
            <a:endParaRPr lang="en-US" altLang="zh-CN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EE29158D-BA49-4ECD-8FDF-82AD24C1DB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1675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77" tIns="45738" rIns="91477" bIns="45738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73A737E4-F36E-4D34-9E11-ABD50FA7E7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9452" y="4822766"/>
            <a:ext cx="5510847" cy="3946187"/>
          </a:xfrm>
          <a:prstGeom prst="rect">
            <a:avLst/>
          </a:prstGeom>
        </p:spPr>
        <p:txBody>
          <a:bodyPr vert="horz" wrap="square" lIns="91477" tIns="45738" rIns="91477" bIns="457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2CE5472-5F12-46B8-AA11-744403D833D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9520079"/>
            <a:ext cx="2984976" cy="501809"/>
          </a:xfrm>
          <a:prstGeom prst="rect">
            <a:avLst/>
          </a:prstGeom>
        </p:spPr>
        <p:txBody>
          <a:bodyPr vert="horz" wrap="square" lIns="91477" tIns="45738" rIns="91477" bIns="4573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CFEC13-A281-4813-850E-26CE294BA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03186" y="9520079"/>
            <a:ext cx="2984975" cy="501809"/>
          </a:xfrm>
          <a:prstGeom prst="rect">
            <a:avLst/>
          </a:prstGeom>
        </p:spPr>
        <p:txBody>
          <a:bodyPr vert="horz" wrap="square" lIns="91477" tIns="45738" rIns="91477" bIns="4573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E810E2-6572-4AC6-A66D-A60CAB8D7EB5}" type="slidenum">
              <a:rPr lang="zh-CN" altLang="en-US"/>
              <a:pPr>
                <a:defRPr/>
              </a:pPr>
              <a:t>‹Nr.›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934187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SimSun" pitchFamily="2" charset="-122"/>
        <a:cs typeface="SimSun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SimSun" pitchFamily="2" charset="-122"/>
        <a:cs typeface="SimSun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SimSun" pitchFamily="2" charset="-122"/>
        <a:cs typeface="SimSun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SimSun" pitchFamily="2" charset="-122"/>
        <a:cs typeface="SimSun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SimSun" pitchFamily="2" charset="-122"/>
        <a:cs typeface="SimSun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幻灯片图像占位符 1">
            <a:extLst>
              <a:ext uri="{FF2B5EF4-FFF2-40B4-BE49-F238E27FC236}">
                <a16:creationId xmlns:a16="http://schemas.microsoft.com/office/drawing/2014/main" id="{E7466CC9-25CA-4379-B972-8A12F024A4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2627" name="备注占位符 2">
            <a:extLst>
              <a:ext uri="{FF2B5EF4-FFF2-40B4-BE49-F238E27FC236}">
                <a16:creationId xmlns:a16="http://schemas.microsoft.com/office/drawing/2014/main" id="{F5277D64-9EBE-4F47-9692-E6BDE15132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/>
              <a:t>请注意修改证道题目和讲员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de-DE" dirty="0"/>
              <a:t>标题为</a:t>
            </a:r>
            <a:r>
              <a:rPr kumimoji="0" lang="de-DE" altLang="zh-CN" dirty="0"/>
              <a:t>42</a:t>
            </a:r>
            <a:r>
              <a:rPr kumimoji="0" lang="zh-CN" altLang="en-US" dirty="0"/>
              <a:t>正文字体</a:t>
            </a:r>
            <a:r>
              <a:rPr kumimoji="0" lang="en-US" altLang="zh-CN" dirty="0"/>
              <a:t>66</a:t>
            </a:r>
            <a:r>
              <a:rPr kumimoji="0" lang="zh-CN" altLang="en-US" dirty="0"/>
              <a:t>。</a:t>
            </a:r>
          </a:p>
        </p:txBody>
      </p:sp>
      <p:sp>
        <p:nvSpPr>
          <p:cNvPr id="282628" name="灯片编号占位符 3">
            <a:extLst>
              <a:ext uri="{FF2B5EF4-FFF2-40B4-BE49-F238E27FC236}">
                <a16:creationId xmlns:a16="http://schemas.microsoft.com/office/drawing/2014/main" id="{53DF2062-015E-4BD0-AD59-0531787144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3247" indent="-285864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457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840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8223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914766">
              <a:defRPr/>
            </a:pPr>
            <a:fld id="{33DFFDA3-2982-4F8E-9ADE-632416F2178C}" type="slidenum">
              <a:rPr lang="zh-CN" altLang="en-US" sz="1200" b="0">
                <a:solidFill>
                  <a:srgbClr val="000000"/>
                </a:solidFill>
              </a:rPr>
              <a:pPr defTabSz="914766">
                <a:defRPr/>
              </a:pPr>
              <a:t>1</a:t>
            </a:fld>
            <a:endParaRPr lang="en-US" altLang="zh-CN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574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39FB84-2608-43C2-99AA-A0EB55132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84B96BB-08F8-4A8F-AAD1-9D79D79355F9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D83225-39E4-46B8-A1DC-F495DE55A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7DB4FA-5FFA-416F-A7F0-EE84E6E1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E57D025-FD33-4EAD-8397-283C97EBDB40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323139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AAE42A-D14D-4E86-A4D1-33E6F694E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468A23A-598B-443A-AE94-98264E46B462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E9F70C-AF01-4C0E-8C32-85E5013E6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E0F5CC-7E7A-4575-A933-BC625A2A5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74CE9E2-AB5A-4130-8B52-77213A3210D8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6913616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594A81-19EE-94CF-92A8-974577D18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3FE79-E37E-4FE8-8055-D17A03CE89C5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3908B0-A43B-A5A3-498B-8B4D89FB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5E31F7-58B8-8674-7C67-6B734BAE4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4F957F-5942-4E42-B847-5540B7FEED99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0525036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A21E417-1702-09A3-5037-98DDE0855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F9942-9759-4A39-B5AA-CF37BE108F1B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C92552D-F68D-11DC-F509-116595BC4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F5BABEC-F17A-3B6D-075E-4BCF391A6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C290D-CF45-4BBD-B2BF-C2AE88A4C1B7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0428500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DE46E8D-2B2F-FFC6-EBF0-1941E98EE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ED490-C671-42E1-A35F-C27A038738C5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091C00C-CED5-54B9-CF4E-858BE7B77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06342A-CC15-61C8-9793-5A3EED60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E3001-A9BC-4505-9A81-3DF8C64E83A5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2249453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84B1D0C-4CBD-DAF4-C110-4F544E4B6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932A2-662C-4309-9E4C-3B4CAB6B30DB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1A8BE00-9E8D-6DE1-4B83-7EC7E3E69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607366F-EA87-6ACE-57C8-26E4940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F27E9B-2A70-4BE2-BBA7-4C187411BF95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4789081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CAC505-BDD3-C7F3-DF6D-852216FA4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9DFA3-4374-4EC8-8DF7-07266F2D3F05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931919E-9A59-E3AC-B844-E862AAC61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FBD109-FABB-DEB5-15C8-C63F02C06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72E9B0-DAAA-4B06-9C9D-4701714CB3D0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6061251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A7C85-2A12-54F7-77BC-AD13A2599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4AE3F-A2EA-48EF-B367-525FB2F056D6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6FBDAAA-BE6A-BB20-0466-7744FBD40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3A914E-7308-6D9D-DC23-DDCDF280A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F26431-2BB6-4AC8-99A4-FD9F327F2030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50786835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F7C29-8E36-BD4F-DFA9-95F6EC2C9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7A4E0-87D4-4E1B-9725-F0EF4E71F36C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71C87-4718-E599-DC71-150D42D31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5DBC8-6686-C62F-A4EF-F75770461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5BA630-B171-44DB-89B9-893541EB9604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5778932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AAAA9-CE06-EC28-0AB7-75B9AD84E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BDD31-7695-4B7B-8B1D-9AE3F88A7512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55C06-A6F5-AB0C-C42E-8FA4E4820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32E78-3584-5161-6B40-971FFE2F2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A0C547-06F2-4665-B152-E7041C52B5C4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764686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B9E99F-15F1-4AE4-8658-AB34A25A8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1C5A37E-21D0-4BEC-9A6E-926BD8A15622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39E2AF-F80C-4453-9C5E-5B69AC022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E41F08-D2ED-44BC-B582-385F146DC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A830E32-AB40-4A2B-B21A-FEC80E88A365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439603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 b="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99A5B2-668D-4269-8E8D-6F711FE93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A256A-F13D-450B-9EFD-67CE201683CA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A00725-717D-4F12-B377-5A3D893BD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AECAAAF-30B5-4F51-8930-02AC8562F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9ED8C-06FF-4D45-99F5-2A6000A7EE21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063713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1DE882-B7CF-4E06-80A4-2E34E0C13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23FD6-39E9-4929-BED8-20F53AF04E8E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32D6B7-75F7-4AB3-A3BD-26DD3721B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EB6E0C-EF6F-4E40-B768-A3CD37597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659BF-4199-4C19-A386-B1FD27E32AA0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791977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08CB3D-C557-485C-92A8-A392A5491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1AF8F-2FD2-4F08-89EB-33CABFEEDFAB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F37678-5BEB-4471-BE87-83F2796A2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0E637C-1EBD-4FEF-9A25-DB6D94DCD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52786-EF55-48DE-8C7A-40493C5CD0A7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562632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7EFF75B2-B8AA-420A-9219-E50BF8A72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601AE-E5EB-4F83-9E4F-44DA26A355B8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BE3BD537-C443-4C32-B393-C19CA6241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1812A10A-00A4-4F44-9CC2-CB07B0846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43BAF-CC2E-4F64-9E6F-7C59A839E326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410252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8C26DE76-E3A2-49F0-8F2E-605A8211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786E6-23CC-4E2A-AFF4-488CC2D50EE8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1FDF1388-1800-4DBF-A479-4AF481111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69C2A993-D136-4248-8A7C-9EB4EA2B1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41429-A1F6-46E4-A079-D815547C4992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31207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9D546619-B032-41B3-8F90-6A36D31AD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F0A19-589A-47FD-9069-17E17406CB79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9EC2F2FC-8AE8-407D-AEBF-E18628201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4E2E80D4-E6D7-4F5C-8CE6-01FD89A66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DFDA-2270-4973-AFB8-49FC19F3CEF2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141078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76BCED34-A96D-4844-A0D2-8F8DFF7FB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F4A69-EBBE-4241-827B-9BE1CAC706B3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F6E83D02-0836-4C7E-B5B4-C80BD4068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464B4418-EBC1-4A0C-BF25-867EAB121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1C716-4884-40DC-8004-1C1D5208D253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30347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F767C35B-AA0F-406C-8FA2-640EB3B2E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2541B-9329-48C5-A2F2-DFACCF1C62DA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9B0EF876-9BBD-44AA-89DC-0BCB3510F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486E01BD-F20F-492A-9C4E-1001237A3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0C5A6-88F0-4649-AC35-AF14208AA06C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88805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47B9D0-48BD-466C-9703-4DBDFE101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CC89964-59B1-4C36-9C08-034A1A813618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27A73FD-320C-42C9-92F9-B209B0FB8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E08980-B1A1-48BB-9CC5-104E98DD9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D01BA55-F920-49C8-B5FC-0104ED46162B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388059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3B22D68D-EC31-46F3-9492-1AC72A1E7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E33BA-D5A7-41CE-8A73-518792873818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DF16889E-DC23-442F-A700-740199329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81E979F4-80EE-4DBB-89D0-2BC3B196D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B71E2-E74B-4ADA-8532-9484E54884CF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837931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2078DF-5D76-4DBB-943C-511C39745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CB2EC-A40D-41B6-AA5C-FDF698304170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EB2559-36F0-4FED-A4D1-9465D96E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E9E735F-643D-45DA-AF5A-822BEB750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1B26E-4D78-478E-AA5C-091932FF8A4E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62333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A700C5-DE66-4F2E-97AD-233BBA3FF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ABE47-4E10-40E1-896C-BC65C0DF6148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24A156-029D-4A88-9029-4D047302A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973761-F53E-4E12-B8AD-3A047AA8F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570B3-08F9-4D56-B3CF-53831932EE5D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3945448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09072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168429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 b="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646818-86D7-4A37-AF95-48A0C1B8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3C6AC-5CCA-4EF7-B218-18E9230D6789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DB0B21-2830-47FB-9C5B-1103C54B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E41488-CF59-42A6-A176-25EC93C94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2D612-6C08-4CDD-8D7C-2025ADDEBED8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193093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485257-8B05-4C77-8426-20F6FF7F8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4369E-D634-458D-B97E-0AB61FDABAE0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D2D885-9B1C-4D46-B489-5E27A88D1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FA2B18-B33B-4606-9915-FEB18BF6E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736B9-5060-40D7-8A1E-22F42A2D6359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172246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DD10902-30AC-49CB-9236-89F8E07C1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1F789-8486-4D37-B7E8-72694B0FEFCD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7A4009-8523-4056-94F4-D68686B5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1F7A30-D478-45E1-AA27-4ABB3C86E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7706B-1BCE-4D7C-8189-8CC7EC2E79A3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1641408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5A68992A-4460-4FB6-B4A9-5CA4081D9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204B9-3F33-418A-8529-F8E35AFFA5EA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E7A628FD-D009-460C-B8A8-198E2397C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3F1BD13A-8F0C-4844-8E53-32B9FF954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83E67-4137-4B74-8DC6-9A99D28D8478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0692792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DAC5634E-A3D1-425D-8EED-5FD91C2B7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42A07-17FB-4FA4-8DF5-0DE870ACA6F9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868FBA58-E2CE-4EA1-8EC8-A6424B3A4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DA023702-A096-46C5-AB06-5C0D10E7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4E162-13C4-4E25-B56D-0A7B72CED550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994936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137D9E-FAF4-4525-9EAF-B17DB19EA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2D4A871-70E2-44AA-99C2-30A3C2CC6AAD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2BF843B-4B41-4772-8EA0-4D793D7C3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300717-524D-4BFE-B591-FCC7B6469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3375060-5567-485E-87D1-70733CF4D86D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454154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50D4FB4D-BBF5-4913-A874-195BB1EC4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CB749-F126-481F-A07D-7E1814D55C20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538E631B-8DDF-490B-82D8-7ACFACF5E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B8545C96-A339-417C-B659-E25660FFA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F816C-A521-46D8-B944-3602C700C5D3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7569888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7FF2FC84-E26F-4934-9AF8-ECB7FEE50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6F45F-6F9E-478A-9158-9FDF3F3E355B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4FFCFAD2-81A0-45D5-BB2B-317E6C840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9E42C989-496C-42A5-81ED-4DD6C9A8C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4EF67-25B6-46D9-A3F0-AC7192AF6936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9557979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C1E47F36-CC40-44D1-B673-AF98E8225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D93CD-74FA-4AAA-8A7B-41454C8F4647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80E176D6-F8EE-4449-AE8D-CA622505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4DE033EC-F63A-493C-B10B-5479F86C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095D7-AA69-4A16-8999-00F4469ACCB5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6424480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B0A5B693-E9E7-41FB-AC5C-B8211A693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D057D-961B-4E62-BE5F-A315EBE537E2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40615550-9191-4033-9963-8D8C43C39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00B00D9F-FEF0-48E3-AE4C-58917B16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4082E-EA4D-49AD-BC1F-A0BF12AF13FA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405842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AEB0E1-85F9-4913-B0B5-D078D9324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C4C42-1F0E-485B-BE3B-E5929D4E609E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066620-D78E-4ADC-9085-FE17163E7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159B66-96E8-4551-90D1-855016F1C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BFA14-6F41-47A9-B4B2-B0F36C97B011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6895043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436CE6-1D7E-4587-A7FF-A0BE4015A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27F68-C6AD-4999-B580-B5C74A54427A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94421B-B816-4748-9A8B-DD612FD5F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3BEEF8C-8CC1-4616-BB57-A748AA62A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32DD1-3814-46DB-90A6-DEFEBD109D18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1571208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6A8649-DFBE-49CF-B031-BAB3B7934B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8790A34-7E64-4BC3-A1D6-9D72B10BDCE3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633820-5114-41D3-B76E-09D0F110D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75E567-CE2A-4F6C-ACCD-0A64D8938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57F8B9-22DC-4815-8B47-B019B9D3B1F6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5684439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4B6670-2EFE-4B02-9A56-07EFF29D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9B25077-D570-4AF1-B60A-7160D9583C73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4D5540-0841-4B66-A90D-B63B3DCAC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1DA8498-7C2D-48AE-86E0-F6E4114E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8F7778-613E-4082-B7FC-395C30933869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082842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250A18-15B6-45A0-B44C-24F3DCE4E0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7F306A-9AF3-4B50-B9D9-12D1DA561C8F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41F64C-0A89-4BDF-BFB3-1AD927F74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A9E177-CC15-4110-8108-6AD904415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B44C0D7-63CB-48E9-A27C-6FA35A347BF9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6896512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0F21540C-EDC3-4341-A1AD-D253B8665B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7D6324-2348-4F11-95AB-D1BEA1F7A698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BF903E74-5268-4041-9E7B-AE386212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467F1D1F-5DD6-4E31-A645-4F136C25F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A98457-7413-4E1D-8CA8-AE5E5BF1C5AC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754755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783F188B-E7DA-42E7-A01A-8840D7AD6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1BCE7A6-37DB-4C0A-8EFE-F49E5EAC0E39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D6EC6173-DC17-4B66-AB8D-2D8F3D1B8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63943B4-5429-48A2-9BDA-C9E36A690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DF47043-21B3-43E2-AB24-626D40388DB1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6377855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2C90DEFE-B718-479A-B230-9B8D77BA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3798D5A-B2E1-4E23-A81B-A474509EDA15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ABE8544B-5619-47FA-9166-E75E665E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4BB23225-3DD4-45D6-8C48-311B643CC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8B917B1-DE35-4B21-8649-91B77E2D8B57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5795058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BB4A20EB-ED36-48B3-B89D-6150847CA7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F483549-AE33-4E60-8C8F-1F019958B2C2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5CA1B347-8C6D-4FB6-8A9D-F72DC5886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4287A981-723C-49DE-8437-FD84FB1AD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1113EF-EA23-4C0C-8467-E0CE80F5F7C0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8992247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6294FBDF-4FBD-4EBB-BB81-4600AD1E3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ED5512-CC49-418C-8086-8B9B6BF9ED56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1A88FE8B-5859-41A1-A5F7-4CCC2468C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51591ED9-7DFD-4993-BEA4-6E2AE71E2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EEE4A7-D83C-4B07-8D43-901C09C8B7DD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4242315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AF22E58-DCBF-4815-A4EC-66791B0B2A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844F621-57BD-4880-AF5A-DB1F7F059F1C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2D944016-27D9-4C76-B5CB-6823B5836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4890790F-0EE4-4934-8468-12F88654A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9E8039-4EA4-4F01-9038-6AE21102EE19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5288507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9FE11043-D76E-425D-81CC-DF25708955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CDAD50C-2BE2-44F3-9DCA-73C9AAF74574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71AD4256-DAD4-4F72-8EF2-9FA3F5F85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ABD0D3A9-44D0-431D-9D09-AFD7E9320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701E78-D8E4-450E-A289-33774FB2DC44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4219735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8B2B50-2F6E-42AC-A97E-93E5CD7B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58FDB9-6CD9-4EAB-BFCE-CFA16484AFF9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85A568-0015-4721-B37B-D18FC6FF6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49AB49-A3F3-4822-BD74-C97A922C8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8EFCFF-1ED6-4CD1-AA42-823A91B3FAD2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598634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6331F4-6980-4D17-96B6-86E95533E6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81F884-4DE3-4FA3-A747-630D25F9FFFC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32D228-2DC9-425E-9F28-6F855943C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88DF3C-6A90-4787-883C-03C7DB89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98E8CCB-4BBC-460E-98C1-E1AAA472E004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3780522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>
            <a:lvl1pPr>
              <a:defRPr sz="4200">
                <a:solidFill>
                  <a:srgbClr val="3333CC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A4A2A-426A-4BA2-883B-CAEC4BEC1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9E610-E2D8-4B50-89FC-362E7FDAFBC2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8290C-01BA-4C6A-9461-91067E3E6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B3112-9BA6-4B90-84A9-A17F80443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E9441E-DBC4-4882-B66F-FD7964BD2543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455332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B071D-4A1B-4C5D-81C1-9C226E908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48630-A8F7-4D6B-8FA4-88A4F9A92D0B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841C7-B3A6-4142-A51A-F32BCC7A9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F6E70-A104-4154-95C0-1BC3025F8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49D161-2DF4-4B9B-BD32-8F5718F7F70C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9341388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68D843-4EAF-49C0-B3D8-18EE2DA50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A1E20-2209-4B72-9607-CE0E080423C3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17A25E4-40FB-4E6C-B062-0C7DB8B5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75D79C4-EF64-4693-8852-6EEB0C259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CBBC3-48BE-45CB-A6E8-BB3B019FA5BC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2694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D67D554B-F43A-487A-A7FF-8598F7567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6A60579-44AD-4CC7-BAAF-C96D8CAF3D17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1894C16E-AC26-4EB2-AE4B-DC9D9F88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F1074154-1B22-4042-AA15-FE1C73CA5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3E030E5-B332-4F2A-9511-F2F9F9018CA4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8697356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F8CBEE5-F434-4B62-898B-D5CA81D02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1A790-EA52-4776-A0B9-33F652DB902F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E95598B-89C7-42A6-AC7E-5541097B9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9A3327-2102-41B3-98B9-898D44D33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1406E0-D4C8-4A53-B64B-D36EF4C27DD5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5089356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C114A5A-7B38-42B8-8546-AC646B53D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A335F-456D-47AF-8824-6E2B604A7104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F916BBE-ADE7-4ABF-89D4-C285EF5FE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D10C825-BAA7-46E4-82E7-F5AA2FC06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88DB9-688D-4201-A4C4-431F23B24242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2676399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4D705FE-94D5-452B-9A13-2C2C07143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1640E-FBB8-445A-B1A6-E40C66917877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17167FC-3234-4BBF-9598-9D4F587CF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DF3069-7936-4D29-9E7D-303258AF0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04F1B0-4146-4B1B-A842-DE0C0B240D94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1771766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466F5B-6438-486A-8B79-8F47FF913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49247-9626-4A49-B609-3B7B558F8466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EDC71E1-87BC-4E1B-BC0F-F1F3B5F8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56D3AC-C662-4716-A25D-63F71F2C8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BF6A48-EE88-4360-83CB-2968997B3065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0377247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8C04BE5-F082-4A4A-A7BA-9E0FF62A1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6EFA4-4803-4962-A360-CFA47E2255BA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018ADAF-5AC1-4D66-BA58-E03D575C0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754483-F1A7-4986-9D8C-3C5F5247B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AE73D-8FAD-4BE1-8F58-178A6EC96418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9284175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A573E-C596-47FA-8385-DFC78BA8F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4881A-B1CA-4DBD-91AE-404AE5B0075E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EEA1A-4955-4533-BA68-2DC51BF37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106F-0F94-44F3-92A5-C2028092A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33B10F-E691-41BD-B130-BFDBE1049AED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3974506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21C36-12BA-46A8-BCCF-70F5A1164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B6051-AFDF-4F01-A4E8-B8297F3679FD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1FA41-12E2-4AF5-9DDE-113F68E6C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2DFD8-D4B9-4042-987E-EE5FD5C87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04032B-0EF1-4F31-A984-C38E09E6E33F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0173310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>
            <a:lvl1pPr>
              <a:defRPr sz="4200">
                <a:solidFill>
                  <a:srgbClr val="3333CC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407DE-83B2-60B0-1A98-15A94248E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B7101-81B1-46E7-884C-65478432FF7A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F6973-FC8B-C6F0-5247-3186013EB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28158-C8B6-A170-F985-F8B628A8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DF942A-AA45-4529-BA9E-63AB248FC4A3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5833533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31C06-8B50-BDFF-9BDA-689266660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B4A4F-41B8-430E-A28B-A67DA7D52336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92B13-44F5-87FE-9F75-6529AF6F7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1EB2B-23A2-9B93-1620-DA5909B1F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3A7102-AEDB-4940-A5AC-22E980521E31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9461096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CCD7B06-1856-4E27-DD40-9C1BF7C9C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11FA5-39B2-4DC2-8B5C-5BD4537A190A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8D679F0-34C4-6BDB-028F-9A2F5D956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B9A1AB-F73C-F352-5049-2B0640AB7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0259C-E39F-43AA-8B41-8F55C3AF1E62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242557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7EB130CD-BC12-435A-995E-C5EB22E7E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4291217-0958-418D-9CC8-125862209724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DA625452-13BE-42D6-A07B-8F119778E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97ED0A99-2DE5-4323-B40F-7085C3A95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7DC9148-DC84-404E-B41F-2B61B13452E8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7368052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447F0FA-A6E2-5EF3-2B50-FBC983D73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328E3-8AA3-4463-BB2C-43406A7F59BF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C75B1F3-A098-B14B-33D5-54E16382D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E90CC77-83E2-68B7-BD0E-B8514F3D1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F60A3-DD36-460D-8FE5-FDEC4EDD676E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0288010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F7E0303-ECDE-FBE7-C8F4-C2BB0DBAE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BBC7C-5EDF-481A-81E6-0BC9E3DF760E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0E80666-670C-13BC-A2F0-5087CE3D5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3990127-72B3-D739-051E-519EB9BAF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3E69FD-5FCB-4835-8C75-CD45C4F85ED7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3896442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819D6F1-1EA3-A479-493E-1E4EC7C44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7DD40-A6FF-4F72-830D-0B56CEF1A984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95773F4-0582-7C96-BB00-944EF1F7C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75EAF19-3836-7BB1-9165-D68C1AF00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0AD758-7163-44EE-AB69-B9E27CEADFF3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7859874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E07AD69-AFA4-B013-1ACF-6D60C1AB6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286C3-3693-4502-8CE0-6C9AC140DD74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80C7C25-9440-4F99-3FBF-41D619FE4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BDAB4E9-91C8-B497-7457-21C8B0BE8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2D09DC-8420-47BC-A61B-FFEBC3980F8F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2773082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9FDD91D-FBC5-1A5A-2ABF-F5CA9D899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F5D91-2C37-4295-A444-59A47227E6C9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61BCF04-258B-E63B-5445-47F38DF62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6DED10-5EC0-FABF-0398-C345A5BA4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E36A08-1E9E-4944-A92E-F019F5A70D89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2802341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182D4-6164-38A1-C44B-C6B755CCA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E4D5F-01F6-4E0A-8525-76FFED8887B8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DB8E7-47E5-042C-072C-329AAF5AA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5C987-54C7-817C-E387-21B13BD9E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76A4F4-89D9-41CC-9780-6F9A61829FE4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664698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C4A12-AADD-5A4B-3BF2-9ACFA58B3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738E9-A944-45F5-AB89-7430878DE0CD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CC3E6-AFAD-3890-F90C-2EB2291B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98C86-E3E1-AF00-9756-9B757E041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B0D140-03E7-410F-9DE0-1D02D3E0E549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4425701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>
            <a:lvl1pPr>
              <a:defRPr sz="4200">
                <a:solidFill>
                  <a:srgbClr val="3333CC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2pPr>
            <a:lvl3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3pPr>
            <a:lvl4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4pPr>
            <a:lvl5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DE444-9A02-364D-A088-B1D205D8C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998FF-3DD4-46EF-A9B6-2859263B7A4E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C9D4B-2380-A5EB-23F6-B27C32A8D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2E144-7DEA-DB3D-0AE4-91C4663C5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49B838-8766-4B24-8181-F7DEB1589185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874936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141F1-14E3-4744-44EC-5EB7A587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1318C-EBC8-4D51-B5A2-95699B2E3F5D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84930-6E25-68BA-04F9-39FE81D32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44143-3A5D-7D6C-599D-AE5AC2254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631B1E-998E-4E0A-A9C4-FEAC14B98767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0934990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2E01A1B-E2E5-DA83-CA2E-9AF19822C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26101-5064-441D-A012-6BC5110E72CB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286A3EE-A9D6-2E45-FF31-5F6DCE9BE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74EFF5-3E30-8512-56C8-3A4A6904F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AE4D91-5DD2-46BD-9EA4-25218D207683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885124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4932B88A-3DB1-4B44-AB62-E0D61909D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58E748C-4F48-4E00-A7A9-58AF1153B04C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C5B6CD73-A1F9-4EB4-906C-C08F041A4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CC6B4983-7E09-4787-BF14-37F08DE0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75D4618-FCB1-4946-9772-8BB1B2E70C25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0522202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C4841EA-262F-7CB4-B61A-9AE487A64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723AC-1B72-424A-807D-2DA414ED052A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F9EDB4F-DCC5-0D98-36E1-7815414B9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8905CC7-1199-8600-19E3-B52A9FCDB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12838-99E8-4164-91F1-DEEBB954F45D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8683413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BD9EE9D-00C9-EAD0-21A4-C65299861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8407F-BE13-4F37-A601-D49320183BBA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C9EFD87-43F9-9F83-672D-419B98185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CF3EBF8-C0EC-DAE6-E8A1-61DC23AB9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85E24-CC28-47BB-8CD7-B464E3E0ECC9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9143509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B35140C-5D35-0DBD-8743-6F9479EF9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6B8AC-7800-4817-8048-50CF3E25ED23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3F8E1DF-41AB-61B1-D43B-536D93AA6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9BB0C61-EAAA-8CE3-FC2D-BD26E8B87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FB8A5-BA6B-4362-AB24-4DF5BE3FD66F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0841643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DEAA9F3-5081-846E-B7EC-55D945F0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C7456-8DF8-4182-B0E5-7A23E83857B9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F42E0AE-4206-D549-2ADC-2461A9AB4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35DE2A-4EFB-3207-D3E3-A4B26354B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8B39F-2D02-49AC-AD90-B8BE2CE0FAA3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7937027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A660F3A-6B4B-49AF-4838-06ACBFB10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42874-9E47-4851-9109-291A0689F5A3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27EA27-33FF-3BAA-FC5E-E2002E21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410564-A391-B30B-095F-6876F56CE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0B3BF6-917B-4656-9AE8-0FA240BFEC6C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985865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6E8F4-8F2B-1016-94EA-2256B8778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2DD24-3C88-41F2-AB29-2A624CD93224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ED0B2-9B0C-F374-B5C3-AA6D5DEA2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4145E-9B0D-C90F-BCD8-041092344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9DF7F-3BDD-48F7-9800-E6665CCF4BA7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1544078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4060D-783A-DCDD-CF60-5FF27D67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7AD0A-C5CD-4415-8E5A-A248D7F609A4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07887-897D-4006-17F3-6231509C1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86F21-0EEF-83AF-B36E-EC1395715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1FE8FF-5BBA-4773-A817-0DC674914FEE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0562483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47DCC49-1774-4EF9-A28F-5F1B9FFCE8E5}" type="datetimeFigureOut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01.02.2023</a:t>
            </a:fld>
            <a:endParaRPr lang="de-DE" altLang="zh-CN" sz="440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zh-CN" sz="440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689672C-F418-465E-831D-4D2B80A63241}" type="slidenum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zh-CN" sz="440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3835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986AFBF-7EAA-4003-B091-1EDDFF82898C}" type="datetimeFigureOut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01.02.2023</a:t>
            </a:fld>
            <a:endParaRPr lang="de-DE" altLang="zh-CN" sz="440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zh-CN" sz="440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99BD922-FCD2-4CDA-AEEA-678A8BD7532E}" type="slidenum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zh-CN" sz="440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1135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57E57DF-DFBA-4249-8C2F-E14F3589DEFC}" type="datetimeFigureOut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01.02.2023</a:t>
            </a:fld>
            <a:endParaRPr lang="de-DE" altLang="zh-CN" sz="440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zh-CN" sz="440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65B94DD-A826-49E3-939D-270CF3E81E56}" type="slidenum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zh-CN" sz="440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244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C9ABFA05-401E-45F3-AF7A-48DB8910C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AD762B1-74C3-4A4B-B02D-AD218B7F0B11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0677B3C9-1868-4627-9105-56E7853E1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9594980-34E4-4DFD-A331-10E94E3C6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A0FB084-410C-4E7B-AA03-0D8750477E3A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093883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454A35C-F4F2-48F9-88ED-EDD5C4BE6E3E}" type="datetimeFigureOut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01.02.2023</a:t>
            </a:fld>
            <a:endParaRPr lang="de-DE" altLang="zh-CN" sz="440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zh-CN" sz="440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63EFFC9-6D6C-48B9-BBCC-BE6693BBB79A}" type="slidenum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zh-CN" sz="440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4602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5F431FB-F8E0-4BE4-80F7-601D8E95F237}" type="datetimeFigureOut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01.02.2023</a:t>
            </a:fld>
            <a:endParaRPr lang="de-DE" altLang="zh-CN" sz="440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zh-CN" sz="440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4E5B171-36B9-475C-9C98-D0542F13E5B7}" type="slidenum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zh-CN" sz="440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7623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D42D35F-9B88-4DB1-8AD4-FC9286583CE4}" type="datetimeFigureOut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01.02.2023</a:t>
            </a:fld>
            <a:endParaRPr lang="de-DE" altLang="zh-CN" sz="440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zh-CN" sz="440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2717D75-02FE-4DEE-AF4A-B36BBC5E419C}" type="slidenum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zh-CN" sz="440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5010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D558395-9908-427B-9A8D-D3BE59B2C2D0}" type="datetimeFigureOut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01.02.2023</a:t>
            </a:fld>
            <a:endParaRPr lang="de-DE" altLang="zh-CN" sz="440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zh-CN" sz="440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92E3C57-29CF-4BAD-822D-6C0A499E32CA}" type="slidenum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zh-CN" sz="440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0771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C090C56-0D94-46E1-9150-955EC40BEF64}" type="datetimeFigureOut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01.02.2023</a:t>
            </a:fld>
            <a:endParaRPr lang="de-DE" altLang="zh-CN" sz="440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zh-CN" sz="440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0D9E512-823E-474E-AD4B-5729BD2B875A}" type="slidenum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zh-CN" sz="440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6571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03F9AA1-BCB2-4EFE-B69B-AA3E876ACD50}" type="datetimeFigureOut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01.02.2023</a:t>
            </a:fld>
            <a:endParaRPr lang="de-DE" altLang="zh-CN" sz="440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zh-CN" sz="440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4FCB5F1-D60A-45A4-B44B-26E56D79FDDB}" type="slidenum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zh-CN" sz="440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230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C1DE96F-2408-4B4E-8218-C9961EDD70AD}" type="datetimeFigureOut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01.02.2023</a:t>
            </a:fld>
            <a:endParaRPr lang="de-DE" altLang="zh-CN" sz="440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zh-CN" sz="440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2139698-7967-485F-A81A-E4AC69BF837A}" type="slidenum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zh-CN" sz="440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2572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0992B44-0830-45F3-A9A4-7054C752096F}" type="datetimeFigureOut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01.02.2023</a:t>
            </a:fld>
            <a:endParaRPr lang="de-DE" altLang="zh-CN" sz="440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zh-CN" sz="440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0C1628C-D971-40DE-89EB-63DC5223CF1D}" type="slidenum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zh-CN" sz="440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9977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>
            <a:lvl1pPr>
              <a:defRPr sz="4200">
                <a:solidFill>
                  <a:srgbClr val="3333CC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C3A2B-FC69-35FB-1E71-D41358DCB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3A949-CC76-4F22-B2A7-F50755F91037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8F86A-988F-326C-0F71-E7D5CFFD4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2DC7A-84F8-60CA-48FD-7D4A72E6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CF977-73E3-40D1-A466-3272A6BBDB89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1557116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13FDE-87CF-A248-B259-49AF612E9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02C72-B83C-4B38-AF49-A60F78F10E6E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2F3A1-950F-5A3D-8BE7-1133A909D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69A1A-C440-4F04-0CF4-2700DBC4C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E23D8-840E-4218-A83B-B334C5B9BC88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565938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E928FC5E-EA78-4A4A-BA6E-4572F789A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DD3AEED-2298-4CC3-8611-6F3FE2088DBE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A128549E-7266-42B5-9161-3188077D2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32BF7B08-1031-49A6-8B4B-EF1867896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7DE8FE5-1387-4E5A-BDD4-3DF604E9EA7E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533737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71BA167-8363-7FB0-1784-6C23DDBE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F367A-BF17-40E5-9AE4-2EA28E17237E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3C7CB0-CAFD-4CDE-042F-CCF710604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517A30-4AE3-4A64-6AA5-9F5BCD2D2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0571B-4BF4-4C5C-BEF5-E720DD8F3419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636524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D190843-6021-7BD7-FF84-BE9B2BB66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626B4-027C-4470-A753-0F0A29032B57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5EB984A-3570-8223-A377-FF4450384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4FCE1C8-633E-6CF9-C764-AA8B207F0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2E2AA-16ED-46AC-814C-948D23F97D66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1671828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EA03551-78B5-760F-C665-9F0EF53C5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35403-C8F2-4F5C-BC81-334C9CED9BA4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87539DE-67C7-1F9C-66C3-89FAE6EE4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8A11214-B15B-2F50-AAC1-16139AF9D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CE3A0-1257-4FE8-9E61-75A550140672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8937018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EEAD5C4-D394-3114-6A51-B7E5494C8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B6B7B-16CC-4980-BECE-75798E260801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04EC1FE-B90A-0AA8-BAEA-15832A605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F4E246-3AFE-76BE-BD3B-0A26DBB41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3067A-E660-41A1-8C08-AFB9FF52F6FA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1601711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72844B-6E48-35D0-C44D-82BD77F50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3AEBE-E2D5-492B-94B1-5BEBFB092846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D83B6F-8198-80F7-8C08-BC0ED283F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9790D78-BCCE-8C44-6E86-20B8C29B3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62AB2-532A-4DDB-BE41-E254C0717632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0622965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3F19C21-93A7-18B0-EBA5-1E7C1F904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B864D-E8C3-4F54-95C7-A5920EB41EBB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616D8E-D0BF-7BED-7324-2ACAE8B31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523AE9-6A91-09B9-BAA2-1EEE7440D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5B84B-437D-49C3-890E-C13401933BEE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2464610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92FFA-1C27-C747-E642-1AD49A072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A461F-9FEA-4E4B-A206-96F8CED7FD69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75084-AB1D-8382-9F18-51427199C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BE3A9-C20A-EDE5-B644-92AEF7260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5AC58-7B30-47CC-8422-96CA085E22F6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8771933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F818B-B8FF-8D6A-B229-5137E218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E79A2-1B3A-4146-AC48-3193551942D2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2E631-91A7-8047-2620-DBC9F441E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5E1A4-3B88-E01D-3BBA-230075ADE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C686A-685B-4A3B-A6EB-629F9194F9A2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1937016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>
            <a:lvl1pPr>
              <a:defRPr sz="4200">
                <a:solidFill>
                  <a:srgbClr val="3333CC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7A982-2936-B924-981A-8DAEBA400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0B6D4-F806-430B-A96D-07477FE3582B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7551B-08F9-67BA-FFAF-DC65B6D6B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BFC14-D5BE-9249-0320-C76BDBB6E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E0E33-53FE-46E4-994E-EDE76684DBB7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736968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D317D-843D-39BB-B821-B92698550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394F2-6160-43A1-83AE-61A4AE131C9C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A8642-AB79-15D6-AA90-31B51DEED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CB17C-B134-645A-8E22-08DB3FDE5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1F57FA-3630-4EB7-8403-25F9C4D99CF7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64650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platzhalter 1">
            <a:extLst>
              <a:ext uri="{FF2B5EF4-FFF2-40B4-BE49-F238E27FC236}">
                <a16:creationId xmlns:a16="http://schemas.microsoft.com/office/drawing/2014/main" id="{F120774B-6873-4B99-B121-99F0C58DC7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Titelmasterformat durch Klicken bearbeiten</a:t>
            </a:r>
          </a:p>
        </p:txBody>
      </p:sp>
      <p:sp>
        <p:nvSpPr>
          <p:cNvPr id="7171" name="Textplatzhalter 2">
            <a:extLst>
              <a:ext uri="{FF2B5EF4-FFF2-40B4-BE49-F238E27FC236}">
                <a16:creationId xmlns:a16="http://schemas.microsoft.com/office/drawing/2014/main" id="{67A9F993-2393-4DCC-822C-3830156C48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9D5298-1208-44DA-8A52-EA8435AB79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67E3ADB-6D64-48A2-A83F-1CBE8CF8C5B1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DE445F-A5E8-4F28-B1C7-90E79B95F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BF4D51-224A-4344-9065-8CB1C8E04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D592643-58D5-4FF1-8724-40F70D71EFFF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374" r:id="rId1"/>
    <p:sldLayoutId id="2147505375" r:id="rId2"/>
    <p:sldLayoutId id="2147505376" r:id="rId3"/>
    <p:sldLayoutId id="2147505377" r:id="rId4"/>
    <p:sldLayoutId id="2147505378" r:id="rId5"/>
    <p:sldLayoutId id="2147505379" r:id="rId6"/>
    <p:sldLayoutId id="2147505380" r:id="rId7"/>
    <p:sldLayoutId id="2147505381" r:id="rId8"/>
    <p:sldLayoutId id="2147505382" r:id="rId9"/>
    <p:sldLayoutId id="2147505383" r:id="rId10"/>
    <p:sldLayoutId id="214750538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2800" kern="1200">
          <a:solidFill>
            <a:schemeClr val="tx1"/>
          </a:solidFill>
          <a:latin typeface="+mn-lt"/>
          <a:ea typeface="SimSun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Grafik 7">
            <a:extLst>
              <a:ext uri="{FF2B5EF4-FFF2-40B4-BE49-F238E27FC236}">
                <a16:creationId xmlns:a16="http://schemas.microsoft.com/office/drawing/2014/main" id="{66DAEE9E-248D-FDF7-58C6-B567C33E1B4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0"/>
            <a:ext cx="1781175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Placeholder 1">
            <a:extLst>
              <a:ext uri="{FF2B5EF4-FFF2-40B4-BE49-F238E27FC236}">
                <a16:creationId xmlns:a16="http://schemas.microsoft.com/office/drawing/2014/main" id="{FE623200-DBB9-31B2-160E-84A1194960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1365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Mastertitelformat bearbeiten</a:t>
            </a:r>
            <a:endParaRPr lang="en-US" altLang="zh-CN"/>
          </a:p>
        </p:txBody>
      </p:sp>
      <p:sp>
        <p:nvSpPr>
          <p:cNvPr id="3076" name="Text Placeholder 2">
            <a:extLst>
              <a:ext uri="{FF2B5EF4-FFF2-40B4-BE49-F238E27FC236}">
                <a16:creationId xmlns:a16="http://schemas.microsoft.com/office/drawing/2014/main" id="{B5A517C6-3E95-A23E-E163-2DC119433D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8BEE2-4159-2E6B-3D2C-A2362C08D4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D04FAD-D201-486A-B470-5A64D2C8E7A2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A5065-977E-78F7-6516-4997532CC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957E-8AC9-42A2-962E-829043C26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3AF5579C-B9CC-4B80-B54F-9EE0A71F840B}" type="slidenum">
              <a:rPr lang="de-DE" altLang="zh-CN"/>
              <a:pPr/>
              <a:t>‹Nr.›</a:t>
            </a:fld>
            <a:endParaRPr lang="de-DE" altLang="zh-CN"/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5A1F4B0B-ACED-6ED1-9824-FF3A5F2C2D4A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143000"/>
            <a:ext cx="6732588" cy="3175"/>
          </a:xfrm>
          <a:prstGeom prst="line">
            <a:avLst/>
          </a:prstGeom>
          <a:noFill/>
          <a:ln w="76200">
            <a:solidFill>
              <a:srgbClr val="07B5EB"/>
            </a:solidFill>
            <a:round/>
          </a:ln>
        </p:spPr>
        <p:txBody>
          <a:bodyPr/>
          <a:lstStyle/>
          <a:p>
            <a:pPr eaLnBrk="1" hangingPunct="1">
              <a:defRPr/>
            </a:pPr>
            <a:endParaRPr lang="de-DE" dirty="0">
              <a:ln>
                <a:solidFill>
                  <a:srgbClr val="00B0F0"/>
                </a:solidFill>
              </a:ln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01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5525" r:id="rId1"/>
    <p:sldLayoutId id="2147505526" r:id="rId2"/>
    <p:sldLayoutId id="2147505527" r:id="rId3"/>
    <p:sldLayoutId id="2147505528" r:id="rId4"/>
    <p:sldLayoutId id="2147505529" r:id="rId5"/>
    <p:sldLayoutId id="2147505530" r:id="rId6"/>
    <p:sldLayoutId id="2147505531" r:id="rId7"/>
    <p:sldLayoutId id="2147505532" r:id="rId8"/>
    <p:sldLayoutId id="2147505533" r:id="rId9"/>
    <p:sldLayoutId id="2147505534" r:id="rId10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algn="ctr" rtl="0" fontAlgn="base">
        <a:lnSpc>
          <a:spcPct val="90000"/>
        </a:lnSpc>
        <a:spcBef>
          <a:spcPts val="10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1pPr>
      <a:lvl2pPr marL="457200" algn="ctr" rtl="0" fontAlgn="base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2pPr>
      <a:lvl3pPr marL="914400" algn="ctr" rtl="0" fontAlgn="base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3pPr>
      <a:lvl4pPr marL="1371600" algn="ctr" rtl="0" fontAlgn="base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4pPr>
      <a:lvl5pPr marL="1828800" algn="ctr" rtl="0" fontAlgn="base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5">
            <a:extLst>
              <a:ext uri="{FF2B5EF4-FFF2-40B4-BE49-F238E27FC236}">
                <a16:creationId xmlns:a16="http://schemas.microsoft.com/office/drawing/2014/main" id="{D8E470B3-9FAE-426C-975E-001E67387AD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81000" y="1143000"/>
            <a:ext cx="6732588" cy="3175"/>
          </a:xfrm>
          <a:prstGeom prst="line">
            <a:avLst/>
          </a:prstGeom>
          <a:noFill/>
          <a:ln w="76200">
            <a:solidFill>
              <a:srgbClr val="07B5EB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de-DE">
              <a:ln>
                <a:solidFill>
                  <a:srgbClr val="00B0F0"/>
                </a:solidFill>
              </a:ln>
              <a:latin typeface="Arial" charset="0"/>
              <a:cs typeface="Arial" charset="0"/>
            </a:endParaRPr>
          </a:p>
        </p:txBody>
      </p:sp>
      <p:pic>
        <p:nvPicPr>
          <p:cNvPr id="11267" name="Grafik 11">
            <a:extLst>
              <a:ext uri="{FF2B5EF4-FFF2-40B4-BE49-F238E27FC236}">
                <a16:creationId xmlns:a16="http://schemas.microsoft.com/office/drawing/2014/main" id="{DC7A8210-45DF-432D-A2EA-37D19049DD1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0"/>
            <a:ext cx="1781175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itelplatzhalter 1">
            <a:extLst>
              <a:ext uri="{FF2B5EF4-FFF2-40B4-BE49-F238E27FC236}">
                <a16:creationId xmlns:a16="http://schemas.microsoft.com/office/drawing/2014/main" id="{51ACA2F4-8795-4CAE-9CEE-9A548396B79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47700" y="0"/>
            <a:ext cx="66246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de-DE"/>
              <a:t>单击</a:t>
            </a:r>
            <a:endParaRPr lang="de-DE" altLang="zh-CN"/>
          </a:p>
        </p:txBody>
      </p:sp>
      <p:sp>
        <p:nvSpPr>
          <p:cNvPr id="11269" name="Textplatzhalter 2">
            <a:extLst>
              <a:ext uri="{FF2B5EF4-FFF2-40B4-BE49-F238E27FC236}">
                <a16:creationId xmlns:a16="http://schemas.microsoft.com/office/drawing/2014/main" id="{0E634D1C-3770-4E68-A94E-5946BF3B4F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47700" y="1495425"/>
            <a:ext cx="6743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342A8A-6E7C-40FF-8DEB-C4E9C2878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228CF6A-93DD-4274-923C-3D8BA2CB2B32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1F307B-CB73-4336-AA1C-600377B83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697441-520C-4F4E-9001-D0BB40525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DA84C14-48A5-4F6C-B1DD-EB95B23B4B05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233" r:id="rId1"/>
    <p:sldLayoutId id="2147505234" r:id="rId2"/>
    <p:sldLayoutId id="2147505235" r:id="rId3"/>
    <p:sldLayoutId id="2147505236" r:id="rId4"/>
    <p:sldLayoutId id="2147505237" r:id="rId5"/>
    <p:sldLayoutId id="2147505238" r:id="rId6"/>
    <p:sldLayoutId id="2147505239" r:id="rId7"/>
    <p:sldLayoutId id="2147505240" r:id="rId8"/>
    <p:sldLayoutId id="2147505241" r:id="rId9"/>
    <p:sldLayoutId id="2147505242" r:id="rId10"/>
    <p:sldLayoutId id="2147505243" r:id="rId11"/>
    <p:sldLayoutId id="2147505558" r:id="rId12"/>
    <p:sldLayoutId id="2147505559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algn="just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5">
            <a:extLst>
              <a:ext uri="{FF2B5EF4-FFF2-40B4-BE49-F238E27FC236}">
                <a16:creationId xmlns:a16="http://schemas.microsoft.com/office/drawing/2014/main" id="{F1E55959-2634-40DD-85CA-73C96F11CD2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81000" y="1143000"/>
            <a:ext cx="6732588" cy="3175"/>
          </a:xfrm>
          <a:prstGeom prst="line">
            <a:avLst/>
          </a:prstGeom>
          <a:noFill/>
          <a:ln w="76200">
            <a:solidFill>
              <a:srgbClr val="07B5EB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de-DE">
              <a:ln>
                <a:solidFill>
                  <a:srgbClr val="00B0F0"/>
                </a:solidFill>
              </a:ln>
              <a:latin typeface="Arial" charset="0"/>
              <a:cs typeface="Arial" charset="0"/>
            </a:endParaRPr>
          </a:p>
        </p:txBody>
      </p:sp>
      <p:pic>
        <p:nvPicPr>
          <p:cNvPr id="19459" name="Grafik 11">
            <a:extLst>
              <a:ext uri="{FF2B5EF4-FFF2-40B4-BE49-F238E27FC236}">
                <a16:creationId xmlns:a16="http://schemas.microsoft.com/office/drawing/2014/main" id="{F5E2D1FF-AF58-43D0-96A9-0FBBEE5B00D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0"/>
            <a:ext cx="1781175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itelplatzhalter 1">
            <a:extLst>
              <a:ext uri="{FF2B5EF4-FFF2-40B4-BE49-F238E27FC236}">
                <a16:creationId xmlns:a16="http://schemas.microsoft.com/office/drawing/2014/main" id="{99F043C7-799E-43AB-8A2C-68384F19260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47700" y="0"/>
            <a:ext cx="66246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de-DE"/>
              <a:t>单击</a:t>
            </a:r>
            <a:endParaRPr lang="de-DE" altLang="zh-CN"/>
          </a:p>
        </p:txBody>
      </p:sp>
      <p:sp>
        <p:nvSpPr>
          <p:cNvPr id="19461" name="Textplatzhalter 2">
            <a:extLst>
              <a:ext uri="{FF2B5EF4-FFF2-40B4-BE49-F238E27FC236}">
                <a16:creationId xmlns:a16="http://schemas.microsoft.com/office/drawing/2014/main" id="{119B443B-07BE-495C-87D4-CE4668EFEA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47700" y="1495425"/>
            <a:ext cx="6743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544A5AB-6C1A-4164-92DC-762CB8726D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4156ACB-3DC0-468B-8BDC-FA47F581A6F1}" type="datetimeFigureOut">
              <a:rPr lang="de-DE" altLang="de-DE"/>
              <a:pPr>
                <a:defRPr/>
              </a:pPr>
              <a:t>01.02.2023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D2FC9B-0B65-40E0-86CC-1C9DA34A11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AB60CD-219B-4249-B957-5E3D763C71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99BB111-4B30-455E-BBB8-E4D3CDDB6E7F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298" r:id="rId1"/>
    <p:sldLayoutId id="2147505299" r:id="rId2"/>
    <p:sldLayoutId id="2147505300" r:id="rId3"/>
    <p:sldLayoutId id="2147505301" r:id="rId4"/>
    <p:sldLayoutId id="2147505302" r:id="rId5"/>
    <p:sldLayoutId id="2147505303" r:id="rId6"/>
    <p:sldLayoutId id="2147505304" r:id="rId7"/>
    <p:sldLayoutId id="2147505305" r:id="rId8"/>
    <p:sldLayoutId id="2147505306" r:id="rId9"/>
    <p:sldLayoutId id="2147505307" r:id="rId10"/>
    <p:sldLayoutId id="214750530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algn="just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5">
            <a:extLst>
              <a:ext uri="{FF2B5EF4-FFF2-40B4-BE49-F238E27FC236}">
                <a16:creationId xmlns:a16="http://schemas.microsoft.com/office/drawing/2014/main" id="{2CA74DDA-51F9-4E6B-BA3D-2D3697554B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000" y="1143000"/>
            <a:ext cx="6400800" cy="0"/>
          </a:xfrm>
          <a:prstGeom prst="line">
            <a:avLst/>
          </a:prstGeom>
          <a:noFill/>
          <a:ln w="76200">
            <a:solidFill>
              <a:srgbClr val="07B5EB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de-DE" b="0">
              <a:ln>
                <a:solidFill>
                  <a:srgbClr val="00B0F0"/>
                </a:solidFill>
              </a:ln>
              <a:latin typeface="Arial" charset="0"/>
              <a:cs typeface="Arial" charset="0"/>
            </a:endParaRPr>
          </a:p>
        </p:txBody>
      </p:sp>
      <p:pic>
        <p:nvPicPr>
          <p:cNvPr id="21507" name="Grafik 7">
            <a:extLst>
              <a:ext uri="{FF2B5EF4-FFF2-40B4-BE49-F238E27FC236}">
                <a16:creationId xmlns:a16="http://schemas.microsoft.com/office/drawing/2014/main" id="{E761C253-B54E-442B-9C03-D5F2AACE9D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76200"/>
            <a:ext cx="21399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05430" r:id="rId1"/>
    <p:sldLayoutId id="2147505431" r:id="rId2"/>
    <p:sldLayoutId id="2147505432" r:id="rId3"/>
    <p:sldLayoutId id="2147505433" r:id="rId4"/>
    <p:sldLayoutId id="2147505434" r:id="rId5"/>
    <p:sldLayoutId id="2147505435" r:id="rId6"/>
    <p:sldLayoutId id="2147505436" r:id="rId7"/>
    <p:sldLayoutId id="2147505437" r:id="rId8"/>
    <p:sldLayoutId id="2147505438" r:id="rId9"/>
    <p:sldLayoutId id="2147505439" r:id="rId10"/>
    <p:sldLayoutId id="214750544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SimSun" pitchFamily="2" charset="-122"/>
          <a:cs typeface="SimSun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SimSun" pitchFamily="2" charset="-122"/>
          <a:cs typeface="SimSun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SimSun" pitchFamily="2" charset="-122"/>
          <a:cs typeface="SimSun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SimSun" pitchFamily="2" charset="-122"/>
          <a:cs typeface="SimSun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SimSun" pitchFamily="2" charset="-122"/>
          <a:cs typeface="SimSun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kumimoji="1" sz="2800" kern="1200">
          <a:solidFill>
            <a:schemeClr val="tx1"/>
          </a:solidFill>
          <a:latin typeface="+mn-lt"/>
          <a:ea typeface="SimSun" pitchFamily="2" charset="-122"/>
          <a:cs typeface="SimSun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SimSun" pitchFamily="2" charset="-122"/>
          <a:cs typeface="SimSun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SimSun" pitchFamily="2" charset="-122"/>
          <a:cs typeface="SimSun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kern="1200">
          <a:solidFill>
            <a:schemeClr val="tx1"/>
          </a:solidFill>
          <a:latin typeface="+mn-lt"/>
          <a:ea typeface="SimSun" pitchFamily="2" charset="-122"/>
          <a:cs typeface="SimSun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kern="1200">
          <a:solidFill>
            <a:schemeClr val="tx1"/>
          </a:solidFill>
          <a:latin typeface="+mn-lt"/>
          <a:ea typeface="SimSun" pitchFamily="2" charset="-122"/>
          <a:cs typeface="SimSu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rafik 7">
            <a:extLst>
              <a:ext uri="{FF2B5EF4-FFF2-40B4-BE49-F238E27FC236}">
                <a16:creationId xmlns:a16="http://schemas.microsoft.com/office/drawing/2014/main" id="{37577792-8B4C-4B8D-99D9-8E46FAC111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0"/>
            <a:ext cx="1781175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Placeholder 1">
            <a:extLst>
              <a:ext uri="{FF2B5EF4-FFF2-40B4-BE49-F238E27FC236}">
                <a16:creationId xmlns:a16="http://schemas.microsoft.com/office/drawing/2014/main" id="{1E400CF0-6DB0-4F58-BE37-3F7998073D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1365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Mastertitelformat bearbeiten</a:t>
            </a:r>
            <a:endParaRPr lang="en-US" altLang="zh-CN"/>
          </a:p>
        </p:txBody>
      </p:sp>
      <p:sp>
        <p:nvSpPr>
          <p:cNvPr id="19460" name="Text Placeholder 2">
            <a:extLst>
              <a:ext uri="{FF2B5EF4-FFF2-40B4-BE49-F238E27FC236}">
                <a16:creationId xmlns:a16="http://schemas.microsoft.com/office/drawing/2014/main" id="{8D23CDB3-48A0-4724-891C-63DA4C4CE8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B2A01-9228-4614-BA66-D0C9C3E8C0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5D23B3F-EEE6-42C7-BB6B-349D90B7F467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600DF-009D-466D-81EA-3FC1A824EE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5920B-75A1-4F60-9A8B-F472733684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27046B6-9A8A-4E0C-875A-8729571CB890}" type="slidenum">
              <a:rPr lang="de-DE" altLang="zh-CN"/>
              <a:pPr/>
              <a:t>‹Nr.›</a:t>
            </a:fld>
            <a:endParaRPr lang="de-DE" altLang="zh-CN"/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6B67609A-2C71-4421-A38E-05C5B83AF7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143000"/>
            <a:ext cx="6732588" cy="3175"/>
          </a:xfrm>
          <a:prstGeom prst="line">
            <a:avLst/>
          </a:prstGeom>
          <a:noFill/>
          <a:ln w="76200">
            <a:solidFill>
              <a:srgbClr val="07B5EB"/>
            </a:solidFill>
            <a:round/>
          </a:ln>
        </p:spPr>
        <p:txBody>
          <a:bodyPr/>
          <a:lstStyle/>
          <a:p>
            <a:pPr eaLnBrk="1" hangingPunct="1">
              <a:defRPr/>
            </a:pPr>
            <a:endParaRPr lang="de-DE" dirty="0">
              <a:ln>
                <a:solidFill>
                  <a:srgbClr val="00B0F0"/>
                </a:solidFill>
              </a:ln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276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5442" r:id="rId1"/>
    <p:sldLayoutId id="2147505443" r:id="rId2"/>
    <p:sldLayoutId id="2147505444" r:id="rId3"/>
    <p:sldLayoutId id="2147505445" r:id="rId4"/>
    <p:sldLayoutId id="2147505446" r:id="rId5"/>
    <p:sldLayoutId id="2147505447" r:id="rId6"/>
    <p:sldLayoutId id="2147505448" r:id="rId7"/>
    <p:sldLayoutId id="2147505449" r:id="rId8"/>
    <p:sldLayoutId id="2147505450" r:id="rId9"/>
    <p:sldLayoutId id="2147505451" r:id="rId1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algn="ctr" rtl="0" eaLnBrk="0" fontAlgn="base" hangingPunct="0">
        <a:lnSpc>
          <a:spcPct val="90000"/>
        </a:lnSpc>
        <a:spcBef>
          <a:spcPts val="10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1pPr>
      <a:lvl2pPr marL="4572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2pPr>
      <a:lvl3pPr marL="9144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3pPr>
      <a:lvl4pPr marL="13716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4pPr>
      <a:lvl5pPr marL="18288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Grafik 7">
            <a:extLst>
              <a:ext uri="{FF2B5EF4-FFF2-40B4-BE49-F238E27FC236}">
                <a16:creationId xmlns:a16="http://schemas.microsoft.com/office/drawing/2014/main" id="{C302E4DF-5C3E-D365-30BE-8F8FCC579E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0"/>
            <a:ext cx="1781175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Placeholder 1">
            <a:extLst>
              <a:ext uri="{FF2B5EF4-FFF2-40B4-BE49-F238E27FC236}">
                <a16:creationId xmlns:a16="http://schemas.microsoft.com/office/drawing/2014/main" id="{98D8E761-B59A-3D5B-2716-E3B5CF0C3D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1365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  <a:endParaRPr lang="en-US" altLang="de-DE"/>
          </a:p>
        </p:txBody>
      </p:sp>
      <p:sp>
        <p:nvSpPr>
          <p:cNvPr id="3076" name="Text Placeholder 2">
            <a:extLst>
              <a:ext uri="{FF2B5EF4-FFF2-40B4-BE49-F238E27FC236}">
                <a16:creationId xmlns:a16="http://schemas.microsoft.com/office/drawing/2014/main" id="{2834C1EF-2195-9053-7DC2-42FF7AE808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240F7-9E3A-49EE-B191-D0B8598E08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F8D007E-A867-4614-AF01-20E6A1DBFCCA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6E252-11AD-49EF-8747-9795C1893E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F4A65-412D-4AC7-908E-EFE518D7A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5906C53-AD3A-41F2-A0B8-1537E22592D6}" type="slidenum">
              <a:rPr lang="de-DE" altLang="zh-CN"/>
              <a:pPr/>
              <a:t>‹Nr.›</a:t>
            </a:fld>
            <a:endParaRPr lang="de-DE" altLang="zh-CN"/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D305603B-9BBD-47C3-A1C2-51767A67488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143000"/>
            <a:ext cx="6732588" cy="3175"/>
          </a:xfrm>
          <a:prstGeom prst="line">
            <a:avLst/>
          </a:prstGeom>
          <a:noFill/>
          <a:ln w="76200">
            <a:solidFill>
              <a:srgbClr val="07B5EB"/>
            </a:solidFill>
            <a:round/>
          </a:ln>
        </p:spPr>
        <p:txBody>
          <a:bodyPr/>
          <a:lstStyle/>
          <a:p>
            <a:pPr eaLnBrk="1" hangingPunct="1">
              <a:defRPr/>
            </a:pPr>
            <a:endParaRPr lang="de-DE" dirty="0">
              <a:ln>
                <a:solidFill>
                  <a:srgbClr val="00B0F0"/>
                </a:solidFill>
              </a:ln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816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5466" r:id="rId1"/>
    <p:sldLayoutId id="2147505467" r:id="rId2"/>
    <p:sldLayoutId id="2147505468" r:id="rId3"/>
    <p:sldLayoutId id="2147505469" r:id="rId4"/>
    <p:sldLayoutId id="2147505470" r:id="rId5"/>
    <p:sldLayoutId id="2147505471" r:id="rId6"/>
    <p:sldLayoutId id="2147505472" r:id="rId7"/>
    <p:sldLayoutId id="2147505473" r:id="rId8"/>
    <p:sldLayoutId id="2147505474" r:id="rId9"/>
    <p:sldLayoutId id="2147505475" r:id="rId1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algn="ctr" rtl="0" eaLnBrk="0" fontAlgn="base" hangingPunct="0">
        <a:lnSpc>
          <a:spcPct val="90000"/>
        </a:lnSpc>
        <a:spcBef>
          <a:spcPts val="10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1pPr>
      <a:lvl2pPr marL="4572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2pPr>
      <a:lvl3pPr marL="9144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3pPr>
      <a:lvl4pPr marL="13716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4pPr>
      <a:lvl5pPr marL="18288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Grafik 7">
            <a:extLst>
              <a:ext uri="{FF2B5EF4-FFF2-40B4-BE49-F238E27FC236}">
                <a16:creationId xmlns:a16="http://schemas.microsoft.com/office/drawing/2014/main" id="{94113703-8DB2-566F-897B-FDC7018A921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0"/>
            <a:ext cx="1781175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>
            <a:extLst>
              <a:ext uri="{FF2B5EF4-FFF2-40B4-BE49-F238E27FC236}">
                <a16:creationId xmlns:a16="http://schemas.microsoft.com/office/drawing/2014/main" id="{1A8D82D1-47D8-3146-0461-E63C93E785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1365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Mastertitelformat bearbeiten</a:t>
            </a:r>
            <a:endParaRPr lang="en-US" altLang="zh-CN"/>
          </a:p>
        </p:txBody>
      </p:sp>
      <p:sp>
        <p:nvSpPr>
          <p:cNvPr id="2052" name="Text Placeholder 2">
            <a:extLst>
              <a:ext uri="{FF2B5EF4-FFF2-40B4-BE49-F238E27FC236}">
                <a16:creationId xmlns:a16="http://schemas.microsoft.com/office/drawing/2014/main" id="{0B4BEC83-1701-3E56-CF66-C6B455DE28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86D5A-B166-4378-A32B-04538BC786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58BEB9-68A0-4C7C-B3A6-8D42C79E0B63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4B9C3-11E7-C202-1A3F-482801ED3B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EB8EA-5262-C461-8CF7-B4C294178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8AE4304-2719-46FC-89DF-0A9B63D5B6C1}" type="slidenum">
              <a:rPr lang="de-DE" altLang="zh-CN"/>
              <a:pPr/>
              <a:t>‹Nr.›</a:t>
            </a:fld>
            <a:endParaRPr lang="de-DE" altLang="zh-CN"/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E6F34BD2-CD3B-40A4-807D-9DB484BD86DC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143000"/>
            <a:ext cx="6732588" cy="3175"/>
          </a:xfrm>
          <a:prstGeom prst="line">
            <a:avLst/>
          </a:prstGeom>
          <a:noFill/>
          <a:ln w="76200">
            <a:solidFill>
              <a:srgbClr val="07B5EB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de-DE" dirty="0">
              <a:ln>
                <a:solidFill>
                  <a:srgbClr val="00B0F0"/>
                </a:solidFill>
              </a:ln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81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5478" r:id="rId1"/>
    <p:sldLayoutId id="2147505479" r:id="rId2"/>
    <p:sldLayoutId id="2147505480" r:id="rId3"/>
    <p:sldLayoutId id="2147505481" r:id="rId4"/>
    <p:sldLayoutId id="2147505482" r:id="rId5"/>
    <p:sldLayoutId id="2147505483" r:id="rId6"/>
    <p:sldLayoutId id="2147505484" r:id="rId7"/>
    <p:sldLayoutId id="2147505485" r:id="rId8"/>
    <p:sldLayoutId id="2147505486" r:id="rId9"/>
    <p:sldLayoutId id="2147505487" r:id="rId10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algn="ctr" rtl="0" fontAlgn="base">
        <a:lnSpc>
          <a:spcPct val="90000"/>
        </a:lnSpc>
        <a:spcBef>
          <a:spcPts val="10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1pPr>
      <a:lvl2pPr marL="457200" algn="ctr" rtl="0" fontAlgn="base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2pPr>
      <a:lvl3pPr marL="914400" algn="ctr" rtl="0" fontAlgn="base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3pPr>
      <a:lvl4pPr marL="1371600" algn="ctr" rtl="0" fontAlgn="base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4pPr>
      <a:lvl5pPr marL="1828800" algn="ctr" rtl="0" fontAlgn="base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5">
            <a:extLst>
              <a:ext uri="{FF2B5EF4-FFF2-40B4-BE49-F238E27FC236}">
                <a16:creationId xmlns:a16="http://schemas.microsoft.com/office/drawing/2014/main" id="{2C07A02D-D4ED-4B82-93EE-A2D2BF88C2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000" y="1143000"/>
            <a:ext cx="6400801" cy="0"/>
          </a:xfrm>
          <a:prstGeom prst="line">
            <a:avLst/>
          </a:prstGeom>
          <a:noFill/>
          <a:ln w="76200">
            <a:solidFill>
              <a:srgbClr val="07B5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 sz="4400">
              <a:ln>
                <a:solidFill>
                  <a:srgbClr val="00B0F0"/>
                </a:solidFill>
              </a:ln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6929BE-2DEA-4A90-8A91-A7B4C799B4C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310" y="76203"/>
            <a:ext cx="2139690" cy="20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7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5502" r:id="rId1"/>
    <p:sldLayoutId id="2147505503" r:id="rId2"/>
    <p:sldLayoutId id="2147505504" r:id="rId3"/>
    <p:sldLayoutId id="2147505505" r:id="rId4"/>
    <p:sldLayoutId id="2147505506" r:id="rId5"/>
    <p:sldLayoutId id="2147505507" r:id="rId6"/>
    <p:sldLayoutId id="2147505508" r:id="rId7"/>
    <p:sldLayoutId id="2147505509" r:id="rId8"/>
    <p:sldLayoutId id="2147505510" r:id="rId9"/>
    <p:sldLayoutId id="2147505511" r:id="rId10"/>
    <p:sldLayoutId id="2147505512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itchFamily="2" charset="-122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itchFamily="2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itchFamily="2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itchFamily="2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itchFamily="2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defRPr sz="2800" kern="1200">
          <a:solidFill>
            <a:schemeClr val="tx1"/>
          </a:solidFill>
          <a:latin typeface="+mn-lt"/>
          <a:ea typeface="SimSun" pitchFamily="2" charset="-122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SimSun" pitchFamily="2" charset="-122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SimSun" pitchFamily="2" charset="-122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SimSun" pitchFamily="2" charset="-122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SimSun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Grafik 7">
            <a:extLst>
              <a:ext uri="{FF2B5EF4-FFF2-40B4-BE49-F238E27FC236}">
                <a16:creationId xmlns:a16="http://schemas.microsoft.com/office/drawing/2014/main" id="{B1894C80-E0DF-12EB-3FF9-9D1FEEC6814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0"/>
            <a:ext cx="1781175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Placeholder 1">
            <a:extLst>
              <a:ext uri="{FF2B5EF4-FFF2-40B4-BE49-F238E27FC236}">
                <a16:creationId xmlns:a16="http://schemas.microsoft.com/office/drawing/2014/main" id="{593B490C-D9C6-12E4-1BB5-3E36D43852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1365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  <a:endParaRPr lang="en-US" altLang="de-DE"/>
          </a:p>
        </p:txBody>
      </p:sp>
      <p:sp>
        <p:nvSpPr>
          <p:cNvPr id="3076" name="Text Placeholder 2">
            <a:extLst>
              <a:ext uri="{FF2B5EF4-FFF2-40B4-BE49-F238E27FC236}">
                <a16:creationId xmlns:a16="http://schemas.microsoft.com/office/drawing/2014/main" id="{CF13A2B6-17BF-5434-B6FB-667972283D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A029E-A186-8EE8-BE63-A285AE67B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83A1B55-67AE-4705-9750-6DEAEDF49BC6}" type="datetimeFigureOut">
              <a:rPr lang="de-DE" altLang="zh-CN"/>
              <a:pPr>
                <a:defRPr/>
              </a:pPr>
              <a:t>01.02.2023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8FD2E-5BAB-956A-F259-46B9512167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F84B8-6D25-291B-94A2-D29351B08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9467E46-A7BB-4787-B2D7-A8DC900C5C4B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0AC5C33E-DE35-C5B9-A9DB-CB3F53EAB502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143000"/>
            <a:ext cx="6732588" cy="3175"/>
          </a:xfrm>
          <a:prstGeom prst="line">
            <a:avLst/>
          </a:prstGeom>
          <a:noFill/>
          <a:ln w="76200">
            <a:solidFill>
              <a:srgbClr val="07B5EB"/>
            </a:solidFill>
            <a:round/>
          </a:ln>
        </p:spPr>
        <p:txBody>
          <a:bodyPr/>
          <a:lstStyle/>
          <a:p>
            <a:pPr eaLnBrk="1" hangingPunct="1">
              <a:defRPr/>
            </a:pPr>
            <a:endParaRPr lang="de-DE" dirty="0">
              <a:ln>
                <a:solidFill>
                  <a:srgbClr val="00B0F0"/>
                </a:solidFill>
              </a:ln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621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5514" r:id="rId1"/>
    <p:sldLayoutId id="2147505515" r:id="rId2"/>
    <p:sldLayoutId id="2147505516" r:id="rId3"/>
    <p:sldLayoutId id="2147505517" r:id="rId4"/>
    <p:sldLayoutId id="2147505518" r:id="rId5"/>
    <p:sldLayoutId id="2147505519" r:id="rId6"/>
    <p:sldLayoutId id="2147505520" r:id="rId7"/>
    <p:sldLayoutId id="2147505521" r:id="rId8"/>
    <p:sldLayoutId id="2147505522" r:id="rId9"/>
    <p:sldLayoutId id="2147505523" r:id="rId1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algn="ctr" rtl="0" eaLnBrk="0" fontAlgn="base" hangingPunct="0">
        <a:lnSpc>
          <a:spcPct val="90000"/>
        </a:lnSpc>
        <a:spcBef>
          <a:spcPts val="10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1pPr>
      <a:lvl2pPr marL="4572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2pPr>
      <a:lvl3pPr marL="9144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3pPr>
      <a:lvl4pPr marL="13716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4pPr>
      <a:lvl5pPr marL="18288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Titel 1">
            <a:extLst>
              <a:ext uri="{FF2B5EF4-FFF2-40B4-BE49-F238E27FC236}">
                <a16:creationId xmlns:a16="http://schemas.microsoft.com/office/drawing/2014/main" id="{81B527E4-13D6-4868-951F-990631F9CF4E}"/>
              </a:ext>
            </a:extLst>
          </p:cNvPr>
          <p:cNvSpPr txBox="1">
            <a:spLocks/>
          </p:cNvSpPr>
          <p:nvPr/>
        </p:nvSpPr>
        <p:spPr bwMode="auto">
          <a:xfrm>
            <a:off x="381000" y="342900"/>
            <a:ext cx="65532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de-DE" sz="42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证道</a:t>
            </a:r>
          </a:p>
        </p:txBody>
      </p:sp>
      <p:sp>
        <p:nvSpPr>
          <p:cNvPr id="281603" name="Inhaltsplatzhalter 2">
            <a:extLst>
              <a:ext uri="{FF2B5EF4-FFF2-40B4-BE49-F238E27FC236}">
                <a16:creationId xmlns:a16="http://schemas.microsoft.com/office/drawing/2014/main" id="{73B503E4-7FB5-424D-9B7C-F01305519130}"/>
              </a:ext>
            </a:extLst>
          </p:cNvPr>
          <p:cNvSpPr txBox="1">
            <a:spLocks/>
          </p:cNvSpPr>
          <p:nvPr/>
        </p:nvSpPr>
        <p:spPr bwMode="auto">
          <a:xfrm>
            <a:off x="228600" y="1524000"/>
            <a:ext cx="7391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+mn-cs"/>
            </a:endParaRPr>
          </a:p>
          <a:p>
            <a:pPr lvl="0" algn="ctr" eaLnBrk="1" hangingPunct="1">
              <a:defRPr/>
            </a:pPr>
            <a:r>
              <a:rPr lang="zh-CN" altLang="de-DE" sz="6600" b="0" dirty="0">
                <a:solidFill>
                  <a:srgbClr val="000000"/>
                </a:solidFill>
              </a:rPr>
              <a:t>变成上好的酒</a:t>
            </a:r>
            <a:endParaRPr lang="zh-CN" altLang="en-US" sz="6600" b="0" dirty="0">
              <a:solidFill>
                <a:srgbClr val="000000"/>
              </a:solidFill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DBA04443-959B-48F8-8096-4996A7CAF2E4}"/>
              </a:ext>
            </a:extLst>
          </p:cNvPr>
          <p:cNvSpPr txBox="1">
            <a:spLocks/>
          </p:cNvSpPr>
          <p:nvPr/>
        </p:nvSpPr>
        <p:spPr bwMode="auto">
          <a:xfrm>
            <a:off x="876300" y="4343400"/>
            <a:ext cx="6096000" cy="150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证道：</a:t>
            </a:r>
            <a:r>
              <a:rPr lang="zh-CN" altLang="de-DE" sz="3200" b="0" dirty="0">
                <a:solidFill>
                  <a:srgbClr val="000000"/>
                </a:solidFill>
              </a:rPr>
              <a:t>梁兆琪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师</a:t>
            </a:r>
            <a:r>
              <a:rPr kumimoji="0" lang="zh-CN" alt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母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+mn-cs"/>
            </a:endParaRPr>
          </a:p>
          <a:p>
            <a:pPr lvl="0" algn="ctr" eaLnBrk="1" hangingPunct="1"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经文：</a:t>
            </a:r>
            <a:r>
              <a:rPr kumimoji="0" lang="zh-CN" altLang="de-DE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约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 </a:t>
            </a:r>
            <a:r>
              <a:rPr lang="en-US" altLang="zh-CN" sz="3200" b="0" dirty="0"/>
              <a:t>2:1-</a:t>
            </a:r>
            <a:r>
              <a:rPr lang="de-DE" altLang="zh-CN" sz="3200" b="0" dirty="0"/>
              <a:t>11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grpSp>
        <p:nvGrpSpPr>
          <p:cNvPr id="164" name="Group"/>
          <p:cNvGrpSpPr/>
          <p:nvPr/>
        </p:nvGrpSpPr>
        <p:grpSpPr>
          <a:xfrm>
            <a:off x="110086" y="136178"/>
            <a:ext cx="8923774" cy="6585771"/>
            <a:chOff x="0" y="0"/>
            <a:chExt cx="12691588" cy="9366429"/>
          </a:xfrm>
        </p:grpSpPr>
        <p:pic>
          <p:nvPicPr>
            <p:cNvPr id="162" name="Image" descr="Image"/>
            <p:cNvPicPr>
              <a:picLocks noChangeAspect="1"/>
            </p:cNvPicPr>
            <p:nvPr/>
          </p:nvPicPr>
          <p:blipFill>
            <a:blip r:embed="rId2"/>
            <a:srcRect r="4960"/>
            <a:stretch>
              <a:fillRect/>
            </a:stretch>
          </p:blipFill>
          <p:spPr>
            <a:xfrm>
              <a:off x="0" y="0"/>
              <a:ext cx="12691589" cy="93664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3" name="怎样成为上好的酒？…"/>
            <p:cNvSpPr txBox="1"/>
            <p:nvPr/>
          </p:nvSpPr>
          <p:spPr>
            <a:xfrm>
              <a:off x="254917" y="127901"/>
              <a:ext cx="10192332" cy="71063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t">
              <a:normAutofit/>
            </a:bodyPr>
            <a:lstStyle/>
            <a:p>
              <a:pPr algn="just" defTabSz="298954">
                <a:defRPr sz="3000">
                  <a:latin typeface="PingFang TC Semibold"/>
                  <a:ea typeface="PingFang TC Semibold"/>
                  <a:cs typeface="PingFang TC Semibold"/>
                  <a:sym typeface="PingFang TC Semibold"/>
                </a:defRPr>
              </a:pPr>
              <a:r>
                <a:rPr sz="2109"/>
                <a:t>怎样成为上好的酒？</a:t>
              </a:r>
              <a:endParaRPr sz="2109">
                <a:latin typeface="+mj-lt"/>
                <a:ea typeface="+mj-ea"/>
                <a:cs typeface="+mj-cs"/>
                <a:sym typeface="Helvetica Neue"/>
              </a:endParaRPr>
            </a:p>
            <a:p>
              <a:pPr marL="428502" indent="-419783" algn="just" defTabSz="298954">
                <a:buClr>
                  <a:srgbClr val="000000"/>
                </a:buClr>
                <a:buSzPct val="100000"/>
                <a:buAutoNum type="arabicPeriod"/>
                <a:defRPr sz="3000">
                  <a:latin typeface="PingFang TC Semibold"/>
                  <a:ea typeface="PingFang TC Semibold"/>
                  <a:cs typeface="PingFang TC Semibold"/>
                  <a:sym typeface="PingFang TC Semibold"/>
                </a:defRPr>
              </a:pPr>
              <a:r>
                <a:rPr sz="2109"/>
                <a:t>相信耶稣改变的大能</a:t>
              </a:r>
              <a:endParaRPr sz="2109">
                <a:latin typeface="+mj-lt"/>
                <a:ea typeface="+mj-ea"/>
                <a:cs typeface="+mj-cs"/>
                <a:sym typeface="Helvetica Neue"/>
              </a:endParaRPr>
            </a:p>
            <a:p>
              <a:pPr marL="428502" indent="-419783" algn="just" defTabSz="298954">
                <a:buClr>
                  <a:srgbClr val="000000"/>
                </a:buClr>
                <a:buSzPct val="100000"/>
                <a:buAutoNum type="arabicPeriod"/>
                <a:defRPr sz="3000">
                  <a:latin typeface="PingFang TC Semibold"/>
                  <a:ea typeface="PingFang TC Semibold"/>
                  <a:cs typeface="PingFang TC Semibold"/>
                  <a:sym typeface="PingFang TC Semibold"/>
                </a:defRPr>
              </a:pPr>
              <a:r>
                <a:rPr sz="2109"/>
                <a:t>学习改变的功课</a:t>
              </a:r>
              <a:endParaRPr sz="2109">
                <a:latin typeface="+mj-lt"/>
                <a:ea typeface="+mj-ea"/>
                <a:cs typeface="+mj-cs"/>
                <a:sym typeface="Helvetica Neue"/>
              </a:endParaRPr>
            </a:p>
            <a:p>
              <a:pPr marL="428502" indent="-419783" algn="just" defTabSz="298954">
                <a:buClr>
                  <a:srgbClr val="000000"/>
                </a:buClr>
                <a:buSzPct val="100000"/>
                <a:buAutoNum type="arabicPeriod"/>
                <a:defRPr sz="3000">
                  <a:latin typeface="PingFang TC Semibold"/>
                  <a:ea typeface="PingFang TC Semibold"/>
                  <a:cs typeface="PingFang TC Semibold"/>
                  <a:sym typeface="PingFang TC Semibold"/>
                </a:defRPr>
              </a:pPr>
              <a:r>
                <a:rPr sz="2109"/>
                <a:t>生命的改变：更相信耶稣</a:t>
              </a:r>
            </a:p>
            <a:p>
              <a:pPr marL="209454" indent="-200734" algn="just" defTabSz="298954">
                <a:buClr>
                  <a:srgbClr val="000000"/>
                </a:buClr>
                <a:buSzPct val="145000"/>
                <a:buFont typeface="Helvetica Neue"/>
                <a:buChar char="•"/>
                <a:defRPr sz="3000">
                  <a:latin typeface="PingFang TC Semibold"/>
                  <a:ea typeface="PingFang TC Semibold"/>
                  <a:cs typeface="PingFang TC Semibold"/>
                  <a:sym typeface="PingFang TC Semibold"/>
                </a:defRPr>
              </a:pPr>
              <a:r>
                <a:rPr sz="2109"/>
                <a:t>在服侍里实践“更相信耶稣”，就是：</a:t>
              </a:r>
              <a:endParaRPr sz="2109">
                <a:latin typeface="+mj-lt"/>
                <a:ea typeface="+mj-ea"/>
                <a:cs typeface="+mj-cs"/>
                <a:sym typeface="Helvetica Neue"/>
              </a:endParaRPr>
            </a:p>
            <a:p>
              <a:pPr marL="428502" indent="-419783" algn="just" defTabSz="298954">
                <a:buClr>
                  <a:srgbClr val="000000"/>
                </a:buClr>
                <a:buSzPct val="100000"/>
                <a:buAutoNum type="arabicPeriod" startAt="4"/>
                <a:defRPr sz="3000">
                  <a:latin typeface="PingFang TC Semibold"/>
                  <a:ea typeface="PingFang TC Semibold"/>
                  <a:cs typeface="PingFang TC Semibold"/>
                  <a:sym typeface="PingFang TC Semibold"/>
                </a:defRPr>
              </a:pPr>
              <a:r>
                <a:rPr sz="2109"/>
                <a:t>每个工作都有感谢神的事情；</a:t>
              </a:r>
              <a:endParaRPr sz="2109">
                <a:latin typeface="+mj-lt"/>
                <a:ea typeface="+mj-ea"/>
                <a:cs typeface="+mj-cs"/>
                <a:sym typeface="Helvetica Neue"/>
              </a:endParaRPr>
            </a:p>
            <a:p>
              <a:pPr marL="428502" indent="-419783" algn="just" defTabSz="298954">
                <a:buClr>
                  <a:srgbClr val="000000"/>
                </a:buClr>
                <a:buSzPct val="100000"/>
                <a:buAutoNum type="arabicPeriod" startAt="4"/>
                <a:defRPr sz="3000">
                  <a:latin typeface="PingFang TC Semibold"/>
                  <a:ea typeface="PingFang TC Semibold"/>
                  <a:cs typeface="PingFang TC Semibold"/>
                  <a:sym typeface="PingFang TC Semibold"/>
                </a:defRPr>
              </a:pPr>
              <a:r>
                <a:rPr sz="2109"/>
                <a:t>不是关注工作完成了，成功了，而是看见神的帮助和荣耀，让自己谦卑在神的面前。</a:t>
              </a:r>
            </a:p>
            <a:p>
              <a:pPr marL="209454" indent="-200734" algn="just" defTabSz="298954">
                <a:buClr>
                  <a:srgbClr val="000000"/>
                </a:buClr>
                <a:buSzPct val="145000"/>
                <a:buFont typeface="Helvetica Neue"/>
                <a:buChar char="•"/>
                <a:defRPr sz="3000">
                  <a:latin typeface="PingFang TC Semibold"/>
                  <a:ea typeface="PingFang TC Semibold"/>
                  <a:cs typeface="PingFang TC Semibold"/>
                  <a:sym typeface="PingFang TC Semibold"/>
                </a:defRPr>
              </a:pPr>
              <a:r>
                <a:rPr sz="2109"/>
                <a:t>在服侍的过程和配搭里，常遇到要改变的时候，为神改变是带来祝福的，能让彼此都能“更相信耶稣”。</a:t>
              </a:r>
              <a:endParaRPr sz="2109">
                <a:latin typeface="+mj-lt"/>
                <a:ea typeface="+mj-ea"/>
                <a:cs typeface="+mj-cs"/>
                <a:sym typeface="Helvetica Neue"/>
              </a:endParaRPr>
            </a:p>
            <a:p>
              <a:pPr defTabSz="298954">
                <a:defRPr sz="1300">
                  <a:latin typeface="+mj-lt"/>
                  <a:ea typeface="+mj-ea"/>
                  <a:cs typeface="+mj-cs"/>
                  <a:sym typeface="Helvetica Neue"/>
                </a:defRPr>
              </a:pPr>
              <a:endParaRPr sz="914">
                <a:latin typeface="+mj-lt"/>
                <a:ea typeface="+mj-ea"/>
                <a:cs typeface="+mj-cs"/>
                <a:sym typeface="Helvetica Neue"/>
              </a:endParaRPr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oup"/>
          <p:cNvGrpSpPr/>
          <p:nvPr/>
        </p:nvGrpSpPr>
        <p:grpSpPr>
          <a:xfrm>
            <a:off x="114602" y="1447800"/>
            <a:ext cx="8914795" cy="4461095"/>
            <a:chOff x="0" y="0"/>
            <a:chExt cx="12678818" cy="6344667"/>
          </a:xfrm>
        </p:grpSpPr>
        <p:pic>
          <p:nvPicPr>
            <p:cNvPr id="122" name="Screenshot 2023-01-28 at 19.50.05.png" descr="Screenshot 2023-01-28 at 19.50.05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276241"/>
              <a:ext cx="5255034" cy="30544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" name="Screenshot 2023-01-28 at 20.02.26.png" descr="Screenshot 2023-01-28 at 20.02.2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28429" y="3276241"/>
              <a:ext cx="3750390" cy="30544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" name="Screenshot 2023-01-28 at 19.59.57.png" descr="Screenshot 2023-01-28 at 19.59.57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28306" y="3290228"/>
              <a:ext cx="2926850" cy="30544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" name="Screenshot 2023-01-28 at 20.07.29.png" descr="Screenshot 2023-01-28 at 20.07.29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31889" y="0"/>
              <a:ext cx="7947932" cy="31074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oup"/>
          <p:cNvGrpSpPr/>
          <p:nvPr/>
        </p:nvGrpSpPr>
        <p:grpSpPr>
          <a:xfrm>
            <a:off x="148155" y="159434"/>
            <a:ext cx="8894614" cy="6585993"/>
            <a:chOff x="0" y="0"/>
            <a:chExt cx="12650118" cy="9366744"/>
          </a:xfrm>
        </p:grpSpPr>
        <p:pic>
          <p:nvPicPr>
            <p:cNvPr id="128" name="Screenshot 2023-01-28 at 19.51.37.png" descr="Screenshot 2023-01-28 at 19.51.37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101040" cy="3104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" name="Screenshot 2023-01-28 at 19.53.06.png" descr="Screenshot 2023-01-28 at 19.53.06.png"/>
            <p:cNvPicPr>
              <a:picLocks noChangeAspect="1"/>
            </p:cNvPicPr>
            <p:nvPr/>
          </p:nvPicPr>
          <p:blipFill>
            <a:blip r:embed="rId3"/>
            <a:srcRect l="25301"/>
            <a:stretch>
              <a:fillRect/>
            </a:stretch>
          </p:blipFill>
          <p:spPr>
            <a:xfrm>
              <a:off x="5287082" y="30"/>
              <a:ext cx="4313044" cy="3104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" name="Screenshot 2023-01-28 at 19.53.27.png" descr="Screenshot 2023-01-28 at 19.53.27.png"/>
            <p:cNvPicPr>
              <a:picLocks noChangeAspect="1"/>
            </p:cNvPicPr>
            <p:nvPr/>
          </p:nvPicPr>
          <p:blipFill>
            <a:blip r:embed="rId4"/>
            <a:srcRect l="15278"/>
            <a:stretch>
              <a:fillRect/>
            </a:stretch>
          </p:blipFill>
          <p:spPr>
            <a:xfrm>
              <a:off x="2667535" y="3331024"/>
              <a:ext cx="4891600" cy="31042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Screenshot 2023-01-28 at 19.55.25.png" descr="Screenshot 2023-01-28 at 19.55.25.png"/>
            <p:cNvPicPr>
              <a:picLocks noChangeAspect="1"/>
            </p:cNvPicPr>
            <p:nvPr/>
          </p:nvPicPr>
          <p:blipFill>
            <a:blip r:embed="rId5"/>
            <a:srcRect l="14788"/>
            <a:stretch>
              <a:fillRect/>
            </a:stretch>
          </p:blipFill>
          <p:spPr>
            <a:xfrm>
              <a:off x="7729860" y="3356424"/>
              <a:ext cx="4920259" cy="31045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" name="Screenshot 2023-01-28 at 19.56.21.png" descr="Screenshot 2023-01-28 at 19.56.21.png"/>
            <p:cNvPicPr>
              <a:picLocks noChangeAspect="1"/>
            </p:cNvPicPr>
            <p:nvPr/>
          </p:nvPicPr>
          <p:blipFill>
            <a:blip r:embed="rId6"/>
            <a:srcRect b="29486"/>
            <a:stretch>
              <a:fillRect/>
            </a:stretch>
          </p:blipFill>
          <p:spPr>
            <a:xfrm>
              <a:off x="5459570" y="6661946"/>
              <a:ext cx="7134484" cy="2704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89" y="0"/>
            <a:ext cx="8904822" cy="6705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变成上好的酒：“改变”…"/>
          <p:cNvSpPr txBox="1">
            <a:spLocks noGrp="1"/>
          </p:cNvSpPr>
          <p:nvPr>
            <p:ph type="body" sz="half" idx="1"/>
          </p:nvPr>
        </p:nvSpPr>
        <p:spPr>
          <a:xfrm>
            <a:off x="318321" y="316954"/>
            <a:ext cx="5644550" cy="2638352"/>
          </a:xfrm>
          <a:prstGeom prst="rect">
            <a:avLst/>
          </a:prstGeom>
        </p:spPr>
        <p:txBody>
          <a:bodyPr anchor="t"/>
          <a:lstStyle/>
          <a:p>
            <a:pPr marL="225220" indent="-215843" defTabSz="321457">
              <a:spcBef>
                <a:spcPts val="0"/>
              </a:spcBef>
              <a:buClr>
                <a:srgbClr val="000000"/>
              </a:buClr>
              <a:buFont typeface="Helvetica Neue"/>
              <a:defRPr sz="3300"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变成上好的酒：“改变”</a:t>
            </a:r>
          </a:p>
          <a:p>
            <a:pPr marL="225220" indent="-215843" defTabSz="321457">
              <a:spcBef>
                <a:spcPts val="0"/>
              </a:spcBef>
              <a:buClr>
                <a:srgbClr val="000000"/>
              </a:buClr>
              <a:buFont typeface="Helvetica Neue"/>
              <a:defRPr sz="3300"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怎样成为上好的酒？</a:t>
            </a:r>
          </a:p>
          <a:p>
            <a:pPr marL="460755" indent="-451379" defTabSz="321457">
              <a:spcBef>
                <a:spcPts val="0"/>
              </a:spcBef>
              <a:buClr>
                <a:srgbClr val="000000"/>
              </a:buClr>
              <a:buSzPct val="100000"/>
              <a:buAutoNum type="arabicPeriod"/>
              <a:defRPr sz="3300"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相信耶稣改变的大能</a:t>
            </a:r>
          </a:p>
          <a:p>
            <a:pPr marL="460755" indent="-451379" defTabSz="321457">
              <a:spcBef>
                <a:spcPts val="0"/>
              </a:spcBef>
              <a:buClr>
                <a:srgbClr val="000000"/>
              </a:buClr>
              <a:buSzPct val="100000"/>
              <a:buAutoNum type="arabicPeriod"/>
              <a:defRPr sz="3300"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学习改变的功课</a:t>
            </a:r>
          </a:p>
          <a:p>
            <a:pPr marL="460755" indent="-451379" defTabSz="321457">
              <a:spcBef>
                <a:spcPts val="0"/>
              </a:spcBef>
              <a:buClr>
                <a:srgbClr val="000000"/>
              </a:buClr>
              <a:buSzPct val="100000"/>
              <a:buAutoNum type="arabicPeriod"/>
              <a:defRPr sz="3300"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信心的改变：更相信耶稣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" descr="Image"/>
          <p:cNvPicPr>
            <a:picLocks noChangeAspect="1"/>
          </p:cNvPicPr>
          <p:nvPr/>
        </p:nvPicPr>
        <p:blipFill>
          <a:blip r:embed="rId2"/>
          <a:srcRect r="4961"/>
          <a:stretch>
            <a:fillRect/>
          </a:stretch>
        </p:blipFill>
        <p:spPr>
          <a:xfrm>
            <a:off x="162979" y="136180"/>
            <a:ext cx="8923774" cy="658577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怎样成为上好的酒？…"/>
          <p:cNvSpPr txBox="1">
            <a:spLocks noGrp="1"/>
          </p:cNvSpPr>
          <p:nvPr>
            <p:ph type="body" idx="4294967295"/>
          </p:nvPr>
        </p:nvSpPr>
        <p:spPr>
          <a:xfrm>
            <a:off x="307885" y="263229"/>
            <a:ext cx="7451985" cy="3528577"/>
          </a:xfrm>
          <a:prstGeom prst="rect">
            <a:avLst/>
          </a:prstGeom>
        </p:spPr>
        <p:txBody>
          <a:bodyPr anchor="t"/>
          <a:lstStyle/>
          <a:p>
            <a:pPr defTabSz="321457">
              <a:spcBef>
                <a:spcPts val="0"/>
              </a:spcBef>
              <a:defRPr sz="3300">
                <a:latin typeface="PingFang TC Semibold"/>
                <a:ea typeface="PingFang TC Semibold"/>
                <a:cs typeface="PingFang TC Semibold"/>
                <a:sym typeface="PingFang TC Semibold"/>
              </a:defRPr>
            </a:pPr>
            <a:r>
              <a:t>怎样成为上好的酒？</a:t>
            </a:r>
            <a:endParaRPr b="1">
              <a:latin typeface="+mj-lt"/>
              <a:ea typeface="+mj-ea"/>
              <a:cs typeface="+mj-cs"/>
              <a:sym typeface="Helvetica Neue"/>
            </a:endParaRPr>
          </a:p>
          <a:p>
            <a:pPr marL="460755" indent="-451379" defTabSz="321457">
              <a:spcBef>
                <a:spcPts val="0"/>
              </a:spcBef>
              <a:buClr>
                <a:srgbClr val="000000"/>
              </a:buClr>
              <a:buSzPct val="100000"/>
              <a:buAutoNum type="arabicPeriod"/>
              <a:defRPr sz="3300"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相信耶稣改变的大能</a:t>
            </a:r>
          </a:p>
          <a:p>
            <a:pPr marL="225220" indent="-215843" defTabSz="321457">
              <a:spcBef>
                <a:spcPts val="0"/>
              </a:spcBef>
              <a:buClr>
                <a:srgbClr val="000000"/>
              </a:buClr>
              <a:buFont typeface="Helvetica Neue"/>
              <a:defRPr sz="3300"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马利亚认识耶稣是神的儿子，相信祂的大能，对祂充满信心，</a:t>
            </a:r>
          </a:p>
          <a:p>
            <a:pPr marL="225220" indent="-215843" defTabSz="321457">
              <a:spcBef>
                <a:spcPts val="0"/>
              </a:spcBef>
              <a:buClr>
                <a:srgbClr val="000000"/>
              </a:buClr>
              <a:buFont typeface="Helvetica Neue"/>
              <a:defRPr sz="3300"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人靠自己的能力去计划，但意外出现时我们却无法解决。耶稣使危机带来“改变”，成为我们随时的帮助。</a:t>
            </a:r>
          </a:p>
          <a:p>
            <a:pPr marL="225220" indent="-215843" defTabSz="321457">
              <a:spcBef>
                <a:spcPts val="0"/>
              </a:spcBef>
              <a:buClr>
                <a:srgbClr val="000000"/>
              </a:buClr>
              <a:buFont typeface="Helvetica Neue"/>
              <a:defRPr sz="3300"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信主后生命的改变，使我们变得更美好，能祝福别人，更合神心意。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grpSp>
        <p:nvGrpSpPr>
          <p:cNvPr id="144" name="Group"/>
          <p:cNvGrpSpPr/>
          <p:nvPr/>
        </p:nvGrpSpPr>
        <p:grpSpPr>
          <a:xfrm>
            <a:off x="162980" y="136180"/>
            <a:ext cx="8923774" cy="6585773"/>
            <a:chOff x="0" y="0"/>
            <a:chExt cx="12691588" cy="9366431"/>
          </a:xfrm>
        </p:grpSpPr>
        <p:pic>
          <p:nvPicPr>
            <p:cNvPr id="142" name="Image" descr="Image"/>
            <p:cNvPicPr>
              <a:picLocks noChangeAspect="1"/>
            </p:cNvPicPr>
            <p:nvPr/>
          </p:nvPicPr>
          <p:blipFill>
            <a:blip r:embed="rId2"/>
            <a:srcRect r="4960"/>
            <a:stretch>
              <a:fillRect/>
            </a:stretch>
          </p:blipFill>
          <p:spPr>
            <a:xfrm>
              <a:off x="0" y="0"/>
              <a:ext cx="12691589" cy="93664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3" name="怎样成为上好的酒？…"/>
            <p:cNvSpPr txBox="1"/>
            <p:nvPr/>
          </p:nvSpPr>
          <p:spPr>
            <a:xfrm>
              <a:off x="206087" y="180691"/>
              <a:ext cx="10541896" cy="46224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t">
              <a:normAutofit/>
            </a:bodyPr>
            <a:lstStyle/>
            <a:p>
              <a:pPr algn="just" defTabSz="315027">
                <a:defRPr sz="3200">
                  <a:latin typeface="PingFang TC Semibold"/>
                  <a:ea typeface="PingFang TC Semibold"/>
                  <a:cs typeface="PingFang TC Semibold"/>
                  <a:sym typeface="PingFang TC Semibold"/>
                </a:defRPr>
              </a:pPr>
              <a:r>
                <a:rPr sz="2250"/>
                <a:t>怎样成为上好的酒？</a:t>
              </a:r>
              <a:endParaRPr sz="2250">
                <a:latin typeface="+mj-lt"/>
                <a:ea typeface="+mj-ea"/>
                <a:cs typeface="+mj-cs"/>
                <a:sym typeface="Helvetica Neue"/>
              </a:endParaRPr>
            </a:p>
            <a:p>
              <a:pPr algn="just" defTabSz="315027">
                <a:defRPr sz="3200"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sz="2250"/>
                <a:t>2. </a:t>
              </a:r>
              <a:r>
                <a:rPr sz="2250">
                  <a:latin typeface="PingFang TC Regular"/>
                  <a:ea typeface="PingFang TC Regular"/>
                  <a:cs typeface="PingFang TC Regular"/>
                  <a:sym typeface="PingFang TC Regular"/>
                </a:rPr>
                <a:t>学习改变的功课</a:t>
              </a:r>
            </a:p>
            <a:p>
              <a:pPr algn="just" defTabSz="315027">
                <a:defRPr sz="3200">
                  <a:latin typeface="PingFang TC Regular"/>
                  <a:ea typeface="PingFang TC Regular"/>
                  <a:cs typeface="PingFang TC Regular"/>
                  <a:sym typeface="PingFang TC Regular"/>
                </a:defRPr>
              </a:pPr>
              <a:r>
                <a:rPr sz="2250"/>
                <a:t>耶稣一开始拒绝了母亲的请求。祂忧</a:t>
              </a:r>
              <a:r>
                <a:rPr sz="2250">
                  <a:latin typeface="PingFang SC Regular"/>
                  <a:ea typeface="PingFang SC Regular"/>
                  <a:cs typeface="PingFang SC Regular"/>
                  <a:sym typeface="PingFang SC Regular"/>
                </a:rPr>
                <a:t>虑</a:t>
              </a:r>
              <a:r>
                <a:rPr sz="2250"/>
                <a:t>犹太人对基督错误的期望会影响到之后传道的工作。但马利亚却吩咐仆人们要听从耶稣的吩咐。</a:t>
              </a:r>
              <a:endParaRPr sz="2250">
                <a:latin typeface="+mj-lt"/>
                <a:ea typeface="+mj-ea"/>
                <a:cs typeface="+mj-cs"/>
                <a:sym typeface="Helvetica Neue"/>
              </a:endParaRPr>
            </a:p>
            <a:p>
              <a:pPr algn="just" defTabSz="315027">
                <a:defRPr sz="3200">
                  <a:latin typeface="PingFang TC Regular"/>
                  <a:ea typeface="PingFang TC Regular"/>
                  <a:cs typeface="PingFang TC Regular"/>
                  <a:sym typeface="PingFang TC Regular"/>
                </a:defRPr>
              </a:pPr>
              <a:r>
                <a:rPr sz="2250"/>
                <a:t>耶稣面对事情跟自己的计划不一样，在没有准备下仍愿意去“改变”。</a:t>
              </a:r>
            </a:p>
          </p:txBody>
        </p: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grpSp>
        <p:nvGrpSpPr>
          <p:cNvPr id="149" name="Group"/>
          <p:cNvGrpSpPr/>
          <p:nvPr/>
        </p:nvGrpSpPr>
        <p:grpSpPr>
          <a:xfrm>
            <a:off x="162980" y="136180"/>
            <a:ext cx="8923774" cy="6585773"/>
            <a:chOff x="0" y="0"/>
            <a:chExt cx="12691588" cy="9366431"/>
          </a:xfrm>
        </p:grpSpPr>
        <p:pic>
          <p:nvPicPr>
            <p:cNvPr id="147" name="Image" descr="Image"/>
            <p:cNvPicPr>
              <a:picLocks noChangeAspect="1"/>
            </p:cNvPicPr>
            <p:nvPr/>
          </p:nvPicPr>
          <p:blipFill>
            <a:blip r:embed="rId2"/>
            <a:srcRect r="4960"/>
            <a:stretch>
              <a:fillRect/>
            </a:stretch>
          </p:blipFill>
          <p:spPr>
            <a:xfrm>
              <a:off x="0" y="0"/>
              <a:ext cx="12691589" cy="93664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8" name="怎样成为上好的酒？…"/>
            <p:cNvSpPr txBox="1"/>
            <p:nvPr/>
          </p:nvSpPr>
          <p:spPr>
            <a:xfrm>
              <a:off x="206088" y="180691"/>
              <a:ext cx="10670531" cy="5283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t">
              <a:normAutofit/>
            </a:bodyPr>
            <a:lstStyle/>
            <a:p>
              <a:pPr algn="just" defTabSz="321457">
                <a:defRPr sz="3300">
                  <a:latin typeface="PingFang TC Semibold"/>
                  <a:ea typeface="PingFang TC Semibold"/>
                  <a:cs typeface="PingFang TC Semibold"/>
                  <a:sym typeface="PingFang TC Semibold"/>
                </a:defRPr>
              </a:pPr>
              <a:r>
                <a:rPr sz="2320"/>
                <a:t>怎样成为上好的酒？</a:t>
              </a:r>
              <a:endParaRPr sz="2320">
                <a:latin typeface="+mj-lt"/>
                <a:ea typeface="+mj-ea"/>
                <a:cs typeface="+mj-cs"/>
                <a:sym typeface="Helvetica Neue"/>
              </a:endParaRPr>
            </a:p>
            <a:p>
              <a:pPr algn="just" defTabSz="321457">
                <a:defRPr sz="3300"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sz="2320"/>
                <a:t>2. </a:t>
              </a:r>
              <a:r>
                <a:rPr sz="2320">
                  <a:latin typeface="PingFang TC Regular"/>
                  <a:ea typeface="PingFang TC Regular"/>
                  <a:cs typeface="PingFang TC Regular"/>
                  <a:sym typeface="PingFang TC Regular"/>
                </a:rPr>
                <a:t>学习改变的功课</a:t>
              </a:r>
            </a:p>
            <a:p>
              <a:pPr marL="225220" indent="-215843" algn="just" defTabSz="321457">
                <a:buClr>
                  <a:srgbClr val="000000"/>
                </a:buClr>
                <a:buSzPct val="145000"/>
                <a:buFont typeface="Helvetica Neue"/>
                <a:buChar char="•"/>
                <a:defRPr sz="3300">
                  <a:latin typeface="PingFang TC Regular"/>
                  <a:ea typeface="PingFang TC Regular"/>
                  <a:cs typeface="PingFang TC Regular"/>
                  <a:sym typeface="PingFang TC Regular"/>
                </a:defRPr>
              </a:pPr>
              <a:r>
                <a:rPr sz="2320"/>
                <a:t>可</a:t>
              </a:r>
              <a:r>
                <a:rPr sz="2320">
                  <a:latin typeface="+mj-lt"/>
                  <a:ea typeface="+mj-ea"/>
                  <a:cs typeface="+mj-cs"/>
                  <a:sym typeface="Helvetica Neue"/>
                </a:rPr>
                <a:t>1:40-45</a:t>
              </a:r>
              <a:r>
                <a:rPr sz="2320"/>
                <a:t>，记载了耶稣医治了一个痲疯病人，</a:t>
              </a:r>
              <a:endParaRPr sz="2320">
                <a:latin typeface="+mj-lt"/>
                <a:ea typeface="+mj-ea"/>
                <a:cs typeface="+mj-cs"/>
                <a:sym typeface="Helvetica Neue"/>
              </a:endParaRPr>
            </a:p>
            <a:p>
              <a:pPr algn="just" defTabSz="321457">
                <a:defRPr sz="3300">
                  <a:latin typeface="PingFang TC Regular"/>
                  <a:ea typeface="PingFang TC Regular"/>
                  <a:cs typeface="PingFang TC Regular"/>
                  <a:sym typeface="PingFang TC Regular"/>
                </a:defRPr>
              </a:pPr>
              <a:r>
                <a:rPr sz="2320"/>
                <a:t>“严严地叮嘱他……千万不可告诉任何人……那人出去，倒说许多的话，把这件事传扬开了，使耶稣不能再公开进城，只好留在外边旷野地方，人从各处都到他跟前来。”</a:t>
              </a:r>
              <a:endParaRPr sz="2320">
                <a:latin typeface="+mj-lt"/>
                <a:ea typeface="+mj-ea"/>
                <a:cs typeface="+mj-cs"/>
                <a:sym typeface="Helvetica Neue"/>
              </a:endParaRPr>
            </a:p>
            <a:p>
              <a:pPr marL="225220" indent="-215843" algn="just" defTabSz="321457">
                <a:buClr>
                  <a:srgbClr val="000000"/>
                </a:buClr>
                <a:buSzPct val="145000"/>
                <a:buFont typeface="Helvetica Neue"/>
                <a:buChar char="•"/>
                <a:defRPr sz="3300">
                  <a:latin typeface="PingFang TC Regular"/>
                  <a:ea typeface="PingFang TC Regular"/>
                  <a:cs typeface="PingFang TC Regular"/>
                  <a:sym typeface="PingFang TC Regular"/>
                </a:defRPr>
              </a:pPr>
              <a:r>
                <a:rPr sz="2320"/>
                <a:t>耶稣的计划被打扰，但没有固执埋怨，祂</a:t>
              </a:r>
              <a:r>
                <a:rPr sz="2320">
                  <a:latin typeface="PingFang TC Semibold"/>
                  <a:ea typeface="PingFang TC Semibold"/>
                  <a:cs typeface="PingFang TC Semibold"/>
                  <a:sym typeface="PingFang TC Semibold"/>
                </a:rPr>
                <a:t>相信神</a:t>
              </a:r>
              <a:r>
                <a:rPr sz="2320"/>
                <a:t>的美意，愿意</a:t>
              </a:r>
              <a:r>
                <a:rPr sz="2320">
                  <a:latin typeface="PingFang TC Semibold"/>
                  <a:ea typeface="PingFang TC Semibold"/>
                  <a:cs typeface="PingFang TC Semibold"/>
                  <a:sym typeface="PingFang TC Semibold"/>
                </a:rPr>
                <a:t>为别人的需要随时作出改变</a:t>
              </a:r>
              <a:r>
                <a:rPr sz="2320"/>
                <a:t>。</a:t>
              </a:r>
            </a:p>
            <a:p>
              <a:pPr defTabSz="321457">
                <a:defRPr sz="1500">
                  <a:latin typeface="+mj-lt"/>
                  <a:ea typeface="+mj-ea"/>
                  <a:cs typeface="+mj-cs"/>
                  <a:sym typeface="Helvetica Neue"/>
                </a:defRPr>
              </a:pPr>
              <a:endParaRPr sz="1055"/>
            </a:p>
          </p:txBody>
        </p:sp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grpSp>
        <p:nvGrpSpPr>
          <p:cNvPr id="154" name="Group"/>
          <p:cNvGrpSpPr/>
          <p:nvPr/>
        </p:nvGrpSpPr>
        <p:grpSpPr>
          <a:xfrm>
            <a:off x="162980" y="136180"/>
            <a:ext cx="8923774" cy="6585773"/>
            <a:chOff x="0" y="0"/>
            <a:chExt cx="12691588" cy="9366431"/>
          </a:xfrm>
        </p:grpSpPr>
        <p:pic>
          <p:nvPicPr>
            <p:cNvPr id="152" name="Image" descr="Image"/>
            <p:cNvPicPr>
              <a:picLocks noChangeAspect="1"/>
            </p:cNvPicPr>
            <p:nvPr/>
          </p:nvPicPr>
          <p:blipFill>
            <a:blip r:embed="rId2"/>
            <a:srcRect r="4960"/>
            <a:stretch>
              <a:fillRect/>
            </a:stretch>
          </p:blipFill>
          <p:spPr>
            <a:xfrm>
              <a:off x="0" y="0"/>
              <a:ext cx="12691589" cy="93664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3" name="怎样成为上好的酒？…"/>
            <p:cNvSpPr txBox="1"/>
            <p:nvPr/>
          </p:nvSpPr>
          <p:spPr>
            <a:xfrm>
              <a:off x="206087" y="180690"/>
              <a:ext cx="10707477" cy="5324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t">
              <a:normAutofit/>
            </a:bodyPr>
            <a:lstStyle/>
            <a:p>
              <a:pPr algn="just" defTabSz="321457">
                <a:defRPr sz="3300">
                  <a:latin typeface="PingFang TC Semibold"/>
                  <a:ea typeface="PingFang TC Semibold"/>
                  <a:cs typeface="PingFang TC Semibold"/>
                  <a:sym typeface="PingFang TC Semibold"/>
                </a:defRPr>
              </a:pPr>
              <a:r>
                <a:rPr sz="2320"/>
                <a:t>怎样成为上好的酒？</a:t>
              </a:r>
              <a:endParaRPr sz="2320">
                <a:latin typeface="+mj-lt"/>
                <a:ea typeface="+mj-ea"/>
                <a:cs typeface="+mj-cs"/>
                <a:sym typeface="Helvetica Neue"/>
              </a:endParaRPr>
            </a:p>
            <a:p>
              <a:pPr algn="just" defTabSz="321457">
                <a:defRPr sz="3300"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sz="2320"/>
                <a:t>3. </a:t>
              </a:r>
              <a:r>
                <a:rPr sz="2320">
                  <a:latin typeface="PingFang TC Regular"/>
                  <a:ea typeface="PingFang TC Regular"/>
                  <a:cs typeface="PingFang TC Regular"/>
                  <a:sym typeface="PingFang TC Regular"/>
                </a:rPr>
                <a:t>生命的改变：更相信神</a:t>
              </a:r>
            </a:p>
            <a:p>
              <a:pPr algn="just" defTabSz="321457">
                <a:defRPr sz="3300">
                  <a:latin typeface="PingFang TC Regular"/>
                  <a:ea typeface="PingFang TC Regular"/>
                  <a:cs typeface="PingFang TC Regular"/>
                  <a:sym typeface="PingFang TC Regular"/>
                </a:defRPr>
              </a:pPr>
              <a:r>
                <a:rPr sz="2320"/>
                <a:t>借水变酒的神迹，作者想说出门徒“更相信耶稣”。</a:t>
              </a:r>
              <a:endParaRPr sz="2320">
                <a:latin typeface="+mj-lt"/>
                <a:ea typeface="+mj-ea"/>
                <a:cs typeface="+mj-cs"/>
                <a:sym typeface="Helvetica Neue"/>
              </a:endParaRPr>
            </a:p>
            <a:p>
              <a:pPr algn="just" defTabSz="321457">
                <a:defRPr sz="3300">
                  <a:latin typeface="PingFang TC Regular"/>
                  <a:ea typeface="PingFang TC Regular"/>
                  <a:cs typeface="PingFang TC Regular"/>
                  <a:sym typeface="PingFang TC Regular"/>
                </a:defRPr>
              </a:pPr>
              <a:r>
                <a:rPr sz="2320"/>
                <a:t>管筵席的人：人心思意念和价值观都会随着人生的遭遇会变得更成熟。但这改变的结果是人“更相信自己”，没有“更相信耶稣”。</a:t>
              </a:r>
              <a:endParaRPr sz="2320">
                <a:latin typeface="+mj-lt"/>
                <a:ea typeface="+mj-ea"/>
                <a:cs typeface="+mj-cs"/>
                <a:sym typeface="Helvetica Neue"/>
              </a:endParaRPr>
            </a:p>
            <a:p>
              <a:pPr algn="just" defTabSz="321457">
                <a:defRPr sz="3300">
                  <a:latin typeface="PingFang TC Regular"/>
                  <a:ea typeface="PingFang TC Regular"/>
                  <a:cs typeface="PingFang TC Regular"/>
                  <a:sym typeface="PingFang TC Regular"/>
                </a:defRPr>
              </a:pPr>
              <a:r>
                <a:rPr sz="2320"/>
                <a:t>基督徒生命的改变，是变得</a:t>
              </a:r>
              <a:r>
                <a:rPr sz="2320">
                  <a:latin typeface="PingFang TC Semibold"/>
                  <a:ea typeface="PingFang TC Semibold"/>
                  <a:cs typeface="PingFang TC Semibold"/>
                  <a:sym typeface="PingFang TC Semibold"/>
                </a:rPr>
                <a:t>“更相信耶稣”</a:t>
              </a:r>
              <a:r>
                <a:rPr sz="2320"/>
                <a:t>！</a:t>
              </a:r>
              <a:endParaRPr sz="2320">
                <a:latin typeface="+mj-lt"/>
                <a:ea typeface="+mj-ea"/>
                <a:cs typeface="+mj-cs"/>
                <a:sym typeface="Helvetica Neue"/>
              </a:endParaRPr>
            </a:p>
          </p:txBody>
        </p:sp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grpSp>
        <p:nvGrpSpPr>
          <p:cNvPr id="159" name="Group"/>
          <p:cNvGrpSpPr/>
          <p:nvPr/>
        </p:nvGrpSpPr>
        <p:grpSpPr>
          <a:xfrm>
            <a:off x="162980" y="136180"/>
            <a:ext cx="8923774" cy="6585773"/>
            <a:chOff x="0" y="0"/>
            <a:chExt cx="12691588" cy="9366431"/>
          </a:xfrm>
        </p:grpSpPr>
        <p:pic>
          <p:nvPicPr>
            <p:cNvPr id="157" name="Image" descr="Image"/>
            <p:cNvPicPr>
              <a:picLocks noChangeAspect="1"/>
            </p:cNvPicPr>
            <p:nvPr/>
          </p:nvPicPr>
          <p:blipFill>
            <a:blip r:embed="rId2"/>
            <a:srcRect r="4960"/>
            <a:stretch>
              <a:fillRect/>
            </a:stretch>
          </p:blipFill>
          <p:spPr>
            <a:xfrm>
              <a:off x="0" y="0"/>
              <a:ext cx="12691589" cy="93664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8" name="怎样成为上好的酒？…"/>
            <p:cNvSpPr txBox="1"/>
            <p:nvPr/>
          </p:nvSpPr>
          <p:spPr>
            <a:xfrm>
              <a:off x="206088" y="180691"/>
              <a:ext cx="10633507" cy="6201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t">
              <a:normAutofit/>
            </a:bodyPr>
            <a:lstStyle/>
            <a:p>
              <a:pPr algn="just" defTabSz="321457">
                <a:defRPr sz="3300">
                  <a:latin typeface="PingFang TC Semibold"/>
                  <a:ea typeface="PingFang TC Semibold"/>
                  <a:cs typeface="PingFang TC Semibold"/>
                  <a:sym typeface="PingFang TC Semibold"/>
                </a:defRPr>
              </a:pPr>
              <a:r>
                <a:rPr sz="2320"/>
                <a:t>怎样成为上好的酒？</a:t>
              </a:r>
              <a:endParaRPr sz="2320">
                <a:latin typeface="+mj-lt"/>
                <a:ea typeface="+mj-ea"/>
                <a:cs typeface="+mj-cs"/>
                <a:sym typeface="Helvetica Neue"/>
              </a:endParaRPr>
            </a:p>
            <a:p>
              <a:pPr algn="just" defTabSz="321457">
                <a:defRPr sz="3300"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sz="2320"/>
                <a:t>3. </a:t>
              </a:r>
              <a:r>
                <a:rPr sz="2320">
                  <a:latin typeface="PingFang TC Regular"/>
                  <a:ea typeface="PingFang TC Regular"/>
                  <a:cs typeface="PingFang TC Regular"/>
                  <a:sym typeface="PingFang TC Regular"/>
                </a:rPr>
                <a:t>生命的改变：更相信耶稣</a:t>
              </a:r>
            </a:p>
            <a:p>
              <a:pPr algn="just" defTabSz="321457">
                <a:defRPr sz="3300">
                  <a:latin typeface="PingFang TC Regular"/>
                  <a:ea typeface="PingFang TC Regular"/>
                  <a:cs typeface="PingFang TC Regular"/>
                  <a:sym typeface="PingFang TC Regular"/>
                </a:defRPr>
              </a:pPr>
              <a:r>
                <a:rPr sz="2320"/>
                <a:t>怎样做到“更相信耶稣”呢？</a:t>
              </a:r>
              <a:endParaRPr sz="2320">
                <a:latin typeface="+mj-lt"/>
                <a:ea typeface="+mj-ea"/>
                <a:cs typeface="+mj-cs"/>
                <a:sym typeface="Helvetica Neue"/>
              </a:endParaRPr>
            </a:p>
            <a:p>
              <a:pPr marL="225220" indent="-215843" algn="just" defTabSz="321457">
                <a:buClr>
                  <a:srgbClr val="000000"/>
                </a:buClr>
                <a:buSzPct val="145000"/>
                <a:buFont typeface="Helvetica Neue"/>
                <a:buChar char="•"/>
                <a:defRPr sz="3300">
                  <a:latin typeface="PingFang TC Regular"/>
                  <a:ea typeface="PingFang TC Regular"/>
                  <a:cs typeface="PingFang TC Regular"/>
                  <a:sym typeface="PingFang TC Regular"/>
                </a:defRPr>
              </a:pPr>
              <a:r>
                <a:rPr sz="2320"/>
                <a:t>在每天生活的小事情里，看见神迹，看见神的荣耀，就能增加我们对神的信心和谦卑。</a:t>
              </a:r>
              <a:endParaRPr sz="2320">
                <a:latin typeface="+mj-lt"/>
                <a:ea typeface="+mj-ea"/>
                <a:cs typeface="+mj-cs"/>
                <a:sym typeface="Helvetica Neue"/>
              </a:endParaRPr>
            </a:p>
            <a:p>
              <a:pPr marL="460755" indent="-451379" algn="just" defTabSz="321457">
                <a:buClr>
                  <a:srgbClr val="000000"/>
                </a:buClr>
                <a:buSzPct val="100000"/>
                <a:buAutoNum type="arabicPeriod"/>
                <a:defRPr sz="3300">
                  <a:latin typeface="PingFang TC Regular"/>
                  <a:ea typeface="PingFang TC Regular"/>
                  <a:cs typeface="PingFang TC Regular"/>
                  <a:sym typeface="PingFang TC Regular"/>
                </a:defRPr>
              </a:pPr>
              <a:r>
                <a:rPr sz="2320"/>
                <a:t>每天都有感谢神的事情；</a:t>
              </a:r>
              <a:endParaRPr sz="2320">
                <a:latin typeface="+mj-lt"/>
                <a:ea typeface="+mj-ea"/>
                <a:cs typeface="+mj-cs"/>
                <a:sym typeface="Helvetica Neue"/>
              </a:endParaRPr>
            </a:p>
            <a:p>
              <a:pPr marL="460755" indent="-451379" algn="just" defTabSz="321457">
                <a:buClr>
                  <a:srgbClr val="000000"/>
                </a:buClr>
                <a:buSzPct val="100000"/>
                <a:buAutoNum type="arabicPeriod"/>
                <a:defRPr sz="3300">
                  <a:latin typeface="PingFang TC Regular"/>
                  <a:ea typeface="PingFang TC Regular"/>
                  <a:cs typeface="PingFang TC Regular"/>
                  <a:sym typeface="PingFang TC Regular"/>
                </a:defRPr>
              </a:pPr>
              <a:r>
                <a:rPr sz="2320"/>
                <a:t>不是关注那些所得的好处或解救，更看见神的荣耀，让自己谦卑在神的面前。</a:t>
              </a:r>
              <a:endParaRPr sz="2320">
                <a:latin typeface="+mj-lt"/>
                <a:ea typeface="+mj-ea"/>
                <a:cs typeface="+mj-cs"/>
                <a:sym typeface="Helvetica Neue"/>
              </a:endParaRPr>
            </a:p>
            <a:p>
              <a:pPr defTabSz="321457">
                <a:defRPr sz="1500">
                  <a:latin typeface="+mj-lt"/>
                  <a:ea typeface="+mj-ea"/>
                  <a:cs typeface="+mj-cs"/>
                  <a:sym typeface="Helvetica Neue"/>
                </a:defRPr>
              </a:pPr>
              <a:endParaRPr sz="1055">
                <a:latin typeface="+mj-lt"/>
                <a:ea typeface="+mj-ea"/>
                <a:cs typeface="+mj-cs"/>
                <a:sym typeface="Helvetica Neue"/>
              </a:endParaRPr>
            </a:p>
            <a:p>
              <a:pPr defTabSz="321457">
                <a:defRPr sz="1500">
                  <a:latin typeface="+mj-lt"/>
                  <a:ea typeface="+mj-ea"/>
                  <a:cs typeface="+mj-cs"/>
                  <a:sym typeface="Helvetica Neue"/>
                </a:defRPr>
              </a:pPr>
              <a:endParaRPr sz="1055">
                <a:latin typeface="+mj-lt"/>
                <a:ea typeface="+mj-ea"/>
                <a:cs typeface="+mj-cs"/>
                <a:sym typeface="Helvetica Neue"/>
              </a:endParaRPr>
            </a:p>
            <a:p>
              <a:pPr algn="just" defTabSz="321457">
                <a:defRPr sz="3300">
                  <a:latin typeface="+mj-lt"/>
                  <a:ea typeface="+mj-ea"/>
                  <a:cs typeface="+mj-cs"/>
                  <a:sym typeface="Helvetica Neue"/>
                </a:defRPr>
              </a:pPr>
              <a:endParaRPr sz="2320">
                <a:latin typeface="+mj-lt"/>
                <a:ea typeface="+mj-ea"/>
                <a:cs typeface="+mj-cs"/>
                <a:sym typeface="Helvetica Neue"/>
              </a:endParaRPr>
            </a:p>
          </p:txBody>
        </p:sp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Muster (1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PPT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2" id="{E78CE040-87CB-4758-BFB4-03EC40576219}" vid="{6AF073FA-08E5-4EDD-BA54-47DC75B36BBE}"/>
    </a:ext>
  </a:extLst>
</a:theme>
</file>

<file path=ppt/theme/theme5.xml><?xml version="1.0" encoding="utf-8"?>
<a:theme xmlns:a="http://schemas.openxmlformats.org/drawingml/2006/main" name="1_Muster (1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uster (1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u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PPT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2" id="{E78CE040-87CB-4758-BFB4-03EC40576219}" vid="{6AF073FA-08E5-4EDD-BA54-47DC75B36BBE}"/>
    </a:ext>
  </a:extLst>
</a:theme>
</file>

<file path=ppt/theme/theme9.xml><?xml version="1.0" encoding="utf-8"?>
<a:theme xmlns:a="http://schemas.openxmlformats.org/drawingml/2006/main" name="2_Muster (1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228</Words>
  <Application>Microsoft Office PowerPoint</Application>
  <PresentationFormat>Bildschirmpräsentation (4:3)</PresentationFormat>
  <Paragraphs>47</Paragraphs>
  <Slides>10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10</vt:i4>
      </vt:variant>
      <vt:variant>
        <vt:lpstr>Folientitel</vt:lpstr>
      </vt:variant>
      <vt:variant>
        <vt:i4>10</vt:i4>
      </vt:variant>
    </vt:vector>
  </HeadingPairs>
  <TitlesOfParts>
    <vt:vector size="30" baseType="lpstr">
      <vt:lpstr>Helvetica Neue</vt:lpstr>
      <vt:lpstr>PingFang SC Regular</vt:lpstr>
      <vt:lpstr>PingFang TC Regular</vt:lpstr>
      <vt:lpstr>PingFang TC Semibold</vt:lpstr>
      <vt:lpstr>黑体</vt:lpstr>
      <vt:lpstr>黑体</vt:lpstr>
      <vt:lpstr>SimSun</vt:lpstr>
      <vt:lpstr>Arial</vt:lpstr>
      <vt:lpstr>Calibri</vt:lpstr>
      <vt:lpstr>Calibri Light</vt:lpstr>
      <vt:lpstr>3_Benutzerdefiniertes Design</vt:lpstr>
      <vt:lpstr>6_Benutzerdefiniertes Design</vt:lpstr>
      <vt:lpstr>12_Benutzerdefiniertes Design</vt:lpstr>
      <vt:lpstr>5_PPT2</vt:lpstr>
      <vt:lpstr>1_Muster (1)</vt:lpstr>
      <vt:lpstr>Muster (1)</vt:lpstr>
      <vt:lpstr>Muster</vt:lpstr>
      <vt:lpstr>1_PPT2</vt:lpstr>
      <vt:lpstr>2_Muster (1)</vt:lpstr>
      <vt:lpstr>3_Muster (1)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Baolei Han</dc:creator>
  <cp:lastModifiedBy>Dongdong</cp:lastModifiedBy>
  <cp:revision>2662</cp:revision>
  <cp:lastPrinted>2021-04-07T14:28:01Z</cp:lastPrinted>
  <dcterms:created xsi:type="dcterms:W3CDTF">2013-12-13T09:03:28Z</dcterms:created>
  <dcterms:modified xsi:type="dcterms:W3CDTF">2023-02-01T02:36:35Z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