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slideMaster6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notesSlides/_rels/notesSlide22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24.xml.rels" ContentType="application/vnd.openxmlformats-package.relationships+xml"/>
  <Override PartName="/ppt/notesSlides/_rels/notesSlide25.xml.rels" ContentType="application/vnd.openxmlformats-package.relationships+xml"/>
  <Override PartName="/ppt/notesSlides/_rels/notesSlide26.xml.rels" ContentType="application/vnd.openxmlformats-package.relationships+xml"/>
  <Override PartName="/ppt/notesSlides/_rels/notesSlide27.xml.rels" ContentType="application/vnd.openxmlformats-package.relationships+xml"/>
  <Override PartName="/ppt/notesSlides/_rels/notesSlide28.xml.rels" ContentType="application/vnd.openxmlformats-package.relationships+xml"/>
  <Override PartName="/ppt/notesSlides/_rels/notesSlide29.xml.rels" ContentType="application/vnd.openxmlformats-package.relationships+xml"/>
  <Override PartName="/ppt/notesSlides/_rels/notesSlide30.xml.rels" ContentType="application/vnd.openxmlformats-package.relationships+xml"/>
  <Override PartName="/ppt/notesSlides/_rels/notesSlide31.xml.rels" ContentType="application/vnd.openxmlformats-package.relationships+xml"/>
  <Override PartName="/ppt/notesSlides/_rels/notesSlide32.xml.rels" ContentType="application/vnd.openxmlformats-package.relationships+xml"/>
  <Override PartName="/ppt/notesSlides/_rels/notesSlide33.xml.rels" ContentType="application/vnd.openxmlformats-package.relationships+xml"/>
  <Override PartName="/ppt/notesSlides/_rels/notesSlide34.xml.rels" ContentType="application/vnd.openxmlformats-package.relationships+xml"/>
  <Override PartName="/ppt/notesSlides/_rels/notesSlide35.xml.rels" ContentType="application/vnd.openxmlformats-package.relationships+xml"/>
  <Override PartName="/ppt/notesSlides/_rels/notesSlide36.xml.rels" ContentType="application/vnd.openxmlformats-package.relationships+xml"/>
  <Override PartName="/ppt/notesSlides/_rels/notesSlide37.xml.rels" ContentType="application/vnd.openxmlformats-package.relationships+xml"/>
  <Override PartName="/ppt/notesSlides/_rels/notesSlide38.xml.rels" ContentType="application/vnd.openxmlformats-package.relationships+xml"/>
  <Override PartName="/ppt/notesSlides/_rels/notesSlide39.xml.rels" ContentType="application/vnd.openxmlformats-package.relationships+xml"/>
  <Override PartName="/ppt/notesSlides/_rels/notesSlide40.xml.rels" ContentType="application/vnd.openxmlformats-package.relationships+xml"/>
  <Override PartName="/ppt/notesSlides/_rels/notesSlide41.xml.rels" ContentType="application/vnd.openxmlformats-package.relationships+xml"/>
  <Override PartName="/ppt/notesSlides/_rels/notesSlide42.xml.rels" ContentType="application/vnd.openxmlformats-package.relationships+xml"/>
  <Override PartName="/ppt/notesSlides/_rels/notesSlide43.xml.rels" ContentType="application/vnd.openxmlformats-package.relationships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media/image1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</p:sldMasterIdLst>
  <p:notesMasterIdLst>
    <p:notesMasterId r:id="rId8"/>
  </p:notesMasterIdLst>
  <p:sldIdLst>
    <p:sldId id="256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275" r:id="rId28"/>
    <p:sldId id="276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298" r:id="rId51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notesMaster" Target="notesMasters/notesMaster1.xml"/><Relationship Id="rId9" Type="http://schemas.openxmlformats.org/officeDocument/2006/relationships/slide" Target="slides/slide1.xml"/><Relationship Id="rId10" Type="http://schemas.openxmlformats.org/officeDocument/2006/relationships/slide" Target="slides/slide2.xml"/><Relationship Id="rId11" Type="http://schemas.openxmlformats.org/officeDocument/2006/relationships/slide" Target="slides/slide3.xml"/><Relationship Id="rId12" Type="http://schemas.openxmlformats.org/officeDocument/2006/relationships/slide" Target="slides/slide4.xml"/><Relationship Id="rId13" Type="http://schemas.openxmlformats.org/officeDocument/2006/relationships/slide" Target="slides/slide5.xml"/><Relationship Id="rId14" Type="http://schemas.openxmlformats.org/officeDocument/2006/relationships/slide" Target="slides/slide6.xml"/><Relationship Id="rId15" Type="http://schemas.openxmlformats.org/officeDocument/2006/relationships/slide" Target="slides/slide7.xml"/><Relationship Id="rId16" Type="http://schemas.openxmlformats.org/officeDocument/2006/relationships/slide" Target="slides/slide8.xml"/><Relationship Id="rId17" Type="http://schemas.openxmlformats.org/officeDocument/2006/relationships/slide" Target="slides/slide9.xml"/><Relationship Id="rId18" Type="http://schemas.openxmlformats.org/officeDocument/2006/relationships/slide" Target="slides/slide10.xml"/><Relationship Id="rId19" Type="http://schemas.openxmlformats.org/officeDocument/2006/relationships/slide" Target="slides/slide11.xml"/><Relationship Id="rId20" Type="http://schemas.openxmlformats.org/officeDocument/2006/relationships/slide" Target="slides/slide12.xml"/><Relationship Id="rId21" Type="http://schemas.openxmlformats.org/officeDocument/2006/relationships/slide" Target="slides/slide13.xml"/><Relationship Id="rId22" Type="http://schemas.openxmlformats.org/officeDocument/2006/relationships/slide" Target="slides/slide14.xml"/><Relationship Id="rId23" Type="http://schemas.openxmlformats.org/officeDocument/2006/relationships/slide" Target="slides/slide15.xml"/><Relationship Id="rId24" Type="http://schemas.openxmlformats.org/officeDocument/2006/relationships/slide" Target="slides/slide16.xml"/><Relationship Id="rId25" Type="http://schemas.openxmlformats.org/officeDocument/2006/relationships/slide" Target="slides/slide17.xml"/><Relationship Id="rId26" Type="http://schemas.openxmlformats.org/officeDocument/2006/relationships/slide" Target="slides/slide18.xml"/><Relationship Id="rId27" Type="http://schemas.openxmlformats.org/officeDocument/2006/relationships/slide" Target="slides/slide19.xml"/><Relationship Id="rId28" Type="http://schemas.openxmlformats.org/officeDocument/2006/relationships/slide" Target="slides/slide20.xml"/><Relationship Id="rId29" Type="http://schemas.openxmlformats.org/officeDocument/2006/relationships/slide" Target="slides/slide21.xml"/><Relationship Id="rId30" Type="http://schemas.openxmlformats.org/officeDocument/2006/relationships/slide" Target="slides/slide22.xml"/><Relationship Id="rId31" Type="http://schemas.openxmlformats.org/officeDocument/2006/relationships/slide" Target="slides/slide23.xml"/><Relationship Id="rId32" Type="http://schemas.openxmlformats.org/officeDocument/2006/relationships/slide" Target="slides/slide24.xml"/><Relationship Id="rId33" Type="http://schemas.openxmlformats.org/officeDocument/2006/relationships/slide" Target="slides/slide25.xml"/><Relationship Id="rId34" Type="http://schemas.openxmlformats.org/officeDocument/2006/relationships/slide" Target="slides/slide26.xml"/><Relationship Id="rId35" Type="http://schemas.openxmlformats.org/officeDocument/2006/relationships/slide" Target="slides/slide27.xml"/><Relationship Id="rId36" Type="http://schemas.openxmlformats.org/officeDocument/2006/relationships/slide" Target="slides/slide28.xml"/><Relationship Id="rId37" Type="http://schemas.openxmlformats.org/officeDocument/2006/relationships/slide" Target="slides/slide29.xml"/><Relationship Id="rId38" Type="http://schemas.openxmlformats.org/officeDocument/2006/relationships/slide" Target="slides/slide30.xml"/><Relationship Id="rId39" Type="http://schemas.openxmlformats.org/officeDocument/2006/relationships/slide" Target="slides/slide31.xml"/><Relationship Id="rId40" Type="http://schemas.openxmlformats.org/officeDocument/2006/relationships/slide" Target="slides/slide32.xml"/><Relationship Id="rId41" Type="http://schemas.openxmlformats.org/officeDocument/2006/relationships/slide" Target="slides/slide33.xml"/><Relationship Id="rId42" Type="http://schemas.openxmlformats.org/officeDocument/2006/relationships/slide" Target="slides/slide34.xml"/><Relationship Id="rId43" Type="http://schemas.openxmlformats.org/officeDocument/2006/relationships/slide" Target="slides/slide35.xml"/><Relationship Id="rId44" Type="http://schemas.openxmlformats.org/officeDocument/2006/relationships/slide" Target="slides/slide36.xml"/><Relationship Id="rId45" Type="http://schemas.openxmlformats.org/officeDocument/2006/relationships/slide" Target="slides/slide37.xml"/><Relationship Id="rId46" Type="http://schemas.openxmlformats.org/officeDocument/2006/relationships/slide" Target="slides/slide38.xml"/><Relationship Id="rId47" Type="http://schemas.openxmlformats.org/officeDocument/2006/relationships/slide" Target="slides/slide39.xml"/><Relationship Id="rId48" Type="http://schemas.openxmlformats.org/officeDocument/2006/relationships/slide" Target="slides/slide40.xml"/><Relationship Id="rId49" Type="http://schemas.openxmlformats.org/officeDocument/2006/relationships/slide" Target="slides/slide41.xml"/><Relationship Id="rId50" Type="http://schemas.openxmlformats.org/officeDocument/2006/relationships/slide" Target="slides/slide42.xml"/><Relationship Id="rId51" Type="http://schemas.openxmlformats.org/officeDocument/2006/relationships/slide" Target="slides/slide43.xml"/><Relationship Id="rId52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Format der Notizen mittels Klicken bearbeiten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&lt;Kopfzeile&gt;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1" name="PlaceHolder 4"/>
          <p:cNvSpPr>
            <a:spLocks noGrp="1"/>
          </p:cNvSpPr>
          <p:nvPr>
            <p:ph type="dt" idx="17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&lt;Datum/Uhrzeit&gt;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2" name="PlaceHolder 5"/>
          <p:cNvSpPr>
            <a:spLocks noGrp="1"/>
          </p:cNvSpPr>
          <p:nvPr>
            <p:ph type="ftr" idx="18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3" name="PlaceHolder 6"/>
          <p:cNvSpPr>
            <a:spLocks noGrp="1"/>
          </p:cNvSpPr>
          <p:nvPr>
            <p:ph type="sldNum" idx="19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2D8B30F5-D6F4-448F-AD15-30635569BE81}" type="slidenum"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&lt;Foliennummer&gt;</a:t>
            </a:fld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2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
</Relationships>
</file>

<file path=ppt/notesSlides/_rels/notesSlide23.xml.rels><?xml version="1.0" encoding="UTF-8"?>
<Relationships xmlns="http://schemas.openxmlformats.org/package/2006/relationships"><Relationship Id="rId1" Type="http://schemas.openxmlformats.org/officeDocument/2006/relationships/slide" Target="../slides/slide23.xml"/><Relationship Id="rId2" Type="http://schemas.openxmlformats.org/officeDocument/2006/relationships/notesMaster" Target="../notesMasters/notesMaster1.xml"/>
</Relationships>
</file>

<file path=ppt/notesSlides/_rels/notesSlide24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
</Relationships>
</file>

<file path=ppt/notesSlides/_rels/notesSlide25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
</Relationships>
</file>

<file path=ppt/notesSlides/_rels/notesSlide26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
</Relationships>
</file>

<file path=ppt/notesSlides/_rels/notesSlide27.xml.rels><?xml version="1.0" encoding="UTF-8"?>
<Relationships xmlns="http://schemas.openxmlformats.org/package/2006/relationships"><Relationship Id="rId1" Type="http://schemas.openxmlformats.org/officeDocument/2006/relationships/slide" Target="../slides/slide27.xml"/><Relationship Id="rId2" Type="http://schemas.openxmlformats.org/officeDocument/2006/relationships/notesMaster" Target="../notesMasters/notesMaster1.xml"/>
</Relationships>
</file>

<file path=ppt/notesSlides/_rels/notesSlide28.xml.rels><?xml version="1.0" encoding="UTF-8"?>
<Relationships xmlns="http://schemas.openxmlformats.org/package/2006/relationships"><Relationship Id="rId1" Type="http://schemas.openxmlformats.org/officeDocument/2006/relationships/slide" Target="../slides/slide28.xml"/><Relationship Id="rId2" Type="http://schemas.openxmlformats.org/officeDocument/2006/relationships/notesMaster" Target="../notesMasters/notesMaster1.xml"/>
</Relationships>
</file>

<file path=ppt/notesSlides/_rels/notesSlide29.xml.rels><?xml version="1.0" encoding="UTF-8"?>
<Relationships xmlns="http://schemas.openxmlformats.org/package/2006/relationships"><Relationship Id="rId1" Type="http://schemas.openxmlformats.org/officeDocument/2006/relationships/slide" Target="../slides/slide29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30.xml.rels><?xml version="1.0" encoding="UTF-8"?>
<Relationships xmlns="http://schemas.openxmlformats.org/package/2006/relationships"><Relationship Id="rId1" Type="http://schemas.openxmlformats.org/officeDocument/2006/relationships/slide" Target="../slides/slide30.xml"/><Relationship Id="rId2" Type="http://schemas.openxmlformats.org/officeDocument/2006/relationships/notesMaster" Target="../notesMasters/notesMaster1.xml"/>
</Relationships>
</file>

<file path=ppt/notesSlides/_rels/notesSlide31.xml.rels><?xml version="1.0" encoding="UTF-8"?>
<Relationships xmlns="http://schemas.openxmlformats.org/package/2006/relationships"><Relationship Id="rId1" Type="http://schemas.openxmlformats.org/officeDocument/2006/relationships/slide" Target="../slides/slide31.xml"/><Relationship Id="rId2" Type="http://schemas.openxmlformats.org/officeDocument/2006/relationships/notesMaster" Target="../notesMasters/notesMaster1.xml"/>
</Relationships>
</file>

<file path=ppt/notesSlides/_rels/notesSlide32.xml.rels><?xml version="1.0" encoding="UTF-8"?>
<Relationships xmlns="http://schemas.openxmlformats.org/package/2006/relationships"><Relationship Id="rId1" Type="http://schemas.openxmlformats.org/officeDocument/2006/relationships/slide" Target="../slides/slide32.xml"/><Relationship Id="rId2" Type="http://schemas.openxmlformats.org/officeDocument/2006/relationships/notesMaster" Target="../notesMasters/notesMaster1.xml"/>
</Relationships>
</file>

<file path=ppt/notesSlides/_rels/notesSlide33.xml.rels><?xml version="1.0" encoding="UTF-8"?>
<Relationships xmlns="http://schemas.openxmlformats.org/package/2006/relationships"><Relationship Id="rId1" Type="http://schemas.openxmlformats.org/officeDocument/2006/relationships/slide" Target="../slides/slide33.xml"/><Relationship Id="rId2" Type="http://schemas.openxmlformats.org/officeDocument/2006/relationships/notesMaster" Target="../notesMasters/notesMaster1.xml"/>
</Relationships>
</file>

<file path=ppt/notesSlides/_rels/notesSlide34.xml.rels><?xml version="1.0" encoding="UTF-8"?>
<Relationships xmlns="http://schemas.openxmlformats.org/package/2006/relationships"><Relationship Id="rId1" Type="http://schemas.openxmlformats.org/officeDocument/2006/relationships/slide" Target="../slides/slide34.xml"/><Relationship Id="rId2" Type="http://schemas.openxmlformats.org/officeDocument/2006/relationships/notesMaster" Target="../notesMasters/notesMaster1.xml"/>
</Relationships>
</file>

<file path=ppt/notesSlides/_rels/notesSlide35.xml.rels><?xml version="1.0" encoding="UTF-8"?>
<Relationships xmlns="http://schemas.openxmlformats.org/package/2006/relationships"><Relationship Id="rId1" Type="http://schemas.openxmlformats.org/officeDocument/2006/relationships/slide" Target="../slides/slide35.xml"/><Relationship Id="rId2" Type="http://schemas.openxmlformats.org/officeDocument/2006/relationships/notesMaster" Target="../notesMasters/notesMaster1.xml"/>
</Relationships>
</file>

<file path=ppt/notesSlides/_rels/notesSlide36.xml.rels><?xml version="1.0" encoding="UTF-8"?>
<Relationships xmlns="http://schemas.openxmlformats.org/package/2006/relationships"><Relationship Id="rId1" Type="http://schemas.openxmlformats.org/officeDocument/2006/relationships/slide" Target="../slides/slide36.xml"/><Relationship Id="rId2" Type="http://schemas.openxmlformats.org/officeDocument/2006/relationships/notesMaster" Target="../notesMasters/notesMaster1.xml"/>
</Relationships>
</file>

<file path=ppt/notesSlides/_rels/notesSlide37.xml.rels><?xml version="1.0" encoding="UTF-8"?>
<Relationships xmlns="http://schemas.openxmlformats.org/package/2006/relationships"><Relationship Id="rId1" Type="http://schemas.openxmlformats.org/officeDocument/2006/relationships/slide" Target="../slides/slide37.xml"/><Relationship Id="rId2" Type="http://schemas.openxmlformats.org/officeDocument/2006/relationships/notesMaster" Target="../notesMasters/notesMaster1.xml"/>
</Relationships>
</file>

<file path=ppt/notesSlides/_rels/notesSlide38.xml.rels><?xml version="1.0" encoding="UTF-8"?>
<Relationships xmlns="http://schemas.openxmlformats.org/package/2006/relationships"><Relationship Id="rId1" Type="http://schemas.openxmlformats.org/officeDocument/2006/relationships/slide" Target="../slides/slide38.xml"/><Relationship Id="rId2" Type="http://schemas.openxmlformats.org/officeDocument/2006/relationships/notesMaster" Target="../notesMasters/notesMaster1.xml"/>
</Relationships>
</file>

<file path=ppt/notesSlides/_rels/notesSlide39.xml.rels><?xml version="1.0" encoding="UTF-8"?>
<Relationships xmlns="http://schemas.openxmlformats.org/package/2006/relationships"><Relationship Id="rId1" Type="http://schemas.openxmlformats.org/officeDocument/2006/relationships/slide" Target="../slides/slide39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40.xml.rels><?xml version="1.0" encoding="UTF-8"?>
<Relationships xmlns="http://schemas.openxmlformats.org/package/2006/relationships"><Relationship Id="rId1" Type="http://schemas.openxmlformats.org/officeDocument/2006/relationships/slide" Target="../slides/slide40.xml"/><Relationship Id="rId2" Type="http://schemas.openxmlformats.org/officeDocument/2006/relationships/notesMaster" Target="../notesMasters/notesMaster1.xml"/>
</Relationships>
</file>

<file path=ppt/notesSlides/_rels/notesSlide41.xml.rels><?xml version="1.0" encoding="UTF-8"?>
<Relationships xmlns="http://schemas.openxmlformats.org/package/2006/relationships"><Relationship Id="rId1" Type="http://schemas.openxmlformats.org/officeDocument/2006/relationships/slide" Target="../slides/slide41.xml"/><Relationship Id="rId2" Type="http://schemas.openxmlformats.org/officeDocument/2006/relationships/notesMaster" Target="../notesMasters/notesMaster1.xml"/>
</Relationships>
</file>

<file path=ppt/notesSlides/_rels/notesSlide42.xml.rels><?xml version="1.0" encoding="UTF-8"?>
<Relationships xmlns="http://schemas.openxmlformats.org/package/2006/relationships"><Relationship Id="rId1" Type="http://schemas.openxmlformats.org/officeDocument/2006/relationships/slide" Target="../slides/slide42.xml"/><Relationship Id="rId2" Type="http://schemas.openxmlformats.org/officeDocument/2006/relationships/notesMaster" Target="../notesMasters/notesMaster1.xml"/>
</Relationships>
</file>

<file path=ppt/notesSlides/_rels/notesSlide43.xml.rels><?xml version="1.0" encoding="UTF-8"?>
<Relationships xmlns="http://schemas.openxmlformats.org/package/2006/relationships"><Relationship Id="rId1" Type="http://schemas.openxmlformats.org/officeDocument/2006/relationships/slide" Target="../slides/slide43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请注意修改证道题目和讲员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标题为</a:t>
            </a: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42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正文字体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66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PlaceHolder 3"/>
          <p:cNvSpPr>
            <a:spLocks noGrp="1"/>
          </p:cNvSpPr>
          <p:nvPr>
            <p:ph type="sldNum" idx="20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EF100F7-E7C2-4DC7-8C19-6878207F3EC6}" type="slidenum">
              <a:rPr b="0" lang="de-DE" sz="12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0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1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2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3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3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3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43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1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3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5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7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5C0294B-5A1F-4622-92A7-CD488D3B26D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D830E0F-ACE0-4E36-9CF9-AD660C14908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31DDDCB-C396-4399-9289-7DE39AA556E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D830549-159B-483C-96B7-67A9A9C13FF2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1567D24-84E8-4E26-AAC5-1DC977C66E2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C18B1BD-F101-492E-AF89-0279E9158DF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BE23054-97E0-44D1-A2A5-C50035C6FB9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BFCEE7E-C494-43B0-AF6B-7BBDBEC1825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6EF87D6-57B8-4275-AB2D-F41795417A1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9D97289-652A-41E9-A57E-DFAFA5C998C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1742A5E-B927-4302-B213-E6FB8FA2CA8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D97B056-DD48-4D61-9476-A788A38E1F8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E4B1097-7ABB-4A6C-9A54-7D61FB468DF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01ACC7A-822E-48A1-9E81-8EFB699229D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B29D931-4B71-40BB-8673-EDA3AC79682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4BF5266-0F6F-4A1B-8BF8-DB20BFE5249E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D377592-89F1-4519-B56F-C9DD6F3F459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28E0447-C934-41EA-9D2D-4B022208457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2CE2ADB-F4D1-4FBE-B6E1-BD404FDAC34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98F5733-2354-4572-84FF-687BC27CF33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4B4DE29-7E80-48D6-9371-EF2DDCE4796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AAD120D6-49CE-49CB-9CCC-C90D5E34801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2F73331-9A01-458C-8687-1D6384CFE57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806D647-8706-4B6F-A980-410693C35F3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309E591-D6FA-49A4-8D2F-20343307AC4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C9D1B32-5C44-466D-9E1A-3BEF22661E0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3DFA54D-B145-4326-8045-756981E7A9C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47FF275-40F0-4A00-BB33-6AEC0958494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D26AAEF-815D-4BDD-8174-23601E2B11FF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6BAC6AB-D4DD-4051-9BFE-4C76188095A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EA4957A-5EB8-43CE-9501-82D19968ADD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A9D1DF8-8890-45B2-982A-6CB44EB3990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E1AA32A-BDDE-40D0-9ECF-7E5F23324D9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B718A9B-8E67-415A-B5E3-DCEC6DE1768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D3DD91D-33B3-421A-A3F1-08AF61515C4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F1090191-DEF2-49A3-A1BD-29EF8FCF8EE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6ECCACC-09D9-457D-A86E-E9C4FD5AC1C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AB41B5D-D90A-48A0-A46C-94698B20FB99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0C86178-B20B-4BF1-AAEB-96F9CF9DE49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6E080AA-299B-4973-AB2D-98686E181A6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358E4E8-A6F9-4C91-8F58-D9F3AF7CAFC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FDFC1E5-3A06-4056-84F9-86B40C575EA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7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7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AA1DCED-BD44-42FB-9CFE-674265E9587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E3A29A76-3577-468F-9371-D9E18F4FB4F6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227240B2-908F-47B5-B9DD-A95FE32BF6C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07CD107C-2685-4EE3-B7D5-76D8EEF5B3A0}" type="slidenum">
              <a:t>&lt;#&gt;</a:t>
            </a:fld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AC5B659A-C5FC-45D5-B788-DE6A55D8294C}" type="slidenum">
              <a:t>&lt;#&gt;</a:t>
            </a:fld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C40F1EEE-69B7-4657-8D3A-A548033172DB}" type="slidenum">
              <a:t>&lt;#&gt;</a:t>
            </a:fld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E6916E26-F3C3-4EB3-B01F-56FE821769A3}" type="slidenum">
              <a:t>&lt;#&gt;</a:t>
            </a:fld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7F256311-147E-4954-A420-3F0F729E2346}" type="slidenum">
              <a:t>&lt;#&gt;</a:t>
            </a:fld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16B80520-07DB-452F-88B2-6F902DE2D32B}" type="slidenum">
              <a:t>&lt;#&gt;</a:t>
            </a:fld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C1805ADC-C0F5-408A-9793-A1986DA55A0B}" type="slidenum">
              <a:t>&lt;#&gt;</a:t>
            </a:fld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7A49E1CD-9B27-4DD5-ACBE-F4912EAFAD07}" type="slidenum">
              <a:t>&lt;#&gt;</a:t>
            </a:fld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AE94684C-3008-4A72-878A-0EC50B26F683}" type="slidenum">
              <a:t>&lt;#&gt;</a:t>
            </a:fld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3A41482F-6756-4823-B142-81DFAF5B177D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B168BED-0AC3-4A2F-A4A4-E4B8B1004B4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3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4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E5C16B12-07F8-4092-918C-60EA41693A57}" type="slidenum">
              <a:t>&lt;#&gt;</a:t>
            </a:fld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16963C64-01A4-4FAC-AAEC-93BCFB6B9C1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8F79FF2-9A31-46E3-82B5-90A245A0A1A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9A617A4-A7A3-4480-A5DD-85257B7A12B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D75677C5-3A87-4341-A62A-F120176D7AE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CF0BF9B9-9010-48D3-968B-CDED9CA4747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2049D4D-83EA-4CB0-B808-436011DD6E0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D931E688-887A-4EE6-94AC-192A5363EF0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7B4F9F51-2D5A-44C1-ADDF-8009FD1A7DC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9936B318-F025-4B80-9339-9C0A4CE8591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05705BD-FC84-4761-867C-DA7BE14A994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FD219368-6E5A-4672-B8BC-93AAAB36A6C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0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AE729F1B-F39E-4379-BC7A-C0DF135F616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3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4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6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7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2B0CD122-D3E5-4C54-A1B5-AD332E8EE231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AE0C90F-346E-45A7-A3CD-DBE3453AD32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48DC487-0B79-48AC-812B-BC979824FCF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3.xml"/><Relationship Id="rId6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5.xml"/><Relationship Id="rId8" Type="http://schemas.openxmlformats.org/officeDocument/2006/relationships/slideLayout" Target="../slideLayouts/slideLayout66.xml"/><Relationship Id="rId9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68.xml"/><Relationship Id="rId11" Type="http://schemas.openxmlformats.org/officeDocument/2006/relationships/slideLayout" Target="../slideLayouts/slideLayout69.xml"/><Relationship Id="rId12" Type="http://schemas.openxmlformats.org/officeDocument/2006/relationships/slideLayout" Target="../slideLayouts/slideLayout70.xml"/><Relationship Id="rId13" Type="http://schemas.openxmlformats.org/officeDocument/2006/relationships/slideLayout" Target="../slideLayouts/slideLayout71.xml"/><Relationship Id="rId14" Type="http://schemas.openxmlformats.org/officeDocument/2006/relationships/slideLayout" Target="../slideLayouts/slideLayout7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&lt;Datum/Uhrzeit&gt;</a:t>
            </a:r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12F730A6-A6BC-41E2-B7D4-04EC3033521C}" type="slidenum"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44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D97C55E-D1B6-4D61-94FE-D72E5A4A0D9F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87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8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F0E7C23-7C11-4F28-B1C8-BE30F6A3EC60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30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  <a:ea typeface="SimHei"/>
              </a:rPr>
              <a:t>Textmasterformat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SimSun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SimSun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4B0AC6E7-42F3-4DD2-8045-B160B4BE09F1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73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4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45720" rIns="45720" tIns="0" bIns="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75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176" name="PlaceHolder 1"/>
          <p:cNvSpPr>
            <a:spLocks noGrp="1"/>
          </p:cNvSpPr>
          <p:nvPr>
            <p:ph type="sldNum" idx="13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640443F-2C08-417E-9B9F-BDB12AF13E33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7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" name="Grafik 7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6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628560" y="1836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黑体"/>
                <a:ea typeface="黑体"/>
              </a:rPr>
              <a:t>Mastertitelformat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Mastertextformat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4572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Zweite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9144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Dritte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13716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Vierte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18288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Fünfte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dt" idx="1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b8b8b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b8b8b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0" name="PlaceHolder 4"/>
          <p:cNvSpPr>
            <a:spLocks noGrp="1"/>
          </p:cNvSpPr>
          <p:nvPr>
            <p:ph type="ftr" idx="1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21" name="PlaceHolder 5"/>
          <p:cNvSpPr>
            <a:spLocks noGrp="1"/>
          </p:cNvSpPr>
          <p:nvPr>
            <p:ph type="sldNum" idx="1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3465A7BA-DC2C-44B3-B4B3-8B0ACF188DD3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2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4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5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6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7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29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0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1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2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4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5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6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7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8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39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4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40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41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42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4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Titel 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5" name="Inhaltsplatzhalter 2"/>
          <p:cNvSpPr/>
          <p:nvPr/>
        </p:nvSpPr>
        <p:spPr>
          <a:xfrm>
            <a:off x="228600" y="1523880"/>
            <a:ext cx="739116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TW" sz="6600" spc="-1" strike="noStrike">
                <a:solidFill>
                  <a:srgbClr val="000000"/>
                </a:solidFill>
                <a:latin typeface="SimHei"/>
                <a:ea typeface="SimHei"/>
              </a:rPr>
              <a:t>供給的職事</a:t>
            </a: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Inhaltsplatzhalter 2"/>
          <p:cNvSpPr/>
          <p:nvPr/>
        </p:nvSpPr>
        <p:spPr>
          <a:xfrm>
            <a:off x="87624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199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证道：陈永安 牧师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经文：提前 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3:8-12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在第</a:t>
            </a: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6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章的时候，使徒说出这句话的时候，并未明白神选执事同工的心意，不是为了解决饭食这个问题⋯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而是要解决一个使徒所不能解决的问题！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那是什么问题？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4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弗2:11-22"/>
          <p:cNvSpPr/>
          <p:nvPr/>
        </p:nvSpPr>
        <p:spPr>
          <a:xfrm>
            <a:off x="439560" y="1350720"/>
            <a:ext cx="6994800" cy="2264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使徒所不能解决的问题⋯⋯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那就是向外邦人传道的问题，“门徒增多，有说希腊话的犹太人向希伯来人发怨言”。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这是一个冲突的问题，也是一个不同语言群体，无法合一的问题。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6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弗2:11-22"/>
          <p:cNvSpPr/>
          <p:nvPr/>
        </p:nvSpPr>
        <p:spPr>
          <a:xfrm>
            <a:off x="439560" y="1350720"/>
            <a:ext cx="6994800" cy="37990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执事同工资格比使徒补选有更高的要求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，并不是因为双重标准，而是执事同工要面对的问题，并不比使徒所要面对的少。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因此，执事同工要</a:t>
            </a: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“有好名声、被圣灵充满、智慧充足的人”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他要解决的，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不单是管理饭食的问题，而是要面对语言、文化的冲突，并且行神迹，传道，成为外邦中的宣教士。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因为他们是更有能力做这些事的人。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弗2:11-22"/>
          <p:cNvSpPr/>
          <p:nvPr/>
        </p:nvSpPr>
        <p:spPr>
          <a:xfrm>
            <a:off x="439560" y="1350720"/>
            <a:ext cx="6994800" cy="1753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使徒行传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说执事同工要“有好名声、被</a:t>
            </a:r>
            <a:r>
              <a:rPr b="0" lang="zh-CN" sz="2800" spc="-1" strike="noStrike">
                <a:solidFill>
                  <a:srgbClr val="777777"/>
                </a:solidFill>
                <a:latin typeface="Helvetica Neue"/>
                <a:ea typeface="Helvetica Neue"/>
              </a:rPr>
              <a:t>圣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灵充满、智慧充足的人”。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保罗也在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提后</a:t>
            </a: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3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章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，说到监督及执事同工的资格。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弗2:11-22"/>
          <p:cNvSpPr/>
          <p:nvPr/>
        </p:nvSpPr>
        <p:spPr>
          <a:xfrm>
            <a:off x="439560" y="1350720"/>
            <a:ext cx="6994800" cy="36720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第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8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节说，“作执事的，也是如此”，那就是和作监督（牧者）的要求一样了。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因此，我们可以拼在一起来看。我整理为五点的资格：</a:t>
            </a:r>
            <a:br>
              <a:rPr sz="2800"/>
            </a:br>
            <a:r>
              <a:rPr b="0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在客观上、</a:t>
            </a:r>
            <a:br>
              <a:rPr sz="2800"/>
            </a:br>
            <a:r>
              <a:rPr b="0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在信仰上、</a:t>
            </a:r>
            <a:br>
              <a:rPr sz="2800"/>
            </a:br>
            <a:r>
              <a:rPr b="0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在心态上、</a:t>
            </a:r>
            <a:br>
              <a:rPr sz="2800"/>
            </a:br>
            <a:r>
              <a:rPr b="0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在品格上、</a:t>
            </a:r>
            <a:br>
              <a:rPr sz="2800"/>
            </a:br>
            <a:r>
              <a:rPr b="0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在见证上。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弗2:11-22"/>
          <p:cNvSpPr/>
          <p:nvPr/>
        </p:nvSpPr>
        <p:spPr>
          <a:xfrm>
            <a:off x="439560" y="1350720"/>
            <a:ext cx="6994800" cy="3288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8f00"/>
                </a:solidFill>
                <a:latin typeface="PingFang HK Semibold"/>
                <a:ea typeface="PingFang HK Semibold"/>
              </a:rPr>
              <a:t>在客观上：</a:t>
            </a:r>
            <a:r>
              <a:rPr b="0" lang="zh-CN" sz="28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经文提到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女执事同工</a:t>
            </a:r>
            <a:r>
              <a:rPr b="0" lang="zh-CN" sz="28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的情况，当中没有性别之分。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初入教的不可作，恐怕他自高自大。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体现在团章里：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5.5.1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会友经常出席本团契聚会，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一年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达到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三分之一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以上者，可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被提名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及在会友大会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投票选举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同工会及担当职位。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弗2:11-22"/>
          <p:cNvSpPr/>
          <p:nvPr/>
        </p:nvSpPr>
        <p:spPr>
          <a:xfrm>
            <a:off x="439560" y="1350720"/>
            <a:ext cx="6994800" cy="53341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在信仰上：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被圣灵充满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、智慧充足、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固守真道的奥秘、善于教导。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《给初信者》：“圣灵充满就是表示我们完全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放下自我的主见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，彻底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认罪悔改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，让圣灵在我身上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完全掌权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，过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圣洁的生活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，打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得胜的战争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，作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有效的服事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……通往圣灵充满之路没有捷径，惟有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舍己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……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让神作王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……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抓住神的应许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……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相信基督得胜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……主的灵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因着我们自洁而充满我们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……继续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舍己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、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背十架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，过着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亲近神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的生活……结出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圣灵的善果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……”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br>
              <a:rPr sz="2800"/>
            </a:b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8" name="弗2:11-22"/>
          <p:cNvSpPr/>
          <p:nvPr/>
        </p:nvSpPr>
        <p:spPr>
          <a:xfrm>
            <a:off x="439560" y="1350720"/>
            <a:ext cx="6994800" cy="1753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在信仰上：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被圣灵充满、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智慧充足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固守真道的奥秘、善于教导。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敬畏耶和华的智慧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箴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1: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7)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弗2:11-22"/>
          <p:cNvSpPr/>
          <p:nvPr/>
        </p:nvSpPr>
        <p:spPr>
          <a:xfrm>
            <a:off x="439560" y="1350720"/>
            <a:ext cx="6994800" cy="2520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在信仰上：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被圣灵充满、智慧充足、</a:t>
            </a:r>
            <a:br>
              <a:rPr sz="2800"/>
            </a:b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固守真道的奥秘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、善于教导。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言行合一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不需要更多的法利赛人，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需要更多的好撒马利亚人。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2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在信仰上：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被圣灵充满、智慧充足、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固守真道的奥秘、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善于教导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善于教导的人，不只是能够说出神的话语，而且能使人接受神的话语。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zh-CN" sz="3600" spc="-1" strike="noStrike">
                <a:solidFill>
                  <a:srgbClr val="3333cc"/>
                </a:solidFill>
                <a:latin typeface="SimHei"/>
                <a:ea typeface="SimHei"/>
              </a:rPr>
              <a:t>供给的职事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弗2:11-22"/>
          <p:cNvSpPr/>
          <p:nvPr/>
        </p:nvSpPr>
        <p:spPr>
          <a:xfrm>
            <a:off x="439560" y="1350720"/>
            <a:ext cx="6994800" cy="4748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经文：</a:t>
            </a:r>
            <a:r>
              <a:rPr b="0" lang="zh-CN" sz="28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徒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6:3, </a:t>
            </a:r>
            <a:r>
              <a:rPr b="0" lang="zh-CN" sz="28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提前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3:8-12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弗2:11-22"/>
          <p:cNvSpPr/>
          <p:nvPr/>
        </p:nvSpPr>
        <p:spPr>
          <a:xfrm>
            <a:off x="439560" y="1350720"/>
            <a:ext cx="6994800" cy="26478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在心态上：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羡慕善工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、不争竞。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出于羡慕开始，这不是出于勉强、责任，而是乐于履行。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“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应当回想你是从哪里坠落的，并要悔改，行起初所行的事。”（启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2:5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在心态上：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羡慕善工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、不争竞。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失去当初的爱⋯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是因为和人有嫌隙吗？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是因为我们靠着自己的力量吗？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是因为看不见果效吗？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弗2:11-22"/>
          <p:cNvSpPr/>
          <p:nvPr/>
        </p:nvSpPr>
        <p:spPr>
          <a:xfrm>
            <a:off x="439560" y="1350720"/>
            <a:ext cx="6994800" cy="41828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在心态上：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羡慕善工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、不争竞。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失去当初的爱⋯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在这个时候，我们要定睛在耶稣基督身上，祂说：“</a:t>
            </a:r>
            <a:r>
              <a:rPr b="0" lang="de-DE" sz="1380" spc="-1" strike="noStrike">
                <a:solidFill>
                  <a:srgbClr val="aaaaaa"/>
                </a:solidFill>
                <a:latin typeface="Calibri"/>
                <a:ea typeface="Helvetica Neue"/>
              </a:rPr>
              <a:t>28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凡劳苦担重担的人可以到我这里来，我就使你们得安息。</a:t>
            </a:r>
            <a:r>
              <a:rPr b="0" lang="de-DE" sz="1380" spc="-1" strike="noStrike">
                <a:solidFill>
                  <a:srgbClr val="aaaaaa"/>
                </a:solidFill>
                <a:latin typeface="Calibri"/>
                <a:ea typeface="Helvetica Neue"/>
              </a:rPr>
              <a:t>29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我心里柔和谦卑，你们当负我的轭，学我的样式；这样，你们心里就必得享安息。</a:t>
            </a:r>
            <a:r>
              <a:rPr b="0" lang="de-DE" sz="1380" spc="-1" strike="noStrike">
                <a:solidFill>
                  <a:srgbClr val="000000"/>
                </a:solidFill>
                <a:latin typeface="Calibri"/>
                <a:ea typeface="Helvetica Neue"/>
              </a:rPr>
              <a:t>30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因为我的轭是容易的，我的担子是轻省的。”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（太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11:28-30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弗2:11-22"/>
          <p:cNvSpPr/>
          <p:nvPr/>
        </p:nvSpPr>
        <p:spPr>
          <a:xfrm>
            <a:off x="439560" y="1350720"/>
            <a:ext cx="6994800" cy="37990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在心态上：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羡慕善工、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不争竞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在担任这个善工，不是出于个人的得失，是能够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和人团结合作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的人。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为的是侍主侍人，就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不去争竞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不去计较个人荣辱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，能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与人同工合作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乐于服侍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耶稣教导我们：“</a:t>
            </a:r>
            <a:r>
              <a:rPr b="0" lang="de-DE" sz="1380" spc="-1" strike="noStrike">
                <a:solidFill>
                  <a:srgbClr val="000000"/>
                </a:solidFill>
                <a:latin typeface="Calibri"/>
                <a:ea typeface="Helvetica Neue"/>
              </a:rPr>
              <a:t>11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你们中间谁为大，谁就要作你们的用人。</a:t>
            </a:r>
            <a:r>
              <a:rPr b="0" lang="de-DE" sz="1380" spc="-1" strike="noStrike">
                <a:solidFill>
                  <a:srgbClr val="aaaaaa"/>
                </a:solidFill>
                <a:latin typeface="Calibri"/>
                <a:ea typeface="Helvetica Neue"/>
              </a:rPr>
              <a:t>12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凡自高的，必降为卑；自卑的，必升为高。”（太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23:11-12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弗2:11-22"/>
          <p:cNvSpPr/>
          <p:nvPr/>
        </p:nvSpPr>
        <p:spPr>
          <a:xfrm>
            <a:off x="439560" y="1350720"/>
            <a:ext cx="6994800" cy="5009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在心态上：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羡慕善工、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不争竞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457200" indent="457200">
              <a:lnSpc>
                <a:spcPct val="120000"/>
              </a:lnSpc>
              <a:tabLst>
                <a:tab algn="l" pos="0"/>
              </a:tabLst>
            </a:pP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在团章上，也反映了这种</a:t>
            </a:r>
            <a:r>
              <a:rPr b="0" lang="de-DE" sz="20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“由下而上”</a:t>
            </a: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的权力架构，</a:t>
            </a:r>
            <a:br>
              <a:rPr sz="2000"/>
            </a:b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也</a:t>
            </a:r>
            <a:r>
              <a:rPr b="0" lang="zh-CN" sz="20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寻求合一</a:t>
            </a: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的见证：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457200" indent="457200">
              <a:lnSpc>
                <a:spcPct val="120000"/>
              </a:lnSpc>
              <a:tabLst>
                <a:tab algn="l" pos="0"/>
              </a:tabLst>
            </a:pPr>
            <a:r>
              <a:rPr b="0" lang="zh-CN" sz="2000" spc="-1" strike="noStrike">
                <a:solidFill>
                  <a:srgbClr val="000000"/>
                </a:solidFill>
                <a:latin typeface="PingFang HK Semibold"/>
                <a:ea typeface="PingFang HK Semibold"/>
              </a:rPr>
              <a:t>团章六：团契管理</a:t>
            </a:r>
            <a:br>
              <a:rPr sz="2000"/>
            </a:br>
            <a:r>
              <a:rPr b="0" lang="de-DE" sz="2000" spc="-1" strike="noStrike">
                <a:solidFill>
                  <a:srgbClr val="000000"/>
                </a:solidFill>
                <a:latin typeface="Tahoma"/>
                <a:ea typeface="Tahoma"/>
              </a:rPr>
              <a:t>6.1 </a:t>
            </a: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会友大会是团契最高的决策会议。</a:t>
            </a:r>
            <a:br>
              <a:rPr sz="2000"/>
            </a:br>
            <a:r>
              <a:rPr b="0" lang="de-DE" sz="2000" spc="-1" strike="noStrike">
                <a:solidFill>
                  <a:srgbClr val="000000"/>
                </a:solidFill>
                <a:latin typeface="Tahoma"/>
                <a:ea typeface="Tahoma"/>
              </a:rPr>
              <a:t>6.2 </a:t>
            </a: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管理团契的主要部门是同工会，</a:t>
            </a:r>
            <a:br>
              <a:rPr sz="2000"/>
            </a:b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同工会向会友大会负责。</a:t>
            </a:r>
            <a:br>
              <a:rPr sz="2000"/>
            </a:br>
            <a:r>
              <a:rPr b="0" lang="de-DE" sz="2000" spc="-1" strike="noStrike">
                <a:solidFill>
                  <a:srgbClr val="000000"/>
                </a:solidFill>
                <a:latin typeface="Tahoma"/>
                <a:ea typeface="Tahoma"/>
              </a:rPr>
              <a:t>6.3 </a:t>
            </a: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同工会可以分派工作小组来协助完成圣工。</a:t>
            </a:r>
            <a:br>
              <a:rPr sz="2000"/>
            </a:b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小组直接向同工会负责。</a:t>
            </a:r>
            <a:br>
              <a:rPr sz="2000"/>
            </a:br>
            <a:r>
              <a:rPr b="0" lang="de-DE" sz="2000" spc="-1" strike="noStrike">
                <a:solidFill>
                  <a:srgbClr val="000000"/>
                </a:solidFill>
                <a:latin typeface="Tahoma"/>
                <a:ea typeface="Tahoma"/>
              </a:rPr>
              <a:t>6.4 </a:t>
            </a: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同工会开会必须有三分之二成员出席才可。</a:t>
            </a:r>
            <a:br>
              <a:rPr sz="2000"/>
            </a:br>
            <a:r>
              <a:rPr b="0" lang="de-DE" sz="2000" spc="-1" strike="noStrike">
                <a:solidFill>
                  <a:srgbClr val="000000"/>
                </a:solidFill>
                <a:latin typeface="Tahoma"/>
                <a:ea typeface="Tahoma"/>
              </a:rPr>
              <a:t>6.5 </a:t>
            </a:r>
            <a:r>
              <a:rPr b="0" lang="zh-CN" sz="20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同工会应全力寻求完全无异议的决议。在有异议时，同工会最少有四分之三的成员赞成才可通过这决议。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4" name="弗2:11-22"/>
          <p:cNvSpPr/>
          <p:nvPr/>
        </p:nvSpPr>
        <p:spPr>
          <a:xfrm>
            <a:off x="439560" y="1350720"/>
            <a:ext cx="6994800" cy="37990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不好喝酒，不因酒滋事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、不打人、有节制，自守，端正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被圣灵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充满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，不被酒所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充满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而放纵生命，他的生命显现出自制、温和的性情，亦因结出圣灵的果子，在言语和行动上都能节制，能说造就人的话，合体统地处事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加五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22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、弗四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2)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弗2:11-22"/>
          <p:cNvSpPr/>
          <p:nvPr/>
        </p:nvSpPr>
        <p:spPr>
          <a:xfrm>
            <a:off x="439560" y="1350720"/>
            <a:ext cx="6994800" cy="26478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有节制，自守，端正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不会生活混乱一团糟的，是一个很有条理的人，他是一个可以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值得信赖的人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弗2:11-22"/>
          <p:cNvSpPr/>
          <p:nvPr/>
        </p:nvSpPr>
        <p:spPr>
          <a:xfrm>
            <a:off x="439560" y="1350720"/>
            <a:ext cx="6994800" cy="2520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有节制，自守，端正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作几点提醒：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Calibri"/>
                <a:ea typeface="Helvetica Neue"/>
              </a:rPr>
              <a:t>1. 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留心自己负责的事奉的日期。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弗2:11-22"/>
          <p:cNvSpPr/>
          <p:nvPr/>
        </p:nvSpPr>
        <p:spPr>
          <a:xfrm>
            <a:off x="439560" y="1350720"/>
            <a:ext cx="6994800" cy="2520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有节制，自守，端正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作几点提醒：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留心自己负责的事奉的日期。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2. 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不能负责，会提前找人代替。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弗2:11-22"/>
          <p:cNvSpPr/>
          <p:nvPr/>
        </p:nvSpPr>
        <p:spPr>
          <a:xfrm>
            <a:off x="439560" y="1350720"/>
            <a:ext cx="6994800" cy="2904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有节制，自守，端正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作几点提醒：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留心自己负责的事奉的日期。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不能负责，会提前找人代替。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3. 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在聚会前</a:t>
            </a:r>
            <a:r>
              <a:rPr b="0" lang="de-DE" sz="2800" spc="-1" strike="noStrike">
                <a:solidFill>
                  <a:srgbClr val="ff2600"/>
                </a:solidFill>
                <a:latin typeface="Calibri"/>
                <a:ea typeface="Helvetica Neue"/>
              </a:rPr>
              <a:t>10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分钟已经预备好。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0" name="弗2:11-22"/>
          <p:cNvSpPr/>
          <p:nvPr/>
        </p:nvSpPr>
        <p:spPr>
          <a:xfrm>
            <a:off x="439560" y="1350720"/>
            <a:ext cx="6994800" cy="985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亲爱的弟兄姐妹，愿你们平安。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互相问安。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弗2:11-22"/>
          <p:cNvSpPr/>
          <p:nvPr/>
        </p:nvSpPr>
        <p:spPr>
          <a:xfrm>
            <a:off x="439560" y="1350720"/>
            <a:ext cx="6994800" cy="3288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有节制，自守，端正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作几点提醒：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留心自己负责的事奉的日期。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不能负责，会提前找人代替。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3.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在聚会前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分钟已经预备好。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4. 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大小事奉都忠心。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弗2:11-22"/>
          <p:cNvSpPr/>
          <p:nvPr/>
        </p:nvSpPr>
        <p:spPr>
          <a:xfrm>
            <a:off x="439560" y="1350720"/>
            <a:ext cx="6994800" cy="40557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有节制，自守，端正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作几点提醒：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留心自己负责的事奉的日期。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不能负责，会提前找人代替。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3.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在聚会前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分钟已经预备好。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4.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大小事奉都忠心。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5. 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做不到以上几点，请向受影响的人，作出真诚的道歉，寻求别人的原谅。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弗2:11-22"/>
          <p:cNvSpPr/>
          <p:nvPr/>
        </p:nvSpPr>
        <p:spPr>
          <a:xfrm>
            <a:off x="439560" y="1350720"/>
            <a:ext cx="6994800" cy="44395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有节制，自守，端正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作几点提醒：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留心自己负责的事奉的日期。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不能负责，会提前找人代替。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3.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在聚会前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10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分钟已经预备好。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4.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大小事奉都忠心。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5. 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做不到以上几点，请向受影响的人，作出真诚的道歉，寻求别人的原谅。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6. 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做不到，请勇敢地拒绝承担事奉。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0" name="弗2:11-22"/>
          <p:cNvSpPr/>
          <p:nvPr/>
        </p:nvSpPr>
        <p:spPr>
          <a:xfrm>
            <a:off x="439560" y="1350720"/>
            <a:ext cx="6994800" cy="36720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不打人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、有节制，自守，端正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温和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、不说谗言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“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温和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”是说话不急躁，</a:t>
            </a:r>
            <a:br>
              <a:rPr sz="2800"/>
            </a:b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不会用情绪来控制别人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，能够运用说话的力量，而不是一种情绪的勒索，以生气，以哭泣，以言语暴力来让人屈服。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这亦反映了他不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能够和人作出有效的沟通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弗2:11-22"/>
          <p:cNvSpPr/>
          <p:nvPr/>
        </p:nvSpPr>
        <p:spPr>
          <a:xfrm>
            <a:off x="439560" y="1350720"/>
            <a:ext cx="6994800" cy="39261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1" lang="zh-CN" sz="2800" spc="-1" strike="noStrike">
                <a:solidFill>
                  <a:srgbClr val="008f00"/>
                </a:solidFill>
                <a:latin typeface="Helvetica Neue"/>
                <a:ea typeface="Helvetica Neue"/>
              </a:rPr>
              <a:t>在品格上：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不好喝酒，不因酒滋事、不打人、有节制，自守，端正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端庄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 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、温和、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不说谗言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指的是在人背后说话，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不一口两舌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標楷體"/>
                <a:ea typeface="標楷體"/>
              </a:rPr>
              <a:t>，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很生动地说出这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人前人后两个样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的情况。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广东话说：“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见人讲人话，见鬼讲鬼话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出于害怕冲突，还是要讨好人，这种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软弱就成了不真诚的表现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，不单对自己的品格有损，也是对别人的出卖，成了“朽木的拐杖”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弗2:11-22"/>
          <p:cNvSpPr/>
          <p:nvPr/>
        </p:nvSpPr>
        <p:spPr>
          <a:xfrm>
            <a:off x="439560" y="1350720"/>
            <a:ext cx="6994800" cy="38908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8f00"/>
                </a:solidFill>
                <a:latin typeface="PingFang HK Semibold"/>
                <a:ea typeface="PingFang HK Semibold"/>
              </a:rPr>
              <a:t>在见证上：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有好名声、无可指责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要先受试验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、凡事忠心、只作一个妇人的丈夫、一个妇人的丈夫、好好管理儿女和自己的家、不贪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不义之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财、乐意接待远人。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他不单在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教内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有好名声，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也在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教外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有好名声，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作为一个学生，是一个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好学生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；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作为员工，是一个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好员工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；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作为老板，是一个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好老板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de-DE" sz="1200" spc="-1" strike="noStrike">
                <a:solidFill>
                  <a:srgbClr val="000000"/>
                </a:solidFill>
                <a:latin typeface="Calibri"/>
                <a:ea typeface="Helvetica Neue"/>
              </a:rPr>
              <a:t>	</a:t>
            </a:r>
            <a:endParaRPr b="0" lang="de-DE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弗2:11-22"/>
          <p:cNvSpPr/>
          <p:nvPr/>
        </p:nvSpPr>
        <p:spPr>
          <a:xfrm>
            <a:off x="439560" y="1350720"/>
            <a:ext cx="6994800" cy="3123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8f00"/>
                </a:solidFill>
                <a:latin typeface="PingFang HK Semibold"/>
                <a:ea typeface="PingFang HK Semibold"/>
              </a:rPr>
              <a:t>在见证上：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有好名声、无可指责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要先受试验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凡事忠心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、只作一个妇人的丈夫、一个妇人的丈夫、好好管理儿女和自己的家、不贪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不义之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财、乐意接待远人。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標楷體"/>
                <a:ea typeface="標楷體"/>
              </a:rPr>
              <a:t>凡事忠心</a:t>
            </a:r>
            <a:r>
              <a:rPr b="0" lang="zh-CN" sz="28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，</a:t>
            </a:r>
            <a:r>
              <a:rPr b="0" lang="zh-CN" sz="2800" spc="-1" strike="noStrike">
                <a:solidFill>
                  <a:srgbClr val="ff2600"/>
                </a:solidFill>
                <a:latin typeface="PingFang HK Regular"/>
                <a:ea typeface="PingFang HK Regular"/>
              </a:rPr>
              <a:t>在社会上，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尽公民的责任⋯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交税、坐车买票、友善待人，扶助有需要的弱势人士，爱邻舍，帮助同胞。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de-DE" sz="1200" spc="-1" strike="noStrike">
                <a:solidFill>
                  <a:srgbClr val="000000"/>
                </a:solidFill>
                <a:latin typeface="Calibri"/>
                <a:ea typeface="Helvetica Neue"/>
              </a:rPr>
              <a:t>	</a:t>
            </a:r>
            <a:endParaRPr b="0" lang="de-DE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8" name="弗2:11-22"/>
          <p:cNvSpPr/>
          <p:nvPr/>
        </p:nvSpPr>
        <p:spPr>
          <a:xfrm>
            <a:off x="439560" y="1350720"/>
            <a:ext cx="6994800" cy="4017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8f00"/>
                </a:solidFill>
                <a:latin typeface="PingFang HK Semibold"/>
                <a:ea typeface="PingFang HK Semibold"/>
              </a:rPr>
              <a:t>在见证上：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有好名声、无可指责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要先受试验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、凡事忠心、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只作一个妇人的丈夫、一个妇人的丈夫、好好管理儿女和自己的家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、不贪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不义之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财、乐意接待远人。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在家庭生活上，按神设立的婚姻而建立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一夫一妻的家庭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管理好自己的家庭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若未结婚的，在处理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男女关系上要清洁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，不会一脚踏两船，或与多人建立暧昧的关系</a:t>
            </a:r>
            <a:r>
              <a:rPr b="0" lang="zh-CN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，男女不同居。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20000"/>
              </a:lnSpc>
            </a:pPr>
            <a:r>
              <a:rPr b="0" lang="de-DE" sz="1200" spc="-1" strike="noStrike">
                <a:solidFill>
                  <a:srgbClr val="000000"/>
                </a:solidFill>
                <a:latin typeface="Calibri"/>
                <a:ea typeface="Helvetica Neue"/>
              </a:rPr>
              <a:t>	</a:t>
            </a:r>
            <a:endParaRPr b="0" lang="de-DE" sz="1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执事同工的资格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弗2:11-22"/>
          <p:cNvSpPr/>
          <p:nvPr/>
        </p:nvSpPr>
        <p:spPr>
          <a:xfrm>
            <a:off x="439560" y="1350720"/>
            <a:ext cx="6994800" cy="25207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8f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8f00"/>
                </a:solidFill>
                <a:latin typeface="PingFang HK Semibold"/>
                <a:ea typeface="PingFang HK Semibold"/>
              </a:rPr>
              <a:t>在见证上：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有好名声、无可指责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要先受试验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、凡事忠心、只作一个妇人的丈夫、一个妇人的丈夫、好好管理儿女和自己的家、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不贪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(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不义之</a:t>
            </a:r>
            <a:r>
              <a:rPr b="0" lang="de-DE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)</a:t>
            </a:r>
            <a:r>
              <a:rPr b="0" lang="zh-CN" sz="2800" spc="-1" strike="noStrike">
                <a:solidFill>
                  <a:srgbClr val="0433ff"/>
                </a:solidFill>
                <a:latin typeface="Apple Chancery"/>
                <a:ea typeface="Apple Chancery"/>
              </a:rPr>
              <a:t>财、乐意接待远人</a:t>
            </a:r>
            <a:r>
              <a:rPr b="0" lang="zh-CN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在待人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乐意接待</a:t>
            </a:r>
            <a:r>
              <a:rPr b="0" lang="zh-CN" sz="2800" spc="-1" strike="noStrike">
                <a:solidFill>
                  <a:srgbClr val="000000"/>
                </a:solidFill>
                <a:latin typeface="PingFang SC Regular"/>
                <a:ea typeface="PingFang SC Regular"/>
              </a:rPr>
              <a:t>远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人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接物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不贪不义之财</a:t>
            </a:r>
            <a:r>
              <a:rPr b="0" lang="de-DE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)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上，都显出成熟的见证。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2" name="弗2:11-22"/>
          <p:cNvSpPr/>
          <p:nvPr/>
        </p:nvSpPr>
        <p:spPr>
          <a:xfrm>
            <a:off x="439560" y="1350720"/>
            <a:ext cx="6994800" cy="2264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Calibri"/>
              </a:rPr>
              <a:t>执事同工不是次等的事奉。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同工的事奉，不是辅助牧者，而是要面对牧者无法解决的问题。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同工的职责，不是处理教会的</a:t>
            </a:r>
            <a:r>
              <a:rPr b="0" lang="zh-CN" sz="2800" spc="-1" strike="noStrike">
                <a:solidFill>
                  <a:srgbClr val="000000"/>
                </a:solidFill>
                <a:latin typeface="PingFang SC Regular"/>
                <a:ea typeface="PingFang SC Regular"/>
              </a:rPr>
              <a:t>杂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务，而是补了牧者的不足，作传福音的工作。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弗2:11-22"/>
          <p:cNvSpPr/>
          <p:nvPr/>
        </p:nvSpPr>
        <p:spPr>
          <a:xfrm>
            <a:off x="439560" y="1350720"/>
            <a:ext cx="6994800" cy="13694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新教友问我应该怎样选同工？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每逢年初，吴牧师都会来说一篇有关事奉的讲道⋯⋯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弗2:11-22"/>
          <p:cNvSpPr/>
          <p:nvPr/>
        </p:nvSpPr>
        <p:spPr>
          <a:xfrm>
            <a:off x="439560" y="1350720"/>
            <a:ext cx="6994800" cy="37965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这样看来，谁能得执事同工的职份呢？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这样看来，没有人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够资格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当执事同工。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耶稣说：“</a:t>
            </a:r>
            <a:r>
              <a:rPr b="0" lang="de-DE" sz="138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41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为什么看见你弟兄眼中有刺，却不想自己眼中有梁木呢？”（路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6:41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法利赛人：律己以寛，待人以严。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这些“资格”，是一個目标方向，都是我们要成长的地方。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当中</a:t>
            </a: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“有则改之，无则加勉。”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弗2:11-22"/>
          <p:cNvSpPr/>
          <p:nvPr/>
        </p:nvSpPr>
        <p:spPr>
          <a:xfrm>
            <a:off x="439560" y="1350720"/>
            <a:ext cx="6994800" cy="1753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吴牧师经常说，“要成为一个成熟的同工，至少需要十年。”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没有人是已经够成熟才当同工的，都是一个不断学习的过程。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弗2:11-22"/>
          <p:cNvSpPr/>
          <p:nvPr/>
        </p:nvSpPr>
        <p:spPr>
          <a:xfrm>
            <a:off x="439560" y="1350720"/>
            <a:ext cx="6994800" cy="29044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在这过程当中，你会看见他是愿意对付自己的罪和软弱，你会看见他愿意谦卑学习，愿意圣灵充满，愿意舍己，背自己的十字架。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你会在这位同工的生命中，看到司提反、看到腓利、看到提摩太、看到保罗、看到耶稣基督。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弗2:11-22"/>
          <p:cNvSpPr/>
          <p:nvPr/>
        </p:nvSpPr>
        <p:spPr>
          <a:xfrm>
            <a:off x="439560" y="1350720"/>
            <a:ext cx="6994800" cy="13694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耶稣说：</a:t>
            </a:r>
            <a:r>
              <a:rPr b="0" lang="de-DE" sz="2800" spc="-1" strike="noStrike">
                <a:solidFill>
                  <a:srgbClr val="000000"/>
                </a:solidFill>
                <a:latin typeface="Apple Chancery"/>
                <a:ea typeface="Apple Chancery"/>
              </a:rPr>
              <a:t>“在人这是不能的，在神凡事都能。”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(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太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19:26)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Calibri"/>
                <a:ea typeface="Helvetica Neue"/>
              </a:rPr>
              <a:t>愿我们同心兴旺上帝的教会。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弗2:11-22"/>
          <p:cNvSpPr/>
          <p:nvPr/>
        </p:nvSpPr>
        <p:spPr>
          <a:xfrm>
            <a:off x="439560" y="1350720"/>
            <a:ext cx="6994800" cy="16261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在徒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6:1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节：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那时，门徒增多，有说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希腊话的犹太人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向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希伯来人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发怨言，因为在天天的供给上忽略了他们的寡妇。”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弗2:11-22"/>
          <p:cNvSpPr/>
          <p:nvPr/>
        </p:nvSpPr>
        <p:spPr>
          <a:xfrm>
            <a:off x="439560" y="1350720"/>
            <a:ext cx="6994800" cy="2777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在第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2-4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节：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2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十二使徒叫众门徒来，对他们说：“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我们撇下神的道去管理饭食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，原是不合宜的。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3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所以弟兄们，当从你们中间选出七个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有好名声、被圣灵充满、智慧充足的人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，我们就派他们管理这事。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4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但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我们要专心以祈祷、传道为事。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弗2:11-22"/>
          <p:cNvSpPr/>
          <p:nvPr/>
        </p:nvSpPr>
        <p:spPr>
          <a:xfrm>
            <a:off x="439560" y="1350720"/>
            <a:ext cx="6994800" cy="44395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使徒是比执事同工高人一等的，但这种想法是错误的，原因如下：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1. 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为什么在“执事同工”的资格比“使徒”更高？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徒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6:3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：“当从你们中间选出七个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有好名声、被圣灵充满、智慧充足的人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，我们就派他们管理这事。”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徒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1:22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：“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22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就是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从约翰施洗起，直到主离开我们被接上升的日子为止，必须从那常与我们作伴的人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中立一位与我们同作耶稣复活的见证。”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弗2:11-22"/>
          <p:cNvSpPr/>
          <p:nvPr/>
        </p:nvSpPr>
        <p:spPr>
          <a:xfrm>
            <a:off x="439560" y="1350720"/>
            <a:ext cx="6994800" cy="4823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使徒是比执事同工高人一等的，但这种想法是错误的，原因如下：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433ff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2. 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执事同工被选以后在作什么？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6:8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：“司提反满得恩惠、能力，在民间行了大奇事和神迹。”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节：“</a:t>
            </a:r>
            <a:r>
              <a:rPr b="0" lang="de-DE" sz="138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司提反是以智慧和</a:t>
            </a:r>
            <a:r>
              <a:rPr b="0" lang="zh-CN" sz="2800" spc="-1" strike="noStrike">
                <a:solidFill>
                  <a:srgbClr val="777777"/>
                </a:solidFill>
                <a:latin typeface="Helvetica Neue"/>
                <a:ea typeface="Helvetica Neue"/>
              </a:rPr>
              <a:t>圣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灵说话，众人</a:t>
            </a:r>
            <a:r>
              <a:rPr b="0" lang="zh-CN" sz="2800" spc="-1" strike="noStrike">
                <a:solidFill>
                  <a:srgbClr val="000000"/>
                </a:solidFill>
                <a:latin typeface="PingFang SC Regular"/>
                <a:ea typeface="PingFang SC Regular"/>
              </a:rPr>
              <a:t>敌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挡不住……”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在第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8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章，同样被选为执事同工的腓利，便往撒马利亚向外邦人传道，更向一个衣索匹亚大官传道（是个有大权的太监，在衣索匹亚女王甘大基的手下总管银库）。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0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弗2:11-22"/>
          <p:cNvSpPr/>
          <p:nvPr/>
        </p:nvSpPr>
        <p:spPr>
          <a:xfrm>
            <a:off x="439560" y="1350720"/>
            <a:ext cx="6994800" cy="4566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怎么理解</a:t>
            </a: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“我们撇下神的道去管理饭食，原是不合宜的。”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这句话呢？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不要认为使徒说的话，就是绝对正确的，使徒也需要悔改，彼得也是去到第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10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章，在意大利营的百夫长哥尼流家传道时，才真正明白神向外邦人的心意。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“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无论什么人都不可看作俗而不洁净的”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（徒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10:28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“凡信他的人必因祂的名得蒙赦罪”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（徒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10:43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）。</a:t>
            </a:r>
            <a:br>
              <a:rPr sz="2800"/>
            </a:br>
            <a:r>
              <a:rPr b="0" lang="de-DE" sz="2800" spc="-1" strike="noStrike">
                <a:solidFill>
                  <a:srgbClr val="000000"/>
                </a:solidFill>
                <a:latin typeface="Helvetica Neue"/>
              </a:rPr>
              <a:t> 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3333cc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执事同工的设立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5_PPT2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3_Muster (1)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2213</TotalTime>
  <Application>LibreOffice/7.4.3.2$Windows_X86_64 LibreOffice_project/1048a8393ae2eeec98dff31b5c133c5f1d08b890</Application>
  <AppVersion>15.0000</AppVersion>
  <Words>6052</Words>
  <Paragraphs>866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cp:lastPrinted>2021-04-07T14:28:01Z</cp:lastPrinted>
  <dcterms:modified xsi:type="dcterms:W3CDTF">2023-01-20T01:21:00Z</dcterms:modified>
  <cp:revision>2700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13</vt:i4>
  </property>
  <property fmtid="{D5CDD505-2E9C-101B-9397-08002B2CF9AE}" pid="3" name="Notes">
    <vt:i4>82</vt:i4>
  </property>
  <property fmtid="{D5CDD505-2E9C-101B-9397-08002B2CF9AE}" pid="4" name="PresentationFormat">
    <vt:lpwstr>On-screen Show (4:3)</vt:lpwstr>
  </property>
  <property fmtid="{D5CDD505-2E9C-101B-9397-08002B2CF9AE}" pid="5" name="Slides">
    <vt:i4>109</vt:i4>
  </property>
  <property fmtid="{D5CDD505-2E9C-101B-9397-08002B2CF9AE}" pid="6" name="Version">
    <vt:i4>1</vt:i4>
  </property>
</Properties>
</file>