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1046" r:id="rId10"/>
    <p:sldId id="21047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0" name="Shape 109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5" name="Shape 10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0" name="Shape 1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5" name="Shape 1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0" name="Shape 1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5" name="Shape 1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Shape 11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0" name="Shape 1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Shape 1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5" name="Shape 1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0" name="Shape 11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Shape 11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5" name="Shape 11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0" name="Shape 1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5" name="Shape 1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0" name="Shape 1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Shape 11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5" name="Shape 1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Shape 11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0" name="Shape 11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Shape 11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5" name="Shape 11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0" name="Shape 11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Shape 1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5" name="Shape 1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76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2999"/>
            <a:ext cx="6732588" cy="3179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2999"/>
            <a:ext cx="6732588" cy="3179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Line"/>
          <p:cNvSpPr/>
          <p:nvPr/>
        </p:nvSpPr>
        <p:spPr>
          <a:xfrm>
            <a:off x="380996" y="1144268"/>
            <a:ext cx="6400810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7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Text"/>
          <p:cNvSpPr txBox="1">
            <a:spLocks noGrp="1"/>
          </p:cNvSpPr>
          <p:nvPr>
            <p:ph type="title"/>
          </p:nvPr>
        </p:nvSpPr>
        <p:spPr>
          <a:xfrm>
            <a:off x="669725" y="178592"/>
            <a:ext cx="7804550" cy="1518050"/>
          </a:xfrm>
          <a:prstGeom prst="rect">
            <a:avLst/>
          </a:prstGeom>
        </p:spPr>
        <p:txBody>
          <a:bodyPr lIns="35716" tIns="35716" rIns="35716" bIns="35716"/>
          <a:lstStyle>
            <a:lvl1pPr algn="ctr" defTabSz="410763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082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5" y="1821656"/>
            <a:ext cx="7804550" cy="4420197"/>
          </a:xfrm>
          <a:prstGeom prst="rect">
            <a:avLst/>
          </a:prstGeom>
        </p:spPr>
        <p:txBody>
          <a:bodyPr lIns="35716" tIns="35716" rIns="35716" bIns="35716" anchor="ctr"/>
          <a:lstStyle>
            <a:lvl1pPr marL="305592" indent="-305592" defTabSz="410763">
              <a:lnSpc>
                <a:spcPct val="100000"/>
              </a:lnSpc>
              <a:spcBef>
                <a:spcPts val="2900"/>
              </a:spcBef>
              <a:buSzPct val="145000"/>
              <a:buChar char="•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50093" indent="-305593" defTabSz="410763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94592" indent="-305592" defTabSz="410763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39092" indent="-305592" defTabSz="410763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83592" indent="-305592" defTabSz="410763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49879" y="6536531"/>
            <a:ext cx="239479" cy="232480"/>
          </a:xfrm>
          <a:prstGeom prst="rect">
            <a:avLst/>
          </a:prstGeom>
        </p:spPr>
        <p:txBody>
          <a:bodyPr lIns="35716" tIns="35716" rIns="35716" bIns="35716" anchor="t"/>
          <a:lstStyle>
            <a:lvl1pPr algn="ctr" defTabSz="410763">
              <a:defRPr sz="11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2999"/>
            <a:ext cx="6732588" cy="3179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76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0993" y="1144268"/>
            <a:ext cx="6400814" cy="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426716" y="340354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展开新生活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39652" y="1350646"/>
            <a:ext cx="6995160" cy="1079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1310" indent="-341310">
              <a:lnSpc>
                <a:spcPct val="90000"/>
              </a:lnSpc>
              <a:spcBef>
                <a:spcPts val="1000"/>
              </a:spcBef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经文：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太</a:t>
            </a:r>
            <a:r>
              <a:t>2:13-23</a:t>
            </a: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</a:t>
            </a: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作为难民的耶稣童年</a:t>
            </a:r>
          </a:p>
        </p:txBody>
      </p:sp>
      <p:sp>
        <p:nvSpPr>
          <p:cNvPr id="1138" name="弗2:11-22"/>
          <p:cNvSpPr txBox="1"/>
          <p:nvPr/>
        </p:nvSpPr>
        <p:spPr>
          <a:xfrm>
            <a:off x="439652" y="1350647"/>
            <a:ext cx="6995160" cy="867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marR="0" lvl="0" indent="-280735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神如果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过度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的介入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这个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世界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，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</a:b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其实会不会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真的更好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？</a:t>
            </a:r>
            <a:endParaRPr kumimoji="0" sz="3400" b="0" i="0" u="none" strike="noStrike" kern="0" cap="none" spc="0" normalizeH="0" baseline="0" noProof="0" dirty="0">
              <a:ln w="12738" cap="flat">
                <a:solidFill>
                  <a:srgbClr val="000000"/>
                </a:solidFill>
                <a:prstDash val="solid"/>
                <a:miter lim="400000"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梦中的指引</a:t>
            </a:r>
          </a:p>
        </p:txBody>
      </p:sp>
      <p:sp>
        <p:nvSpPr>
          <p:cNvPr id="1143" name="弗2:11-22"/>
          <p:cNvSpPr txBox="1"/>
          <p:nvPr/>
        </p:nvSpPr>
        <p:spPr>
          <a:xfrm>
            <a:off x="439652" y="1350647"/>
            <a:ext cx="6995160" cy="197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重要的是神并没有撒手不管这个世界，而是一次又一次地拯救这个世界，全善的神就在我们身边帮助着，愿意寻求祂的人，也借着人，透过人为世界带来美善。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梦中的指引</a:t>
            </a:r>
          </a:p>
        </p:txBody>
      </p:sp>
      <p:sp>
        <p:nvSpPr>
          <p:cNvPr id="1148" name="弗2:11-22"/>
          <p:cNvSpPr txBox="1"/>
          <p:nvPr/>
        </p:nvSpPr>
        <p:spPr>
          <a:xfrm>
            <a:off x="439652" y="1350647"/>
            <a:ext cx="6995160" cy="1660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在太1:19节，说到约瑟是一个义人。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他四次在梦中，</a:t>
            </a:r>
            <a:br/>
            <a:r>
              <a:t>得到主的使者向他显现。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梦中的指引</a:t>
            </a:r>
          </a:p>
        </p:txBody>
      </p:sp>
      <p:sp>
        <p:nvSpPr>
          <p:cNvPr id="1153" name="弗2:11-22"/>
          <p:cNvSpPr txBox="1"/>
          <p:nvPr/>
        </p:nvSpPr>
        <p:spPr>
          <a:xfrm>
            <a:off x="439652" y="1350647"/>
            <a:ext cx="6995160" cy="509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有些人是在梦中遇见主的经历，这些经历若果能带来安慰，带给个人的一些方向，带来平安，都是很好的。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但我们也要分辨这些属灵经历，是否真实的，是出于神，还是魔鬼。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若有需要，可以寻求牧长的帮助，分辨那灵是否出于神。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同时间，也不是适合随便说出来，引起争论。如果这些属灵经验最后使人骄傲自夸，就更要小心。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梦中的指引</a:t>
            </a:r>
          </a:p>
        </p:txBody>
      </p:sp>
      <p:sp>
        <p:nvSpPr>
          <p:cNvPr id="1158" name="弗2:11-22"/>
          <p:cNvSpPr txBox="1"/>
          <p:nvPr/>
        </p:nvSpPr>
        <p:spPr>
          <a:xfrm>
            <a:off x="439652" y="1350647"/>
            <a:ext cx="6995160" cy="59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约瑟在梦中得到主的使者的指示⋯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梦中的指引</a:t>
            </a:r>
          </a:p>
        </p:txBody>
      </p:sp>
      <p:sp>
        <p:nvSpPr>
          <p:cNvPr id="1163" name="弗2:11-22"/>
          <p:cNvSpPr txBox="1"/>
          <p:nvPr/>
        </p:nvSpPr>
        <p:spPr>
          <a:xfrm>
            <a:off x="439652" y="1350647"/>
            <a:ext cx="6995160" cy="164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我们很多时都会做很多不同的选择⋯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我们在寻求的过程中，我们也可邀请神一同参与⋯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总结</a:t>
            </a:r>
          </a:p>
        </p:txBody>
      </p:sp>
      <p:sp>
        <p:nvSpPr>
          <p:cNvPr id="1168" name="弗2:11-22"/>
          <p:cNvSpPr txBox="1"/>
          <p:nvPr/>
        </p:nvSpPr>
        <p:spPr>
          <a:xfrm>
            <a:off x="439652" y="1350647"/>
            <a:ext cx="6995160" cy="1533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面对新的一年，</a:t>
            </a:r>
            <a:br/>
            <a:r>
              <a:t>你带着什么问题来到神的面前呢？</a:t>
            </a:r>
            <a:br/>
            <a:r>
              <a:t>你有什么期待呢？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rPr>
                <a:solidFill>
                  <a:srgbClr val="0433FF"/>
                </a:solidFill>
              </a:rPr>
              <a:t>总结</a:t>
            </a:r>
          </a:p>
        </p:txBody>
      </p:sp>
      <p:sp>
        <p:nvSpPr>
          <p:cNvPr id="1173" name="弗2:11-22"/>
          <p:cNvSpPr txBox="1"/>
          <p:nvPr/>
        </p:nvSpPr>
        <p:spPr>
          <a:xfrm>
            <a:off x="439652" y="1350647"/>
            <a:ext cx="6995160" cy="3316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在你个人成长上…	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在学业或工作上…	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在属灵生命的成长上</a:t>
            </a:r>
            <a:br/>
            <a:r>
              <a:t>（像天父一样慈悲）…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在教会的生活上</a:t>
            </a:r>
            <a:br/>
            <a:r>
              <a:t>（更多参与聚会、事奉、当同工）…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讲题：在基督里合一"/>
          <p:cNvSpPr txBox="1"/>
          <p:nvPr/>
        </p:nvSpPr>
        <p:spPr>
          <a:xfrm>
            <a:off x="426716" y="340355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solidFill>
                  <a:srgbClr val="0433FF"/>
                </a:solidFill>
              </a:rPr>
              <a:t>引言</a:t>
            </a:r>
          </a:p>
        </p:txBody>
      </p:sp>
      <p:sp>
        <p:nvSpPr>
          <p:cNvPr id="1098" name="弗2:11-22"/>
          <p:cNvSpPr txBox="1"/>
          <p:nvPr/>
        </p:nvSpPr>
        <p:spPr>
          <a:xfrm>
            <a:off x="439652" y="1350647"/>
            <a:ext cx="6995160" cy="162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亲爱的弟兄姐妹，愿你们平安。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互相祝福。</a:t>
            </a: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solidFill>
                  <a:srgbClr val="0433FF"/>
                </a:solidFill>
              </a:rPr>
              <a:t>引言</a:t>
            </a:r>
          </a:p>
        </p:txBody>
      </p:sp>
      <p:sp>
        <p:nvSpPr>
          <p:cNvPr id="1103" name="弗2:11-22"/>
          <p:cNvSpPr txBox="1"/>
          <p:nvPr/>
        </p:nvSpPr>
        <p:spPr>
          <a:xfrm>
            <a:off x="439652" y="1350647"/>
            <a:ext cx="6995160" cy="59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在新的一年，大家有什么期待呢？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讲题：在基督里合一"/>
          <p:cNvSpPr txBox="1"/>
          <p:nvPr/>
        </p:nvSpPr>
        <p:spPr>
          <a:xfrm>
            <a:off x="426716" y="340355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rPr>
                <a:solidFill>
                  <a:srgbClr val="0433FF"/>
                </a:solidFill>
              </a:rPr>
              <a:t>作为难民的耶稣童年</a:t>
            </a:r>
          </a:p>
        </p:txBody>
      </p:sp>
      <p:sp>
        <p:nvSpPr>
          <p:cNvPr id="1108" name="弗2:11-22"/>
          <p:cNvSpPr txBox="1"/>
          <p:nvPr/>
        </p:nvSpPr>
        <p:spPr>
          <a:xfrm>
            <a:off x="439652" y="1350647"/>
            <a:ext cx="6995160" cy="2670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首先是逃命到了埃及⋯⋯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然后回到以色列地，但在到步后，发现此地不宜久留⋯⋯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最后更搬到加利利的拿撒勒成长。</a:t>
            </a: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rPr>
                <a:solidFill>
                  <a:srgbClr val="0433FF"/>
                </a:solidFill>
              </a:rPr>
              <a:t>作为难民的耶稣童年</a:t>
            </a:r>
          </a:p>
        </p:txBody>
      </p:sp>
      <p:sp>
        <p:nvSpPr>
          <p:cNvPr id="1113" name="弗2:11-22"/>
          <p:cNvSpPr txBox="1"/>
          <p:nvPr/>
        </p:nvSpPr>
        <p:spPr>
          <a:xfrm>
            <a:off x="439652" y="1350647"/>
            <a:ext cx="6995160" cy="3966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耶稣的出生也是几经波折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报名上册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伯利恒诞下耶稣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东方的博士到王宫寻找新生王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希律王命令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t>死婴孩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rPr>
                <a:solidFill>
                  <a:srgbClr val="0433FF"/>
                </a:solidFill>
              </a:rPr>
              <a:t>作为难民的耶稣童年</a:t>
            </a:r>
          </a:p>
        </p:txBody>
      </p:sp>
      <p:sp>
        <p:nvSpPr>
          <p:cNvPr id="1118" name="弗2:11-22"/>
          <p:cNvSpPr txBox="1"/>
          <p:nvPr/>
        </p:nvSpPr>
        <p:spPr>
          <a:xfrm>
            <a:off x="439652" y="1350647"/>
            <a:ext cx="6995160" cy="2214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惨剧的发生，不是神的旨意，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惨剧的发生，出于大希律的罪。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rPr>
                <a:solidFill>
                  <a:srgbClr val="0433FF"/>
                </a:solidFill>
              </a:rPr>
              <a:t>作为难民的耶稣童年</a:t>
            </a:r>
          </a:p>
        </p:txBody>
      </p:sp>
      <p:sp>
        <p:nvSpPr>
          <p:cNvPr id="1123" name="弗2:11-22"/>
          <p:cNvSpPr txBox="1"/>
          <p:nvPr/>
        </p:nvSpPr>
        <p:spPr>
          <a:xfrm>
            <a:off x="439652" y="1350647"/>
            <a:ext cx="6995160" cy="2214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历史上，不断出现这些悲剧⋯⋯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回顾今年的大事，那些令你最担忧？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rPr>
                <a:solidFill>
                  <a:srgbClr val="0433FF"/>
                </a:solidFill>
              </a:rPr>
              <a:t>作为难民的耶稣童年</a:t>
            </a:r>
          </a:p>
        </p:txBody>
      </p:sp>
      <p:sp>
        <p:nvSpPr>
          <p:cNvPr id="1128" name="弗2:11-22"/>
          <p:cNvSpPr txBox="1"/>
          <p:nvPr/>
        </p:nvSpPr>
        <p:spPr>
          <a:xfrm>
            <a:off x="439652" y="1350647"/>
            <a:ext cx="6995160" cy="208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面对这些苦难，人的言语有限，确实不能带来任何的安慰。</a:t>
            </a:r>
          </a:p>
          <a:p>
            <a:pPr marL="280735" indent="-280735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为什么神不阻止这些事情发生？</a:t>
            </a:r>
            <a:endParaRPr sz="3400"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</a:t>
            </a: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作为难民的耶稣童年</a:t>
            </a:r>
          </a:p>
        </p:txBody>
      </p:sp>
      <p:sp>
        <p:nvSpPr>
          <p:cNvPr id="1133" name="弗2:11-22"/>
          <p:cNvSpPr txBox="1"/>
          <p:nvPr/>
        </p:nvSpPr>
        <p:spPr>
          <a:xfrm>
            <a:off x="439652" y="1350647"/>
            <a:ext cx="6995160" cy="951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0735" marR="0" lvl="0" indent="-280735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我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宁愿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相信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这个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世界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，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并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不是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一个充满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幸福泡泡的世界</a:t>
            </a:r>
            <a:r>
              <a:rPr kumimoji="0" sz="3400" b="0" i="0" u="none" strike="noStrike" kern="0" cap="none" spc="0" normalizeH="0" baseline="0" noProof="0" dirty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t>⋯⋯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全屏显示(4:3)</PresentationFormat>
  <Paragraphs>137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Helvetica Neue</vt:lpstr>
      <vt:lpstr>Helvetica Neue Light</vt:lpstr>
      <vt:lpstr>Helvetica Neue Medium</vt:lpstr>
      <vt:lpstr>PingFang HK Regular</vt:lpstr>
      <vt:lpstr>PingFang SC Regular</vt:lpstr>
      <vt:lpstr>SimHei</vt:lpstr>
      <vt:lpstr>SimSun</vt:lpstr>
      <vt:lpstr>Calibri</vt:lpstr>
      <vt:lpstr>Calibri Light</vt:lpstr>
      <vt:lpstr>Helvetica</vt:lpstr>
      <vt:lpstr>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SONG Pengyang</cp:lastModifiedBy>
  <cp:revision>1</cp:revision>
  <dcterms:modified xsi:type="dcterms:W3CDTF">2023-01-01T12:54:42Z</dcterms:modified>
</cp:coreProperties>
</file>