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1046" r:id="rId10"/>
    <p:sldId id="21047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Shape 108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0" name="Shape 109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Calibri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Shape 109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5" name="Shape 109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Shape 113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0" name="Shape 114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Shape 114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5" name="Shape 114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Shape 11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0" name="Shape 11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Shape 11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5" name="Shape 11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Shape 115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0" name="Shape 116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" name="Shape 116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5" name="Shape 116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Shape 116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0" name="Shape 117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Shape 117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5" name="Shape 117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Shape 109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0" name="Shape 110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Shape 110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5" name="Shape 110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Shape 110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0" name="Shape 111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Shape 111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5" name="Shape 111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Shape 111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0" name="Shape 112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Shape 112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5" name="Shape 112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Shape 112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0" name="Shape 113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Shape 113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5" name="Shape 113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gj_10" descr="mgj_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2335" y="0"/>
            <a:ext cx="1871676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Line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Line"/>
          <p:cNvSpPr/>
          <p:nvPr/>
        </p:nvSpPr>
        <p:spPr>
          <a:xfrm>
            <a:off x="381000" y="1142999"/>
            <a:ext cx="6732588" cy="3179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11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1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2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2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3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4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5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6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7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8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9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2999"/>
            <a:ext cx="6732588" cy="3179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0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3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4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04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4" y="6232199"/>
            <a:ext cx="258620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5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05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4" y="6232199"/>
            <a:ext cx="258620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Line"/>
          <p:cNvSpPr/>
          <p:nvPr/>
        </p:nvSpPr>
        <p:spPr>
          <a:xfrm>
            <a:off x="380996" y="1144268"/>
            <a:ext cx="6400810" cy="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06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4" y="6232199"/>
            <a:ext cx="258620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7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07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2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Text"/>
          <p:cNvSpPr txBox="1">
            <a:spLocks noGrp="1"/>
          </p:cNvSpPr>
          <p:nvPr>
            <p:ph type="title"/>
          </p:nvPr>
        </p:nvSpPr>
        <p:spPr>
          <a:xfrm>
            <a:off x="669725" y="178592"/>
            <a:ext cx="7804550" cy="1518050"/>
          </a:xfrm>
          <a:prstGeom prst="rect">
            <a:avLst/>
          </a:prstGeom>
        </p:spPr>
        <p:txBody>
          <a:bodyPr lIns="35716" tIns="35716" rIns="35716" bIns="35716"/>
          <a:lstStyle>
            <a:lvl1pPr algn="ctr" defTabSz="410763">
              <a:lnSpc>
                <a:spcPct val="100000"/>
              </a:lnSpc>
              <a:defRPr sz="5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Title Text</a:t>
            </a:r>
          </a:p>
        </p:txBody>
      </p:sp>
      <p:sp>
        <p:nvSpPr>
          <p:cNvPr id="1082" name="Body Level One…"/>
          <p:cNvSpPr txBox="1">
            <a:spLocks noGrp="1"/>
          </p:cNvSpPr>
          <p:nvPr>
            <p:ph type="body" idx="1"/>
          </p:nvPr>
        </p:nvSpPr>
        <p:spPr>
          <a:xfrm>
            <a:off x="669725" y="1821656"/>
            <a:ext cx="7804550" cy="4420197"/>
          </a:xfrm>
          <a:prstGeom prst="rect">
            <a:avLst/>
          </a:prstGeom>
        </p:spPr>
        <p:txBody>
          <a:bodyPr lIns="35716" tIns="35716" rIns="35716" bIns="35716" anchor="ctr"/>
          <a:lstStyle>
            <a:lvl1pPr marL="305592" indent="-305592" defTabSz="410763">
              <a:lnSpc>
                <a:spcPct val="100000"/>
              </a:lnSpc>
              <a:spcBef>
                <a:spcPts val="2900"/>
              </a:spcBef>
              <a:buSzPct val="145000"/>
              <a:buChar char="•"/>
              <a:defRPr sz="22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50093" indent="-305593" defTabSz="410763">
              <a:lnSpc>
                <a:spcPct val="100000"/>
              </a:lnSpc>
              <a:spcBef>
                <a:spcPts val="2900"/>
              </a:spcBef>
              <a:buSzPct val="145000"/>
              <a:defRPr sz="22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94592" indent="-305592" defTabSz="410763">
              <a:lnSpc>
                <a:spcPct val="100000"/>
              </a:lnSpc>
              <a:spcBef>
                <a:spcPts val="2900"/>
              </a:spcBef>
              <a:buSzPct val="145000"/>
              <a:defRPr sz="22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39092" indent="-305592" defTabSz="410763">
              <a:lnSpc>
                <a:spcPct val="100000"/>
              </a:lnSpc>
              <a:spcBef>
                <a:spcPts val="2900"/>
              </a:spcBef>
              <a:buSzPct val="145000"/>
              <a:defRPr sz="22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83592" indent="-305592" defTabSz="410763">
              <a:lnSpc>
                <a:spcPct val="100000"/>
              </a:lnSpc>
              <a:spcBef>
                <a:spcPts val="2900"/>
              </a:spcBef>
              <a:buSzPct val="145000"/>
              <a:defRPr sz="22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8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49879" y="6536531"/>
            <a:ext cx="239479" cy="232480"/>
          </a:xfrm>
          <a:prstGeom prst="rect">
            <a:avLst/>
          </a:prstGeom>
        </p:spPr>
        <p:txBody>
          <a:bodyPr lIns="35716" tIns="35716" rIns="35716" bIns="35716" anchor="t"/>
          <a:lstStyle>
            <a:lvl1pPr algn="ctr" defTabSz="410763">
              <a:defRPr sz="11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1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4" y="6232199"/>
            <a:ext cx="258620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Line"/>
          <p:cNvSpPr/>
          <p:nvPr/>
        </p:nvSpPr>
        <p:spPr>
          <a:xfrm>
            <a:off x="381000" y="1142999"/>
            <a:ext cx="6732588" cy="3179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25" name="Title Text"/>
          <p:cNvSpPr txBox="1">
            <a:spLocks noGrp="1"/>
          </p:cNvSpPr>
          <p:nvPr>
            <p:ph type="title"/>
          </p:nvPr>
        </p:nvSpPr>
        <p:spPr>
          <a:xfrm>
            <a:off x="628650" y="1365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 algn="ctr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2335" y="0"/>
            <a:ext cx="1871676" cy="1800225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Line"/>
          <p:cNvSpPr/>
          <p:nvPr/>
        </p:nvSpPr>
        <p:spPr>
          <a:xfrm>
            <a:off x="533400" y="1066800"/>
            <a:ext cx="6738938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36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37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5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7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8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9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4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6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7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8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0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3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5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6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71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8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8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9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07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1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2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3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4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4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5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4" y="6232199"/>
            <a:ext cx="258620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61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7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7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7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8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97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1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2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3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3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4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4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4" y="6232199"/>
            <a:ext cx="258620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5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6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6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9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0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1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3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5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5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6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77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8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8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9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9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0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0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1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2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7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4" y="6232199"/>
            <a:ext cx="258620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31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3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4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4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4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5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6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7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8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9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0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1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4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4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57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6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6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75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8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9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9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Line"/>
          <p:cNvSpPr/>
          <p:nvPr/>
        </p:nvSpPr>
        <p:spPr>
          <a:xfrm>
            <a:off x="380993" y="1144268"/>
            <a:ext cx="6400814" cy="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0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0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87" Type="http://schemas.openxmlformats.org/officeDocument/2006/relationships/slideLayout" Target="../slideLayouts/slideLayout87.xml"/><Relationship Id="rId102" Type="http://schemas.openxmlformats.org/officeDocument/2006/relationships/slideLayout" Target="../slideLayouts/slideLayout102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16" Type="http://schemas.openxmlformats.org/officeDocument/2006/relationships/slideLayout" Target="../slideLayouts/slideLayout11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11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256731" y="6414762"/>
            <a:ext cx="258620" cy="24830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912812">
              <a:defRPr sz="1200" b="0">
                <a:solidFill>
                  <a:srgbClr val="898989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41310" marR="0" indent="-34131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2047" marR="0" indent="-26484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2217" marR="0" indent="-31781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47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19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讲题：在基督里合一"/>
          <p:cNvSpPr txBox="1"/>
          <p:nvPr/>
        </p:nvSpPr>
        <p:spPr>
          <a:xfrm>
            <a:off x="426716" y="340354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展开新生活</a:t>
            </a:r>
          </a:p>
        </p:txBody>
      </p:sp>
      <p:sp>
        <p:nvSpPr>
          <p:cNvPr id="1093" name="弗2:11-22"/>
          <p:cNvSpPr txBox="1"/>
          <p:nvPr/>
        </p:nvSpPr>
        <p:spPr>
          <a:xfrm>
            <a:off x="439652" y="1350646"/>
            <a:ext cx="6995160" cy="10792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1310" indent="-341310">
              <a:lnSpc>
                <a:spcPct val="90000"/>
              </a:lnSpc>
              <a:spcBef>
                <a:spcPts val="1000"/>
              </a:spcBef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经文：</a:t>
            </a: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太</a:t>
            </a:r>
            <a:r>
              <a:t>2:13-23</a:t>
            </a:r>
            <a:endParaRPr sz="3400">
              <a:ln w="12738" cap="flat">
                <a:solidFill>
                  <a:srgbClr val="000000"/>
                </a:solidFill>
                <a:prstDash val="solid"/>
                <a:miter lim="400000"/>
              </a:ln>
              <a:latin typeface="+mj-lt"/>
              <a:ea typeface="+mj-ea"/>
              <a:cs typeface="+mj-cs"/>
              <a:sym typeface="Helvetica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" name="讲题：在基督里合一"/>
          <p:cNvSpPr txBox="1"/>
          <p:nvPr/>
        </p:nvSpPr>
        <p:spPr>
          <a:xfrm>
            <a:off x="426716" y="340356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2. </a:t>
            </a: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作为难民的耶稣童年</a:t>
            </a:r>
          </a:p>
        </p:txBody>
      </p:sp>
      <p:sp>
        <p:nvSpPr>
          <p:cNvPr id="1138" name="弗2:11-22"/>
          <p:cNvSpPr txBox="1"/>
          <p:nvPr/>
        </p:nvSpPr>
        <p:spPr>
          <a:xfrm>
            <a:off x="439652" y="1350647"/>
            <a:ext cx="6995160" cy="8679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0735" marR="0" lvl="0" indent="-280735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kumimoji="0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t>神如果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t>过度</a:t>
            </a:r>
            <a:r>
              <a:rPr kumimoji="0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t>的介入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t>这个</a:t>
            </a:r>
            <a:r>
              <a:rPr kumimoji="0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t>世界</a:t>
            </a:r>
            <a:r>
              <a:rPr kumimoji="0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t>，</a:t>
            </a:r>
            <a:br>
              <a:rPr kumimoji="0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</a:b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t>其实会不会</a:t>
            </a:r>
            <a:r>
              <a:rPr kumimoji="0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t>真的更好</a:t>
            </a:r>
            <a:r>
              <a:rPr kumimoji="0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t>？</a:t>
            </a:r>
            <a:endParaRPr kumimoji="0" sz="3400" b="0" i="0" u="none" strike="noStrike" kern="0" cap="none" spc="0" normalizeH="0" baseline="0" noProof="0" dirty="0">
              <a:ln w="12738" cap="flat">
                <a:solidFill>
                  <a:srgbClr val="000000"/>
                </a:solidFill>
                <a:prstDash val="solid"/>
                <a:miter lim="400000"/>
              </a:ln>
              <a:solidFill>
                <a:srgbClr val="000000"/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讲题：在基督里合一"/>
          <p:cNvSpPr txBox="1"/>
          <p:nvPr/>
        </p:nvSpPr>
        <p:spPr>
          <a:xfrm>
            <a:off x="426716" y="340356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</a:t>
            </a:r>
            <a:r>
              <a:rPr>
                <a:solidFill>
                  <a:srgbClr val="0433FF"/>
                </a:solidFill>
              </a:rPr>
              <a:t>梦中的指引</a:t>
            </a:r>
          </a:p>
        </p:txBody>
      </p:sp>
      <p:sp>
        <p:nvSpPr>
          <p:cNvPr id="1143" name="弗2:11-22"/>
          <p:cNvSpPr txBox="1"/>
          <p:nvPr/>
        </p:nvSpPr>
        <p:spPr>
          <a:xfrm>
            <a:off x="439652" y="1350647"/>
            <a:ext cx="6995160" cy="197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重要的是神并没有撒手不管这个世界，而是一次又一次地拯救这个世界，全善的神就在我们身边帮助着，愿意寻求祂的人，也借着人，透过人为世界带来美善。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讲题：在基督里合一"/>
          <p:cNvSpPr txBox="1"/>
          <p:nvPr/>
        </p:nvSpPr>
        <p:spPr>
          <a:xfrm>
            <a:off x="426716" y="340356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</a:t>
            </a:r>
            <a:r>
              <a:rPr>
                <a:solidFill>
                  <a:srgbClr val="0433FF"/>
                </a:solidFill>
              </a:rPr>
              <a:t>梦中的指引</a:t>
            </a:r>
          </a:p>
        </p:txBody>
      </p:sp>
      <p:sp>
        <p:nvSpPr>
          <p:cNvPr id="1148" name="弗2:11-22"/>
          <p:cNvSpPr txBox="1"/>
          <p:nvPr/>
        </p:nvSpPr>
        <p:spPr>
          <a:xfrm>
            <a:off x="439652" y="1350647"/>
            <a:ext cx="6995160" cy="1660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在太1:19节，说到约瑟是一个义人。</a:t>
            </a:r>
          </a:p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他四次在梦中，</a:t>
            </a:r>
            <a:br/>
            <a:r>
              <a:t>得到主的使者向他显现。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讲题：在基督里合一"/>
          <p:cNvSpPr txBox="1"/>
          <p:nvPr/>
        </p:nvSpPr>
        <p:spPr>
          <a:xfrm>
            <a:off x="426716" y="340356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</a:t>
            </a:r>
            <a:r>
              <a:rPr>
                <a:solidFill>
                  <a:srgbClr val="0433FF"/>
                </a:solidFill>
              </a:rPr>
              <a:t>梦中的指引</a:t>
            </a:r>
          </a:p>
        </p:txBody>
      </p:sp>
      <p:sp>
        <p:nvSpPr>
          <p:cNvPr id="1153" name="弗2:11-22"/>
          <p:cNvSpPr txBox="1"/>
          <p:nvPr/>
        </p:nvSpPr>
        <p:spPr>
          <a:xfrm>
            <a:off x="439652" y="1350647"/>
            <a:ext cx="6995160" cy="5095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有些人是在梦中遇见主的经历，这些经历若果能带来安慰，带给个人的一些方向，带来平安，都是很好的。</a:t>
            </a:r>
          </a:p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但我们也要分辨这些属灵经历，是否真实的，是出于神，还是魔鬼。</a:t>
            </a:r>
          </a:p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若有需要，可以寻求牧长的帮助，分辨那灵是否出于神。</a:t>
            </a:r>
          </a:p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同时间，也不是适合随便说出来，引起争论。如果这些属灵经验最后使人骄傲自夸，就更要小心。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" name="讲题：在基督里合一"/>
          <p:cNvSpPr txBox="1"/>
          <p:nvPr/>
        </p:nvSpPr>
        <p:spPr>
          <a:xfrm>
            <a:off x="426716" y="340356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</a:t>
            </a:r>
            <a:r>
              <a:rPr>
                <a:solidFill>
                  <a:srgbClr val="0433FF"/>
                </a:solidFill>
              </a:rPr>
              <a:t>梦中的指引</a:t>
            </a:r>
          </a:p>
        </p:txBody>
      </p:sp>
      <p:sp>
        <p:nvSpPr>
          <p:cNvPr id="1158" name="弗2:11-22"/>
          <p:cNvSpPr txBox="1"/>
          <p:nvPr/>
        </p:nvSpPr>
        <p:spPr>
          <a:xfrm>
            <a:off x="439652" y="1350647"/>
            <a:ext cx="6995160" cy="599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约瑟在梦中得到主的使者的指示⋯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讲题：在基督里合一"/>
          <p:cNvSpPr txBox="1"/>
          <p:nvPr/>
        </p:nvSpPr>
        <p:spPr>
          <a:xfrm>
            <a:off x="426716" y="340356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</a:t>
            </a:r>
            <a:r>
              <a:rPr>
                <a:solidFill>
                  <a:srgbClr val="0433FF"/>
                </a:solidFill>
              </a:rPr>
              <a:t>梦中的指引</a:t>
            </a:r>
          </a:p>
        </p:txBody>
      </p:sp>
      <p:sp>
        <p:nvSpPr>
          <p:cNvPr id="1163" name="弗2:11-22"/>
          <p:cNvSpPr txBox="1"/>
          <p:nvPr/>
        </p:nvSpPr>
        <p:spPr>
          <a:xfrm>
            <a:off x="439652" y="1350647"/>
            <a:ext cx="6995160" cy="164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我们很多时都会做很多不同的选择⋯</a:t>
            </a:r>
          </a:p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我们在寻求的过程中，我们也可邀请神一同参与⋯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" name="讲题：在基督里合一"/>
          <p:cNvSpPr txBox="1"/>
          <p:nvPr/>
        </p:nvSpPr>
        <p:spPr>
          <a:xfrm>
            <a:off x="426716" y="340356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</a:t>
            </a:r>
            <a:r>
              <a:rPr>
                <a:solidFill>
                  <a:srgbClr val="0433FF"/>
                </a:solidFill>
              </a:rPr>
              <a:t>总结</a:t>
            </a:r>
          </a:p>
        </p:txBody>
      </p:sp>
      <p:sp>
        <p:nvSpPr>
          <p:cNvPr id="1168" name="弗2:11-22"/>
          <p:cNvSpPr txBox="1"/>
          <p:nvPr/>
        </p:nvSpPr>
        <p:spPr>
          <a:xfrm>
            <a:off x="439652" y="1350647"/>
            <a:ext cx="6995160" cy="1533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面对新的一年，</a:t>
            </a:r>
            <a:br/>
            <a:r>
              <a:t>你带着什么问题来到神的面前呢？</a:t>
            </a:r>
            <a:br/>
            <a:r>
              <a:t>你有什么期待呢？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讲题：在基督里合一"/>
          <p:cNvSpPr txBox="1"/>
          <p:nvPr/>
        </p:nvSpPr>
        <p:spPr>
          <a:xfrm>
            <a:off x="426716" y="340356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</a:t>
            </a:r>
            <a:r>
              <a:rPr>
                <a:solidFill>
                  <a:srgbClr val="0433FF"/>
                </a:solidFill>
              </a:rPr>
              <a:t>总结</a:t>
            </a:r>
          </a:p>
        </p:txBody>
      </p:sp>
      <p:sp>
        <p:nvSpPr>
          <p:cNvPr id="1173" name="弗2:11-22"/>
          <p:cNvSpPr txBox="1"/>
          <p:nvPr/>
        </p:nvSpPr>
        <p:spPr>
          <a:xfrm>
            <a:off x="439652" y="1350647"/>
            <a:ext cx="6995160" cy="3316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在你个人成长上…	</a:t>
            </a:r>
          </a:p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在学业或工作上…	</a:t>
            </a:r>
          </a:p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在属灵生命的成长上</a:t>
            </a:r>
            <a:br/>
            <a:r>
              <a:t>（像天父一样慈悲）…</a:t>
            </a:r>
          </a:p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在教会的生活上</a:t>
            </a:r>
            <a:br/>
            <a:r>
              <a:t>（更多参与聚会、事奉、当同工）… 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讲题：在基督里合一"/>
          <p:cNvSpPr txBox="1"/>
          <p:nvPr/>
        </p:nvSpPr>
        <p:spPr>
          <a:xfrm>
            <a:off x="426716" y="340355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rPr>
                <a:solidFill>
                  <a:srgbClr val="0433FF"/>
                </a:solidFill>
              </a:rPr>
              <a:t>引言</a:t>
            </a:r>
          </a:p>
        </p:txBody>
      </p:sp>
      <p:sp>
        <p:nvSpPr>
          <p:cNvPr id="1098" name="弗2:11-22"/>
          <p:cNvSpPr txBox="1"/>
          <p:nvPr/>
        </p:nvSpPr>
        <p:spPr>
          <a:xfrm>
            <a:off x="439652" y="1350647"/>
            <a:ext cx="6995160" cy="1628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亲爱的弟兄姐妹，愿你们平安。</a:t>
            </a:r>
          </a:p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互相祝福。</a:t>
            </a:r>
            <a:endParaRPr sz="3400">
              <a:ln w="12738" cap="flat">
                <a:solidFill>
                  <a:srgbClr val="000000"/>
                </a:solidFill>
                <a:prstDash val="solid"/>
                <a:miter lim="400000"/>
              </a:ln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讲题：在基督里合一"/>
          <p:cNvSpPr txBox="1"/>
          <p:nvPr/>
        </p:nvSpPr>
        <p:spPr>
          <a:xfrm>
            <a:off x="426716" y="340356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rPr>
                <a:solidFill>
                  <a:srgbClr val="0433FF"/>
                </a:solidFill>
              </a:rPr>
              <a:t>引言</a:t>
            </a:r>
          </a:p>
        </p:txBody>
      </p:sp>
      <p:sp>
        <p:nvSpPr>
          <p:cNvPr id="1103" name="弗2:11-22"/>
          <p:cNvSpPr txBox="1"/>
          <p:nvPr/>
        </p:nvSpPr>
        <p:spPr>
          <a:xfrm>
            <a:off x="439652" y="1350647"/>
            <a:ext cx="6995160" cy="599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在新的一年，大家有什么期待呢？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讲题：在基督里合一"/>
          <p:cNvSpPr txBox="1"/>
          <p:nvPr/>
        </p:nvSpPr>
        <p:spPr>
          <a:xfrm>
            <a:off x="426716" y="340355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rPr>
                <a:solidFill>
                  <a:srgbClr val="0433FF"/>
                </a:solidFill>
              </a:rPr>
              <a:t>作为难民的耶稣童年</a:t>
            </a:r>
          </a:p>
        </p:txBody>
      </p:sp>
      <p:sp>
        <p:nvSpPr>
          <p:cNvPr id="1108" name="弗2:11-22"/>
          <p:cNvSpPr txBox="1"/>
          <p:nvPr/>
        </p:nvSpPr>
        <p:spPr>
          <a:xfrm>
            <a:off x="439652" y="1350647"/>
            <a:ext cx="6995160" cy="26701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首先是逃命到了埃及⋯⋯</a:t>
            </a:r>
          </a:p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然后回到以色列地，但在到步后，发现此地不宜久留⋯⋯</a:t>
            </a:r>
          </a:p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最后更搬到加利利的拿撒勒成长。</a:t>
            </a:r>
            <a:endParaRPr sz="3400">
              <a:ln w="12738" cap="flat">
                <a:solidFill>
                  <a:srgbClr val="000000"/>
                </a:solidFill>
                <a:prstDash val="solid"/>
                <a:miter lim="400000"/>
              </a:ln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讲题：在基督里合一"/>
          <p:cNvSpPr txBox="1"/>
          <p:nvPr/>
        </p:nvSpPr>
        <p:spPr>
          <a:xfrm>
            <a:off x="426716" y="340356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rPr>
                <a:solidFill>
                  <a:srgbClr val="0433FF"/>
                </a:solidFill>
              </a:rPr>
              <a:t>作为难民的耶稣童年</a:t>
            </a:r>
          </a:p>
        </p:txBody>
      </p:sp>
      <p:sp>
        <p:nvSpPr>
          <p:cNvPr id="1113" name="弗2:11-22"/>
          <p:cNvSpPr txBox="1"/>
          <p:nvPr/>
        </p:nvSpPr>
        <p:spPr>
          <a:xfrm>
            <a:off x="439652" y="1350647"/>
            <a:ext cx="6995160" cy="39667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耶稣的出生也是几经波折</a:t>
            </a:r>
          </a:p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报名上册</a:t>
            </a:r>
          </a:p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伯利恒诞下耶稣</a:t>
            </a:r>
          </a:p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东方的博士到王宫寻找新生王</a:t>
            </a:r>
          </a:p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希律王命令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杀</a:t>
            </a:r>
            <a:r>
              <a:t>死婴孩</a:t>
            </a:r>
          </a:p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endParaRPr sz="3400">
              <a:ln w="12738" cap="flat">
                <a:solidFill>
                  <a:srgbClr val="000000"/>
                </a:solidFill>
                <a:prstDash val="solid"/>
                <a:miter lim="400000"/>
              </a:ln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7" name="讲题：在基督里合一"/>
          <p:cNvSpPr txBox="1"/>
          <p:nvPr/>
        </p:nvSpPr>
        <p:spPr>
          <a:xfrm>
            <a:off x="426716" y="340356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rPr>
                <a:solidFill>
                  <a:srgbClr val="0433FF"/>
                </a:solidFill>
              </a:rPr>
              <a:t>作为难民的耶稣童年</a:t>
            </a:r>
          </a:p>
        </p:txBody>
      </p:sp>
      <p:sp>
        <p:nvSpPr>
          <p:cNvPr id="1118" name="弗2:11-22"/>
          <p:cNvSpPr txBox="1"/>
          <p:nvPr/>
        </p:nvSpPr>
        <p:spPr>
          <a:xfrm>
            <a:off x="439652" y="1350647"/>
            <a:ext cx="6995160" cy="22141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惨剧的发生，不是神的旨意，</a:t>
            </a:r>
          </a:p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惨剧的发生，出于大希律的罪。</a:t>
            </a:r>
          </a:p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endParaRPr sz="3400">
              <a:ln w="12738" cap="flat">
                <a:solidFill>
                  <a:srgbClr val="000000"/>
                </a:solidFill>
                <a:prstDash val="solid"/>
                <a:miter lim="400000"/>
              </a:ln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" name="讲题：在基督里合一"/>
          <p:cNvSpPr txBox="1"/>
          <p:nvPr/>
        </p:nvSpPr>
        <p:spPr>
          <a:xfrm>
            <a:off x="426716" y="340356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rPr>
                <a:solidFill>
                  <a:srgbClr val="0433FF"/>
                </a:solidFill>
              </a:rPr>
              <a:t>作为难民的耶稣童年</a:t>
            </a:r>
          </a:p>
        </p:txBody>
      </p:sp>
      <p:sp>
        <p:nvSpPr>
          <p:cNvPr id="1123" name="弗2:11-22"/>
          <p:cNvSpPr txBox="1"/>
          <p:nvPr/>
        </p:nvSpPr>
        <p:spPr>
          <a:xfrm>
            <a:off x="439652" y="1350647"/>
            <a:ext cx="6995160" cy="22141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历史上，不断出现这些悲剧⋯⋯</a:t>
            </a:r>
          </a:p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回顾今年的大事，那些令你最担忧？</a:t>
            </a:r>
          </a:p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endParaRPr sz="3400">
              <a:ln w="12738" cap="flat">
                <a:solidFill>
                  <a:srgbClr val="000000"/>
                </a:solidFill>
                <a:prstDash val="solid"/>
                <a:miter lim="400000"/>
              </a:ln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讲题：在基督里合一"/>
          <p:cNvSpPr txBox="1"/>
          <p:nvPr/>
        </p:nvSpPr>
        <p:spPr>
          <a:xfrm>
            <a:off x="426716" y="340356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rPr>
                <a:solidFill>
                  <a:srgbClr val="0433FF"/>
                </a:solidFill>
              </a:rPr>
              <a:t>作为难民的耶稣童年</a:t>
            </a:r>
          </a:p>
        </p:txBody>
      </p:sp>
      <p:sp>
        <p:nvSpPr>
          <p:cNvPr id="1128" name="弗2:11-22"/>
          <p:cNvSpPr txBox="1"/>
          <p:nvPr/>
        </p:nvSpPr>
        <p:spPr>
          <a:xfrm>
            <a:off x="439652" y="1350647"/>
            <a:ext cx="6995160" cy="2085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面对这些苦难，人的言语有限，确实不能带来任何的安慰。</a:t>
            </a:r>
          </a:p>
          <a:p>
            <a:pPr marL="280735" indent="-280735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为什么神不阻止这些事情发生？</a:t>
            </a:r>
            <a:endParaRPr sz="3400">
              <a:ln w="12738" cap="flat">
                <a:solidFill>
                  <a:srgbClr val="000000"/>
                </a:solidFill>
                <a:prstDash val="solid"/>
                <a:miter lim="400000"/>
              </a:ln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讲题：在基督里合一"/>
          <p:cNvSpPr txBox="1"/>
          <p:nvPr/>
        </p:nvSpPr>
        <p:spPr>
          <a:xfrm>
            <a:off x="426716" y="340356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2. </a:t>
            </a: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作为难民的耶稣童年</a:t>
            </a:r>
          </a:p>
        </p:txBody>
      </p:sp>
      <p:sp>
        <p:nvSpPr>
          <p:cNvPr id="1133" name="弗2:11-22"/>
          <p:cNvSpPr txBox="1"/>
          <p:nvPr/>
        </p:nvSpPr>
        <p:spPr>
          <a:xfrm>
            <a:off x="439652" y="1350647"/>
            <a:ext cx="6995160" cy="9510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80735" marR="0" lvl="0" indent="-280735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kumimoji="0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t>我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t>宁愿</a:t>
            </a:r>
            <a:r>
              <a:rPr kumimoji="0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t>相信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t>这个</a:t>
            </a:r>
            <a:r>
              <a:rPr kumimoji="0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t>世界</a:t>
            </a:r>
            <a:r>
              <a:rPr kumimoji="0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t>，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t>并</a:t>
            </a:r>
            <a:r>
              <a:rPr kumimoji="0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t>不是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t>一个充满</a:t>
            </a:r>
            <a:r>
              <a:rPr kumimoji="0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t>幸福泡泡的世界</a:t>
            </a:r>
            <a:r>
              <a:rPr kumimoji="0" sz="3400" b="0" i="0" u="none" strike="noStrike" kern="0" cap="none" spc="0" normalizeH="0" baseline="0" noProof="0" dirty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t>⋯⋯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847</Words>
  <Application>Microsoft Office PowerPoint</Application>
  <PresentationFormat>全屏显示(4:3)</PresentationFormat>
  <Paragraphs>137</Paragraphs>
  <Slides>17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8" baseType="lpstr">
      <vt:lpstr>Helvetica Neue</vt:lpstr>
      <vt:lpstr>Helvetica Neue Light</vt:lpstr>
      <vt:lpstr>Helvetica Neue Medium</vt:lpstr>
      <vt:lpstr>PingFang HK Regular</vt:lpstr>
      <vt:lpstr>PingFang SC Regular</vt:lpstr>
      <vt:lpstr>SimHei</vt:lpstr>
      <vt:lpstr>SimSun</vt:lpstr>
      <vt:lpstr>Calibri</vt:lpstr>
      <vt:lpstr>Calibri Light</vt:lpstr>
      <vt:lpstr>Helvetica</vt:lpstr>
      <vt:lpstr>Benutzerdefiniertes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SONG Pengyang</cp:lastModifiedBy>
  <cp:revision>1</cp:revision>
  <dcterms:modified xsi:type="dcterms:W3CDTF">2023-01-01T12:54:42Z</dcterms:modified>
</cp:coreProperties>
</file>