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media/image1.png" ContentType="image/png"/>
  <Override PartName="/ppt/media/image2.tif" ContentType="image/tiff"/>
  <Override PartName="/ppt/media/image4.png" ContentType="image/png"/>
  <Override PartName="/ppt/media/image3.tif" ContentType="image/tiff"/>
  <Override PartName="/ppt/media/image5.tif" ContentType="image/tiff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</p:sldIdLst>
  <p:sldSz cx="9144000" cy="6858000"/>
  <p:notesSz cx="6889750" cy="1002188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slide" Target="slides/slide8.xml"/><Relationship Id="rId18" Type="http://schemas.openxmlformats.org/officeDocument/2006/relationships/slide" Target="slides/slide9.xml"/><Relationship Id="rId19" Type="http://schemas.openxmlformats.org/officeDocument/2006/relationships/slide" Target="slides/slide10.xml"/><Relationship Id="rId20" Type="http://schemas.openxmlformats.org/officeDocument/2006/relationships/slide" Target="slides/slide11.xml"/><Relationship Id="rId21" Type="http://schemas.openxmlformats.org/officeDocument/2006/relationships/slide" Target="slides/slide12.xml"/><Relationship Id="rId22" Type="http://schemas.openxmlformats.org/officeDocument/2006/relationships/slide" Target="slides/slide13.xml"/><Relationship Id="rId23" Type="http://schemas.openxmlformats.org/officeDocument/2006/relationships/slide" Target="slides/slide14.xml"/><Relationship Id="rId24" Type="http://schemas.openxmlformats.org/officeDocument/2006/relationships/slide" Target="slides/slide15.xml"/><Relationship Id="rId2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8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sldImg"/>
          </p:nvPr>
        </p:nvSpPr>
        <p:spPr>
          <a:xfrm>
            <a:off x="939600" y="761400"/>
            <a:ext cx="5010120" cy="375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Folie mittels Klicken verschieben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688680" y="4760280"/>
            <a:ext cx="5511240" cy="450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Format der Notizen mittels Klicken bearbeiten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&lt;Kopfzeile&gt;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0" name="PlaceHolder 4"/>
          <p:cNvSpPr>
            <a:spLocks noGrp="1"/>
          </p:cNvSpPr>
          <p:nvPr>
            <p:ph type="dt" idx="18"/>
          </p:nvPr>
        </p:nvSpPr>
        <p:spPr>
          <a:xfrm>
            <a:off x="389988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&lt;Datum/Uhrzeit&gt;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1" name="PlaceHolder 5"/>
          <p:cNvSpPr>
            <a:spLocks noGrp="1"/>
          </p:cNvSpPr>
          <p:nvPr>
            <p:ph type="ftr" idx="19"/>
          </p:nvPr>
        </p:nvSpPr>
        <p:spPr>
          <a:xfrm>
            <a:off x="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2" name="PlaceHolder 6"/>
          <p:cNvSpPr>
            <a:spLocks noGrp="1"/>
          </p:cNvSpPr>
          <p:nvPr>
            <p:ph type="sldNum" idx="20"/>
          </p:nvPr>
        </p:nvSpPr>
        <p:spPr>
          <a:xfrm>
            <a:off x="389988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1EE195F-734C-4D10-A258-F7D57F67D332}" type="slidenum"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&lt;Foliennummer&gt;</a:t>
            </a:fld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请注意修改证道题目和讲员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标题为</a:t>
            </a: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42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正文字体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66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7" name="PlaceHolder 3"/>
          <p:cNvSpPr>
            <a:spLocks noGrp="1"/>
          </p:cNvSpPr>
          <p:nvPr>
            <p:ph type="sldNum" idx="21"/>
          </p:nvPr>
        </p:nvSpPr>
        <p:spPr>
          <a:xfrm>
            <a:off x="3903120" y="9520200"/>
            <a:ext cx="2984760" cy="501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5A42450-F732-4089-A31E-B1DCA029F530}" type="slidenum">
              <a:rPr b="0" lang="de-DE" sz="12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4C3A72E-D277-436E-9140-433083A3B02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9CDCC06-FEB0-48B0-A091-D8071928B8A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D3DC8FB-6678-4A84-BAC6-1F7C090EE54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3084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59472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696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3084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59472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EB4A286-414C-4D26-AE47-E689E87F980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DE5759E-739F-4B3E-939F-6556ACCAE02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B153024-B658-4997-9205-1543E27F30E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4222E46-B376-4DBD-91C3-CBE871B5770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64DF80B-8107-4FE0-88B5-83582BE55CB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E25883D-B212-4FCC-A6FF-9C80DA3729A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D259C3E-89A8-40C6-BC8C-3B57E304D23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9D944B9-ED4B-4382-8F3B-C59EF0F0591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88E9DFD-08AD-45D4-B1EF-CFAB8BD6C0F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13DD7F5-8750-428D-9DD1-90D0B164E0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3804779-060F-4E4E-9C50-93452584514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E555C64-CCAE-4B40-B932-308C5204489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0D8B966-794E-4FE2-BB10-59E8265409D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3084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59472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696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3084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59472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6883D0E-A9DF-440B-81F1-824C6660F87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3C97D26-5A41-42E1-8312-DA886197332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E3D1AD5-F28A-4BFC-959E-6567C71E103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E5DA32E-AF8B-4344-B52B-44F1B03D901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579EB7F-4EEF-46C3-9D3E-61CB0C33991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ACB730B-EFBA-41C0-AE40-C35710F5F89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1D529C0-453E-4F7B-B173-7BB70F6886A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FAC7E21-2893-4097-98B6-9089C9A68D5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106D59B-EE74-4EDE-AFBF-E403E353A23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B31228A-7247-444C-8E80-439A4482D57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D9A9F7D-ED56-4B51-A2FB-9011AEE9DD4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EEF922E-4328-45A1-BB98-E740C607FC9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2BE55CB-F728-4ED2-AE2D-81A9ED2E3CE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3084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59472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6696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3084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59472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C7C388F-F323-49ED-9D34-2FEDD07FEDA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CFC0553-BCF1-40B4-B821-29E1883D3AD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3FA110B-AFF0-4027-80A3-A2014128DC0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DED70EF-03AB-44B3-8CBA-E4297E16187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6ED6CF7-8475-4266-9C33-250CDBF45F2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805A15E-608A-4A0E-8607-313B3777F7C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B49D0EE-DA96-40A6-8855-11B52F70482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53C1A59-4B63-4428-9763-802086D2B53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BB2B59F-E482-46A6-B4E8-D160803AD23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AF68D57-6613-4A65-BA43-648057260E2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6626995-6EFD-4697-8E30-696A79D90BD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133CFAC-3CCB-477E-B564-A383043C42E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7F688D5-9232-4951-8019-6A002068B2A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3084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59472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6696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3084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59472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A491271-7FDB-4EA7-8331-B27E07677E4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6B4E5A3-6A51-425B-85E3-4F3B6243013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A375FF-CB4E-43D2-9B56-D5ABC5D1EFA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6D0366C-14D8-4FC4-AEFF-D86E7458AFE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2C9BCA0-711C-4771-86B8-765FB118C08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F4437B8-CC47-4D39-B816-24F4F67EAA7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84A15B8-9103-4D4F-A0E0-3FFC8FB1519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C33AAB3-9181-4709-94D5-6626DE8F396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9788AA3-5B12-4F8A-A408-005572341FD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31A5BE38-A825-403A-AA8C-2F8E24010E9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FBD5181-C273-4587-8FC2-FF8AF5B73F4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B4EDB1E-3520-45D8-B7F0-FCA06734D62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4CA3D1B-1CC5-4521-A813-D8CF1BB8B91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11AA1E8-D112-416D-8BEE-1BC443C56B6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33084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59472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6696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/>
          </p:nvPr>
        </p:nvSpPr>
        <p:spPr>
          <a:xfrm>
            <a:off x="33084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/>
          </p:nvPr>
        </p:nvSpPr>
        <p:spPr>
          <a:xfrm>
            <a:off x="59472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CABFB3E7-7A14-4730-9AE0-3F663EBA8B5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515E9195-F85E-450C-8D52-EA01C5C3CFBC}" type="slidenum">
              <a:t>&lt;#&gt;</a:t>
            </a:fld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subTitle"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1049441B-B698-4C4B-8A92-DB23D7B557FB}" type="slidenum">
              <a:t>&lt;#&gt;</a:t>
            </a:fld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FA436440-1D39-4C8C-B5D7-55FC120D1E9C}" type="slidenum">
              <a:t>&lt;#&gt;</a:t>
            </a:fld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7AF7CF8E-24C1-45DD-970F-08E3B551491A}" type="slidenum">
              <a:t>&lt;#&gt;</a:t>
            </a:fld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D5A43216-6907-40F1-9B96-7D4B8C278BA8}" type="slidenum">
              <a:t>&lt;#&gt;</a:t>
            </a:fld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5D8A8833-522C-41FA-9903-305BD94B5E9B}" type="slidenum">
              <a:t>&lt;#&gt;</a:t>
            </a:fld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F26DA92F-D717-4747-9EC4-10855B227F3F}" type="slidenum">
              <a:t>&lt;#&gt;</a:t>
            </a:fld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4" name="PlaceHolder 4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3FB7A733-65AA-4087-98A8-35F45BE66913}" type="slidenum">
              <a:t>&lt;#&gt;</a:t>
            </a:fld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8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B6E45A22-FCB2-43AA-92F7-6D8CE9D98186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1A6DF3C-A0DE-4111-9AD9-46D0E4B45E3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63E0F493-6B22-4184-A190-8E772602E7A1}" type="slidenum">
              <a:t>&lt;#&gt;</a:t>
            </a:fld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6" name="PlaceHolder 5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2FCA9F7B-8CBE-416D-A8D5-074F805A63E3}" type="slidenum">
              <a:t>&lt;#&gt;</a:t>
            </a:fld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/>
          </p:nvPr>
        </p:nvSpPr>
        <p:spPr>
          <a:xfrm>
            <a:off x="33084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0" name="PlaceHolder 4"/>
          <p:cNvSpPr>
            <a:spLocks noGrp="1"/>
          </p:cNvSpPr>
          <p:nvPr>
            <p:ph/>
          </p:nvPr>
        </p:nvSpPr>
        <p:spPr>
          <a:xfrm>
            <a:off x="59472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1" name="PlaceHolder 5"/>
          <p:cNvSpPr>
            <a:spLocks noGrp="1"/>
          </p:cNvSpPr>
          <p:nvPr>
            <p:ph/>
          </p:nvPr>
        </p:nvSpPr>
        <p:spPr>
          <a:xfrm>
            <a:off x="6696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2" name="PlaceHolder 6"/>
          <p:cNvSpPr>
            <a:spLocks noGrp="1"/>
          </p:cNvSpPr>
          <p:nvPr>
            <p:ph/>
          </p:nvPr>
        </p:nvSpPr>
        <p:spPr>
          <a:xfrm>
            <a:off x="33084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3" name="PlaceHolder 7"/>
          <p:cNvSpPr>
            <a:spLocks noGrp="1"/>
          </p:cNvSpPr>
          <p:nvPr>
            <p:ph/>
          </p:nvPr>
        </p:nvSpPr>
        <p:spPr>
          <a:xfrm>
            <a:off x="59472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A08CC935-DB7D-425B-B186-32F86E190ED0}" type="slidenum">
              <a:t>&lt;#&gt;</a:t>
            </a:fld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27391C9F-2B86-4971-A21A-E22B54D255EF}" type="slidenum">
              <a:t>&lt;#&gt;</a:t>
            </a:fld>
          </a:p>
        </p:txBody>
      </p:sp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subTitle"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23474393-DDAC-4DD2-9A3E-FA40B4A94B08}" type="slidenum">
              <a:t>&lt;#&gt;</a:t>
            </a:fld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001EE637-47A8-43F3-BBAD-0A6CEFC3EBBD}" type="slidenum">
              <a:t>&lt;#&gt;</a:t>
            </a:fld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0045AF1E-6BF4-46CF-B4D7-8B82D646D2AC}" type="slidenum">
              <a:t>&lt;#&gt;</a:t>
            </a:fld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980C37A3-5C8F-41F2-A1A7-67DE93AAE3C5}" type="slidenum">
              <a:t>&lt;#&gt;</a:t>
            </a:fld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61ED6A0A-076C-4DAA-B634-00FCC807F3E8}" type="slidenum">
              <a:t>&lt;#&gt;</a:t>
            </a:fld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F776D3DF-332F-442D-AECE-40DA2D7BF100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F034C9-AE6F-4D0B-8E21-D60292E9E2C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507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6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7" name="PlaceHolder 4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38631FD3-1585-479E-A7E3-F16CD9FF60C8}" type="slidenum">
              <a:t>&lt;#&gt;</a:t>
            </a:fld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1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2CDF6DE2-BD35-46E3-8336-287D3E6A06D5}" type="slidenum">
              <a:t>&lt;#&gt;</a:t>
            </a:fld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1C8E1274-BE51-445D-A68D-96DB6F091FB9}" type="slidenum">
              <a:t>&lt;#&gt;</a:t>
            </a:fld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8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9" name="PlaceHolder 5"/>
          <p:cNvSpPr>
            <a:spLocks noGrp="1"/>
          </p:cNvSpPr>
          <p:nvPr>
            <p:ph/>
          </p:nvPr>
        </p:nvSpPr>
        <p:spPr>
          <a:xfrm>
            <a:off x="4668480" y="354168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EFD599F9-A5EC-4A72-9BFB-0E30F387AD15}" type="slidenum">
              <a:t>&lt;#&gt;</a:t>
            </a:fld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/>
          </p:nvPr>
        </p:nvSpPr>
        <p:spPr>
          <a:xfrm>
            <a:off x="33084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3" name="PlaceHolder 4"/>
          <p:cNvSpPr>
            <a:spLocks noGrp="1"/>
          </p:cNvSpPr>
          <p:nvPr>
            <p:ph/>
          </p:nvPr>
        </p:nvSpPr>
        <p:spPr>
          <a:xfrm>
            <a:off x="5947200" y="89280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4" name="PlaceHolder 5"/>
          <p:cNvSpPr>
            <a:spLocks noGrp="1"/>
          </p:cNvSpPr>
          <p:nvPr>
            <p:ph/>
          </p:nvPr>
        </p:nvSpPr>
        <p:spPr>
          <a:xfrm>
            <a:off x="6696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5" name="PlaceHolder 6"/>
          <p:cNvSpPr>
            <a:spLocks noGrp="1"/>
          </p:cNvSpPr>
          <p:nvPr>
            <p:ph/>
          </p:nvPr>
        </p:nvSpPr>
        <p:spPr>
          <a:xfrm>
            <a:off x="33084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6" name="PlaceHolder 7"/>
          <p:cNvSpPr>
            <a:spLocks noGrp="1"/>
          </p:cNvSpPr>
          <p:nvPr>
            <p:ph/>
          </p:nvPr>
        </p:nvSpPr>
        <p:spPr>
          <a:xfrm>
            <a:off x="5947200" y="3541680"/>
            <a:ext cx="251280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CA4D5054-A3A5-4EB9-9554-7EDC599D2985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6960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68480" y="892800"/>
            <a:ext cx="3808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69600" y="3541680"/>
            <a:ext cx="7804080" cy="241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1A3E4AD-4309-43BF-9755-1E153CA5532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5.xml"/><Relationship Id="rId8" Type="http://schemas.openxmlformats.org/officeDocument/2006/relationships/slideLayout" Target="../slideLayouts/slideLayout66.xml"/><Relationship Id="rId9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1.xml"/><Relationship Id="rId14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73.xml"/><Relationship Id="rId5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6.xml"/><Relationship Id="rId8" Type="http://schemas.openxmlformats.org/officeDocument/2006/relationships/slideLayout" Target="../slideLayouts/slideLayout77.xml"/><Relationship Id="rId9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3.xml"/><Relationship Id="rId15" Type="http://schemas.openxmlformats.org/officeDocument/2006/relationships/slideLayout" Target="../slideLayouts/slideLayout8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5"/>
          <p:cNvSpPr/>
          <p:nvPr/>
        </p:nvSpPr>
        <p:spPr>
          <a:xfrm>
            <a:off x="380880" y="1143000"/>
            <a:ext cx="6400800" cy="36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" name="Grafik 7" descr=""/>
          <p:cNvPicPr/>
          <p:nvPr/>
        </p:nvPicPr>
        <p:blipFill>
          <a:blip r:embed="rId2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Mastertitelformat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&lt;Datum/Uhrzeit&gt;</a:t>
            </a:r>
            <a:endParaRPr b="0" lang="de-DE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B7EB6394-3EC7-4948-A2D6-0158860C9BB3}" type="slidenum"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 idx="4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 idx="5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DDF89D3-1EFB-49AD-A1BD-97C3EEBA5C86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85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dt" idx="7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ftr" idx="8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9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B36FDA7-B243-449B-9438-01425C9720FD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28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de-DE" sz="42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  <a:ea typeface="SimHei"/>
              </a:rPr>
              <a:t>Textmasterformat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SimSun"/>
              </a:rPr>
              <a:t>Zweite Ebene</a:t>
            </a:r>
            <a:endParaRPr b="0" lang="de-DE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  <a:ea typeface="SimSun"/>
              </a:rPr>
              <a:t>Dritte 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Vierte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Fünfte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dt" idx="10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ftr" idx="11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sldNum" idx="12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7CF046C-6DFE-4C30-B8FE-98557985B982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71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dt" idx="13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ftr" idx="14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sldNum" idx="15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E2A7874-55F8-42A2-943B-A3A60073B7FF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214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15" name="PlaceHolder 1"/>
          <p:cNvSpPr>
            <a:spLocks noGrp="1"/>
          </p:cNvSpPr>
          <p:nvPr>
            <p:ph type="body"/>
          </p:nvPr>
        </p:nvSpPr>
        <p:spPr>
          <a:xfrm>
            <a:off x="669600" y="89280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  <a:ea typeface="SimHei"/>
              </a:rPr>
              <a:t>Body Level One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SimSun"/>
              </a:rPr>
              <a:t>Body Level Two</a:t>
            </a:r>
            <a:endParaRPr b="0" lang="de-DE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  <a:ea typeface="SimSun"/>
              </a:rPr>
              <a:t>Body Level Three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Body Level Four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Body Level Five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sldNum" idx="1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F58F39D-6FBA-4ED6-9B9E-081A07E0337F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7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255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56" name="Line"/>
          <p:cNvSpPr/>
          <p:nvPr/>
        </p:nvSpPr>
        <p:spPr>
          <a:xfrm>
            <a:off x="380880" y="1144080"/>
            <a:ext cx="6400800" cy="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45720" rIns="45720" tIns="0" bIns="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257" name="image.png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12700">
            <a:noFill/>
          </a:ln>
        </p:spPr>
      </p:pic>
      <p:sp>
        <p:nvSpPr>
          <p:cNvPr id="258" name="PlaceHolder 1"/>
          <p:cNvSpPr>
            <a:spLocks noGrp="1"/>
          </p:cNvSpPr>
          <p:nvPr>
            <p:ph type="sldNum" idx="17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FC04CA1-1BB8-44C3-ADE3-50A622D316A3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slideLayout" Target="../slideLayouts/slideLayout6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slideLayout" Target="../slideLayouts/slideLayout6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5.tif"/><Relationship Id="rId2" Type="http://schemas.openxmlformats.org/officeDocument/2006/relationships/slideLayout" Target="../slideLayouts/slideLayout6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5.tif"/><Relationship Id="rId2" Type="http://schemas.openxmlformats.org/officeDocument/2006/relationships/slideLayout" Target="../slideLayouts/slideLayout6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5.tif"/><Relationship Id="rId2" Type="http://schemas.openxmlformats.org/officeDocument/2006/relationships/slideLayout" Target="../slideLayouts/slideLayout6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slideLayout" Target="../slideLayouts/slideLayout6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tif"/><Relationship Id="rId2" Type="http://schemas.openxmlformats.org/officeDocument/2006/relationships/slideLayout" Target="../slideLayouts/slideLayout50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slideLayout" Target="../slideLayouts/slideLayout6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hyperlink" Target="https://zh.wikipedia.org/wiki/&#32822;&#31308;" TargetMode="External"/><Relationship Id="rId4" Type="http://schemas.openxmlformats.org/officeDocument/2006/relationships/hyperlink" Target="https://zh.wikipedia.org/wiki/&#22522;&#30563;" TargetMode="External"/><Relationship Id="rId5" Type="http://schemas.openxmlformats.org/officeDocument/2006/relationships/slideLayout" Target="../slideLayouts/slideLayout6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slideLayout" Target="../slideLayouts/slideLayout6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slideLayout" Target="../slideLayouts/slideLayout6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slideLayout" Target="../slideLayouts/slideLayout6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slideLayout" Target="../slideLayouts/slideLayout6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image" Target="../media/image3.tif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6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itel 1"/>
          <p:cNvSpPr/>
          <p:nvPr/>
        </p:nvSpPr>
        <p:spPr>
          <a:xfrm>
            <a:off x="380880" y="343080"/>
            <a:ext cx="6552720" cy="72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  <a:tabLst>
                <a:tab algn="l" pos="0"/>
              </a:tabLst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证道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Inhaltsplatzhalter 2"/>
          <p:cNvSpPr/>
          <p:nvPr/>
        </p:nvSpPr>
        <p:spPr>
          <a:xfrm>
            <a:off x="228600" y="1523880"/>
            <a:ext cx="7391160" cy="26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de-DE" sz="6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TW" sz="6600" spc="-1" strike="noStrike">
                <a:solidFill>
                  <a:srgbClr val="000000"/>
                </a:solidFill>
                <a:latin typeface="SimHei"/>
                <a:ea typeface="SimHei"/>
              </a:rPr>
              <a:t>住在我们中间的神</a:t>
            </a:r>
            <a:endParaRPr b="0" lang="de-DE" sz="6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Inhaltsplatzhalter 2"/>
          <p:cNvSpPr/>
          <p:nvPr/>
        </p:nvSpPr>
        <p:spPr>
          <a:xfrm>
            <a:off x="838080" y="4343400"/>
            <a:ext cx="6095520" cy="150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199"/>
              </a:spcBef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证道：陈梁兆琪 师母</a:t>
            </a: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经文：</a:t>
            </a:r>
            <a:r>
              <a:rPr b="0" lang="zh-TW" sz="3200" spc="-1" strike="noStrike">
                <a:solidFill>
                  <a:srgbClr val="000000"/>
                </a:solidFill>
                <a:latin typeface="SimHei"/>
                <a:ea typeface="SimHei"/>
              </a:rPr>
              <a:t>约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 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1:1-14</a:t>
            </a: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roup"/>
          <p:cNvGrpSpPr/>
          <p:nvPr/>
        </p:nvGrpSpPr>
        <p:grpSpPr>
          <a:xfrm>
            <a:off x="-330120" y="-255960"/>
            <a:ext cx="9803880" cy="7393320"/>
            <a:chOff x="-330120" y="-255960"/>
            <a:chExt cx="9803880" cy="7393320"/>
          </a:xfrm>
        </p:grpSpPr>
        <p:grpSp>
          <p:nvGrpSpPr>
            <p:cNvPr id="366" name="Group"/>
            <p:cNvGrpSpPr/>
            <p:nvPr/>
          </p:nvGrpSpPr>
          <p:grpSpPr>
            <a:xfrm>
              <a:off x="-330120" y="-255960"/>
              <a:ext cx="9803880" cy="4744080"/>
              <a:chOff x="-330120" y="-255960"/>
              <a:chExt cx="9803880" cy="4744080"/>
            </a:xfrm>
          </p:grpSpPr>
          <p:pic>
            <p:nvPicPr>
              <p:cNvPr id="367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5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68" name="Rectangle"/>
              <p:cNvSpPr/>
              <p:nvPr/>
            </p:nvSpPr>
            <p:spPr>
              <a:xfrm>
                <a:off x="8185680" y="387144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69" name="Group"/>
            <p:cNvGrpSpPr/>
            <p:nvPr/>
          </p:nvGrpSpPr>
          <p:grpSpPr>
            <a:xfrm>
              <a:off x="-330120" y="2392560"/>
              <a:ext cx="9803880" cy="4744800"/>
              <a:chOff x="-330120" y="2392560"/>
              <a:chExt cx="9803880" cy="4744800"/>
            </a:xfrm>
          </p:grpSpPr>
          <p:pic>
            <p:nvPicPr>
              <p:cNvPr id="370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50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71" name="Rectangle"/>
              <p:cNvSpPr/>
              <p:nvPr/>
            </p:nvSpPr>
            <p:spPr>
              <a:xfrm flipV="1">
                <a:off x="8185680" y="2392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72" name="PlaceHolder 1"/>
          <p:cNvSpPr>
            <a:spLocks noGrp="1"/>
          </p:cNvSpPr>
          <p:nvPr>
            <p:ph/>
          </p:nvPr>
        </p:nvSpPr>
        <p:spPr>
          <a:xfrm>
            <a:off x="669600" y="146268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buNone/>
            </a:pPr>
            <a:r>
              <a:rPr b="0" lang="de-DE" sz="3000" spc="-1" strike="noStrike">
                <a:solidFill>
                  <a:schemeClr val="accent3">
                    <a:lumOff val="-18240"/>
                  </a:schemeClr>
                </a:solidFill>
                <a:latin typeface="Songti TC Regular"/>
                <a:ea typeface="Songti TC Regular"/>
              </a:rPr>
              <a:t>2. </a:t>
            </a:r>
            <a:r>
              <a:rPr b="0" lang="zh-CN" sz="3000" spc="-1" strike="noStrike">
                <a:solidFill>
                  <a:schemeClr val="accent3">
                    <a:lumOff val="-18240"/>
                  </a:schemeClr>
                </a:solidFill>
                <a:latin typeface="Songti TC Regular"/>
                <a:ea typeface="Songti TC Regular"/>
              </a:rPr>
              <a:t>没有能力离开罪：我们没有能力选择不犯罪。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约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8:34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耶稣回答他们：“我实实在在地告诉你们，所有犯罪的人就是罪的奴隶。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罪的奴隶：被主人辖制的，完全没有自由自主，无能力挣脱这奴隶身份，无能力改变因奴隶身份而带来的痛苦。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约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Arial"/>
                <a:ea typeface="Arial"/>
              </a:rPr>
              <a:t>1:10-11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他在世界，世界也是借着他造的，世界却不认识他。他到自己的地方来，自己的人倒不接待他。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人</a:t>
            </a:r>
            <a:r>
              <a:rPr b="0" lang="zh-CN" sz="3000" spc="-1" strike="noStrike">
                <a:solidFill>
                  <a:schemeClr val="accent5">
                    <a:lumOff val="-16340"/>
                  </a:schemeClr>
                </a:solidFill>
                <a:latin typeface="Songti TC Regular"/>
                <a:ea typeface="Songti TC Regular"/>
              </a:rPr>
              <a:t>习惯</a:t>
            </a: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了相信自己，相信眼見，不愿意相信神。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3" name="Group"/>
          <p:cNvGrpSpPr/>
          <p:nvPr/>
        </p:nvGrpSpPr>
        <p:grpSpPr>
          <a:xfrm>
            <a:off x="-330120" y="-255960"/>
            <a:ext cx="9803880" cy="7393320"/>
            <a:chOff x="-330120" y="-255960"/>
            <a:chExt cx="9803880" cy="7393320"/>
          </a:xfrm>
        </p:grpSpPr>
        <p:grpSp>
          <p:nvGrpSpPr>
            <p:cNvPr id="374" name="Group"/>
            <p:cNvGrpSpPr/>
            <p:nvPr/>
          </p:nvGrpSpPr>
          <p:grpSpPr>
            <a:xfrm>
              <a:off x="-330120" y="-255960"/>
              <a:ext cx="9803880" cy="4744080"/>
              <a:chOff x="-330120" y="-255960"/>
              <a:chExt cx="9803880" cy="4744080"/>
            </a:xfrm>
          </p:grpSpPr>
          <p:pic>
            <p:nvPicPr>
              <p:cNvPr id="375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5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76" name="Rectangle"/>
              <p:cNvSpPr/>
              <p:nvPr/>
            </p:nvSpPr>
            <p:spPr>
              <a:xfrm>
                <a:off x="8185680" y="387144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77" name="Group"/>
            <p:cNvGrpSpPr/>
            <p:nvPr/>
          </p:nvGrpSpPr>
          <p:grpSpPr>
            <a:xfrm>
              <a:off x="-330120" y="2392560"/>
              <a:ext cx="9803880" cy="4744800"/>
              <a:chOff x="-330120" y="2392560"/>
              <a:chExt cx="9803880" cy="4744800"/>
            </a:xfrm>
          </p:grpSpPr>
          <p:pic>
            <p:nvPicPr>
              <p:cNvPr id="378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50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79" name="Rectangle"/>
              <p:cNvSpPr/>
              <p:nvPr/>
            </p:nvSpPr>
            <p:spPr>
              <a:xfrm flipV="1">
                <a:off x="8185680" y="2392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80" name="PlaceHolder 1"/>
          <p:cNvSpPr>
            <a:spLocks noGrp="1"/>
          </p:cNvSpPr>
          <p:nvPr>
            <p:ph/>
          </p:nvPr>
        </p:nvSpPr>
        <p:spPr>
          <a:xfrm>
            <a:off x="669600" y="130428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我们的黑暗是什么呢？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没有能力靠自己脱离罪，但坚持不相信神。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看见了听见了，也没有能力明白神。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没有能力胜过自己，同时没有能力胜过神。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经文说到人的无力无助，但同样</a:t>
            </a:r>
            <a:r>
              <a:rPr b="0" lang="zh-CN" sz="3000" spc="-1" strike="noStrike">
                <a:solidFill>
                  <a:schemeClr val="accent5">
                    <a:lumOff val="-16340"/>
                  </a:schemeClr>
                </a:solidFill>
                <a:latin typeface="PingFang TC Regular"/>
                <a:ea typeface="PingFang TC Regular"/>
              </a:rPr>
              <a:t>给我们无尽的盼望和力量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" name="Image" descr="Image"/>
          <p:cNvPicPr/>
          <p:nvPr/>
        </p:nvPicPr>
        <p:blipFill>
          <a:blip r:embed="rId1"/>
          <a:stretch/>
        </p:blipFill>
        <p:spPr>
          <a:xfrm>
            <a:off x="-585360" y="-317160"/>
            <a:ext cx="10314000" cy="7219800"/>
          </a:xfrm>
          <a:prstGeom prst="rect">
            <a:avLst/>
          </a:prstGeom>
          <a:ln w="12700">
            <a:noFill/>
          </a:ln>
        </p:spPr>
      </p:pic>
      <p:sp>
        <p:nvSpPr>
          <p:cNvPr id="382" name="PlaceHolder 1"/>
          <p:cNvSpPr>
            <a:spLocks noGrp="1"/>
          </p:cNvSpPr>
          <p:nvPr>
            <p:ph/>
          </p:nvPr>
        </p:nvSpPr>
        <p:spPr>
          <a:xfrm>
            <a:off x="1170360" y="1053000"/>
            <a:ext cx="680292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3">
                    <a:lumOff val="-18240"/>
                  </a:schemeClr>
                </a:solidFill>
                <a:latin typeface="PingFang TC Regular"/>
                <a:ea typeface="PingFang TC Regular"/>
              </a:rPr>
              <a:t>无尽的盼望和力量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约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Arial"/>
                <a:ea typeface="Arial"/>
              </a:rPr>
              <a:t>1:14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成了肉身，住在我们中间，充充满满地有恩典有真理。我们也见过他的荣光，正是父独生子的荣光。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57200" indent="-457200" algn="just">
              <a:lnSpc>
                <a:spcPct val="90000"/>
              </a:lnSpc>
              <a:buClr>
                <a:srgbClr val="1b3055"/>
              </a:buClr>
              <a:buFont typeface="Arial"/>
              <a:buChar char="•"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独生子：不是只一个儿子，而是神“特殊的儿子”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57200" indent="-457200" algn="just">
              <a:lnSpc>
                <a:spcPct val="90000"/>
              </a:lnSpc>
              <a:buClr>
                <a:srgbClr val="1b3055"/>
              </a:buClr>
              <a:buFont typeface="Arial"/>
              <a:buChar char="•"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耶稣为什么要道成肉身？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de-DE" sz="3000" spc="-1" strike="noStrike">
                <a:solidFill>
                  <a:schemeClr val="accent3">
                    <a:lumOff val="-18240"/>
                  </a:schemeClr>
                </a:solidFill>
                <a:latin typeface="Arial"/>
                <a:ea typeface="Arial"/>
              </a:rPr>
              <a:t>   </a:t>
            </a:r>
            <a:r>
              <a:rPr b="0" lang="de-DE" sz="3000" spc="-1" strike="noStrike">
                <a:solidFill>
                  <a:srgbClr val="000000"/>
                </a:solidFill>
                <a:latin typeface="Arial"/>
                <a:ea typeface="Arial"/>
              </a:rPr>
              <a:t>1.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人无能力明白神，唯有让耶稣成为人，用人能理解的方法去认识神。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de-DE" sz="3000" spc="-1" strike="noStrike">
                <a:solidFill>
                  <a:srgbClr val="000000"/>
                </a:solidFill>
                <a:latin typeface="Arial"/>
                <a:ea typeface="Arial"/>
              </a:rPr>
              <a:t>    </a:t>
            </a:r>
            <a:r>
              <a:rPr b="0" lang="de-DE" sz="3000" spc="-1" strike="noStrike">
                <a:solidFill>
                  <a:srgbClr val="000000"/>
                </a:solidFill>
                <a:latin typeface="Arial"/>
                <a:ea typeface="Arial"/>
              </a:rPr>
              <a:t>2.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耶稣经历人生，让人明白神是明白和体恤人。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Image" descr="Image"/>
          <p:cNvPicPr/>
          <p:nvPr/>
        </p:nvPicPr>
        <p:blipFill>
          <a:blip r:embed="rId1"/>
          <a:stretch/>
        </p:blipFill>
        <p:spPr>
          <a:xfrm>
            <a:off x="-585360" y="-317160"/>
            <a:ext cx="10314000" cy="7219800"/>
          </a:xfrm>
          <a:prstGeom prst="rect">
            <a:avLst/>
          </a:prstGeom>
          <a:ln w="12700">
            <a:noFill/>
          </a:ln>
        </p:spPr>
      </p:pic>
      <p:sp>
        <p:nvSpPr>
          <p:cNvPr id="384" name="PlaceHolder 1"/>
          <p:cNvSpPr>
            <a:spLocks noGrp="1"/>
          </p:cNvSpPr>
          <p:nvPr>
            <p:ph/>
          </p:nvPr>
        </p:nvSpPr>
        <p:spPr>
          <a:xfrm>
            <a:off x="1890720" y="1031400"/>
            <a:ext cx="585252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3">
                    <a:lumOff val="-18240"/>
                  </a:schemeClr>
                </a:solidFill>
                <a:latin typeface="PingFang TC Regular"/>
                <a:ea typeface="PingFang TC Regular"/>
              </a:rPr>
              <a:t>耶稣跟世人不一样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祂在人的软弱中</a:t>
            </a:r>
            <a:r>
              <a:rPr b="0" lang="zh-CN" sz="3000" spc="-1" strike="noStrike">
                <a:solidFill>
                  <a:schemeClr val="accent5">
                    <a:lumOff val="-16340"/>
                  </a:schemeClr>
                </a:solidFill>
                <a:latin typeface="PingFang TC Regular"/>
                <a:ea typeface="PingFang TC Regular"/>
              </a:rPr>
              <a:t>有能力选择不犯罪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，胜过罪。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充充满满地有恩典有真理：爱神爱人和舍命。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祂的荣光：行各种神迹，特别是死里复活！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Image" descr="Image"/>
          <p:cNvPicPr/>
          <p:nvPr/>
        </p:nvPicPr>
        <p:blipFill>
          <a:blip r:embed="rId1"/>
          <a:stretch/>
        </p:blipFill>
        <p:spPr>
          <a:xfrm>
            <a:off x="-585360" y="-317160"/>
            <a:ext cx="10314000" cy="7219800"/>
          </a:xfrm>
          <a:prstGeom prst="rect">
            <a:avLst/>
          </a:prstGeom>
          <a:ln w="12700">
            <a:noFill/>
          </a:ln>
        </p:spPr>
      </p:pic>
      <p:sp>
        <p:nvSpPr>
          <p:cNvPr id="386" name="PlaceHolder 1"/>
          <p:cNvSpPr>
            <a:spLocks noGrp="1"/>
          </p:cNvSpPr>
          <p:nvPr>
            <p:ph/>
          </p:nvPr>
        </p:nvSpPr>
        <p:spPr>
          <a:xfrm>
            <a:off x="1030320" y="791640"/>
            <a:ext cx="7083360" cy="50022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3">
                    <a:lumOff val="-18240"/>
                  </a:schemeClr>
                </a:solidFill>
                <a:latin typeface="PingFang TC Regular"/>
                <a:ea typeface="PingFang TC Regular"/>
              </a:rPr>
              <a:t>耶稣是生命的光，对我们有什么意义？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Arial"/>
                <a:ea typeface="Arial"/>
              </a:rPr>
              <a:t>1:9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那光是真光，照亮一切生在世上的人。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Arial"/>
                <a:ea typeface="Arial"/>
              </a:rPr>
              <a:t>1:12-13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凡接待他的，就是信他名的人，他就赐他们权柄作　神的儿女。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Arial"/>
                <a:ea typeface="Arial"/>
              </a:rPr>
              <a:t>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这等人不是从血气生的，不是从情欲生的，也不是从人意生的，乃是从　神生的。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耶稣的事迹传扬开去，照亮世上的人，当中包括你和我。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相信耶稣的人就有权柄作神的儿女，靠着神的力量带来生命的改变。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7" name="Group"/>
          <p:cNvGrpSpPr/>
          <p:nvPr/>
        </p:nvGrpSpPr>
        <p:grpSpPr>
          <a:xfrm>
            <a:off x="-330120" y="-255960"/>
            <a:ext cx="9803880" cy="7393320"/>
            <a:chOff x="-330120" y="-255960"/>
            <a:chExt cx="9803880" cy="7393320"/>
          </a:xfrm>
        </p:grpSpPr>
        <p:grpSp>
          <p:nvGrpSpPr>
            <p:cNvPr id="388" name="Group"/>
            <p:cNvGrpSpPr/>
            <p:nvPr/>
          </p:nvGrpSpPr>
          <p:grpSpPr>
            <a:xfrm>
              <a:off x="-330120" y="-255960"/>
              <a:ext cx="9803880" cy="4744080"/>
              <a:chOff x="-330120" y="-255960"/>
              <a:chExt cx="9803880" cy="4744080"/>
            </a:xfrm>
          </p:grpSpPr>
          <p:pic>
            <p:nvPicPr>
              <p:cNvPr id="389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5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90" name="Rectangle"/>
              <p:cNvSpPr/>
              <p:nvPr/>
            </p:nvSpPr>
            <p:spPr>
              <a:xfrm>
                <a:off x="8185680" y="387144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91" name="Group"/>
            <p:cNvGrpSpPr/>
            <p:nvPr/>
          </p:nvGrpSpPr>
          <p:grpSpPr>
            <a:xfrm>
              <a:off x="-330120" y="2392560"/>
              <a:ext cx="9803880" cy="4744800"/>
              <a:chOff x="-330120" y="2392560"/>
              <a:chExt cx="9803880" cy="4744800"/>
            </a:xfrm>
          </p:grpSpPr>
          <p:pic>
            <p:nvPicPr>
              <p:cNvPr id="392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50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93" name="Rectangle"/>
              <p:cNvSpPr/>
              <p:nvPr/>
            </p:nvSpPr>
            <p:spPr>
              <a:xfrm flipV="1">
                <a:off x="8185680" y="2392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94" name="PlaceHolder 1"/>
          <p:cNvSpPr>
            <a:spLocks noGrp="1"/>
          </p:cNvSpPr>
          <p:nvPr>
            <p:ph/>
          </p:nvPr>
        </p:nvSpPr>
        <p:spPr>
          <a:xfrm>
            <a:off x="651960" y="141732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3">
                    <a:lumOff val="-18240"/>
                  </a:schemeClr>
                </a:solidFill>
                <a:latin typeface="PingFang TC Regular"/>
                <a:ea typeface="PingFang TC Regular"/>
              </a:rPr>
              <a:t>实践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5720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虽然人仍然活在罪与绝望的黑暗中，但耶稣带来的光，比黑暗更强大</a:t>
            </a:r>
            <a:r>
              <a:rPr b="0" lang="zh-CN" sz="30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5720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我们的生命要让这光不断地在发挥影响力，</a:t>
            </a:r>
            <a:r>
              <a:rPr b="0" lang="zh-CN" sz="3000" spc="-1" strike="noStrike">
                <a:solidFill>
                  <a:schemeClr val="accent5">
                    <a:lumOff val="-16340"/>
                  </a:schemeClr>
                </a:solidFill>
                <a:latin typeface="PingFang TC Regular"/>
                <a:ea typeface="PingFang TC Regular"/>
              </a:rPr>
              <a:t>驱赶我们心中的黑暗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5720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约翰是基督的先锋，我们是基督的跟从者，在救恩上有份。我们</a:t>
            </a:r>
            <a:r>
              <a:rPr b="0" lang="zh-CN" sz="3000" spc="-1" strike="noStrike">
                <a:solidFill>
                  <a:schemeClr val="accent5">
                    <a:lumOff val="-16340"/>
                  </a:schemeClr>
                </a:solidFill>
                <a:latin typeface="PingFang TC Regular"/>
                <a:ea typeface="PingFang TC Regular"/>
              </a:rPr>
              <a:t>要为主的再来预备道路，带领更多人认识神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。这是耶稣给我们的大使命。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Image" descr="Image"/>
          <p:cNvPicPr/>
          <p:nvPr/>
        </p:nvPicPr>
        <p:blipFill>
          <a:blip r:embed="rId1"/>
          <a:stretch/>
        </p:blipFill>
        <p:spPr>
          <a:xfrm>
            <a:off x="-209160" y="-332280"/>
            <a:ext cx="9941040" cy="7322760"/>
          </a:xfrm>
          <a:prstGeom prst="rect">
            <a:avLst/>
          </a:prstGeom>
          <a:ln w="12700">
            <a:noFill/>
          </a:ln>
        </p:spPr>
      </p:pic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892800" y="1472040"/>
            <a:ext cx="7357680" cy="2321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zh-CN" sz="6000" spc="-1" strike="noStrike">
                <a:solidFill>
                  <a:srgbClr val="3333cc"/>
                </a:solidFill>
                <a:latin typeface="PingFang TC Medium"/>
                <a:ea typeface="PingFang TC Medium"/>
              </a:rPr>
              <a:t>讲题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buNone/>
            </a:pPr>
            <a:r>
              <a:rPr b="0" lang="zh-CN" sz="6000" spc="-1" strike="noStrike">
                <a:solidFill>
                  <a:srgbClr val="3333cc"/>
                </a:solidFill>
                <a:latin typeface="PingFang TC Medium"/>
                <a:ea typeface="PingFang TC Medium"/>
              </a:rPr>
              <a:t>住在我们中间的神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 type="subTitle"/>
          </p:nvPr>
        </p:nvSpPr>
        <p:spPr>
          <a:xfrm>
            <a:off x="892800" y="3860640"/>
            <a:ext cx="7357680" cy="7945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zh-CN" sz="285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讲员</a:t>
            </a:r>
            <a:endParaRPr b="0" lang="de-DE" sz="285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zh-CN" sz="285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陈梁兆琪师母</a:t>
            </a:r>
            <a:endParaRPr b="0" lang="de-DE" sz="28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" name="Group"/>
          <p:cNvGrpSpPr/>
          <p:nvPr/>
        </p:nvGrpSpPr>
        <p:grpSpPr>
          <a:xfrm>
            <a:off x="-330120" y="-255960"/>
            <a:ext cx="9803880" cy="7393320"/>
            <a:chOff x="-330120" y="-255960"/>
            <a:chExt cx="9803880" cy="7393320"/>
          </a:xfrm>
        </p:grpSpPr>
        <p:grpSp>
          <p:nvGrpSpPr>
            <p:cNvPr id="310" name="Group"/>
            <p:cNvGrpSpPr/>
            <p:nvPr/>
          </p:nvGrpSpPr>
          <p:grpSpPr>
            <a:xfrm>
              <a:off x="-330120" y="-255960"/>
              <a:ext cx="9803880" cy="4744080"/>
              <a:chOff x="-330120" y="-255960"/>
              <a:chExt cx="9803880" cy="4744080"/>
            </a:xfrm>
          </p:grpSpPr>
          <p:pic>
            <p:nvPicPr>
              <p:cNvPr id="311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5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12" name="Rectangle"/>
              <p:cNvSpPr/>
              <p:nvPr/>
            </p:nvSpPr>
            <p:spPr>
              <a:xfrm>
                <a:off x="8185680" y="387144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13" name="Group"/>
            <p:cNvGrpSpPr/>
            <p:nvPr/>
          </p:nvGrpSpPr>
          <p:grpSpPr>
            <a:xfrm>
              <a:off x="-330120" y="2392560"/>
              <a:ext cx="9803880" cy="4744800"/>
              <a:chOff x="-330120" y="2392560"/>
              <a:chExt cx="9803880" cy="4744800"/>
            </a:xfrm>
          </p:grpSpPr>
          <p:pic>
            <p:nvPicPr>
              <p:cNvPr id="314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50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15" name="Rectangle"/>
              <p:cNvSpPr/>
              <p:nvPr/>
            </p:nvSpPr>
            <p:spPr>
              <a:xfrm flipV="1">
                <a:off x="8185680" y="2392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16" name="PlaceHolder 1"/>
          <p:cNvSpPr>
            <a:spLocks noGrp="1"/>
          </p:cNvSpPr>
          <p:nvPr>
            <p:ph/>
          </p:nvPr>
        </p:nvSpPr>
        <p:spPr>
          <a:xfrm>
            <a:off x="669600" y="129276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3"/>
                </a:solidFill>
                <a:latin typeface="PingFang TC Regular"/>
                <a:ea typeface="PingFang TC Regular"/>
              </a:rPr>
              <a:t>引言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讲题：住在我们中间的神。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圣诞节是耶稣基督作为神，祂降生成为人来到世间的日子，每年的圣诞节就是记念祂的降生。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约</a:t>
            </a:r>
            <a:r>
              <a:rPr b="0" lang="de-DE" sz="3000" spc="-1" strike="noStrike">
                <a:solidFill>
                  <a:srgbClr val="000000"/>
                </a:solidFill>
                <a:latin typeface="Arial"/>
                <a:ea typeface="Arial"/>
              </a:rPr>
              <a:t>1:1-14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需要花时间去理解一些字的意思，从原文去看，里面很多字跟我们平常的理解是不一样的。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" name="Group"/>
          <p:cNvGrpSpPr/>
          <p:nvPr/>
        </p:nvGrpSpPr>
        <p:grpSpPr>
          <a:xfrm>
            <a:off x="-330120" y="-255960"/>
            <a:ext cx="9803880" cy="7393320"/>
            <a:chOff x="-330120" y="-255960"/>
            <a:chExt cx="9803880" cy="7393320"/>
          </a:xfrm>
        </p:grpSpPr>
        <p:grpSp>
          <p:nvGrpSpPr>
            <p:cNvPr id="318" name="Group"/>
            <p:cNvGrpSpPr/>
            <p:nvPr/>
          </p:nvGrpSpPr>
          <p:grpSpPr>
            <a:xfrm>
              <a:off x="-330120" y="-255960"/>
              <a:ext cx="9803880" cy="4744080"/>
              <a:chOff x="-330120" y="-255960"/>
              <a:chExt cx="9803880" cy="4744080"/>
            </a:xfrm>
          </p:grpSpPr>
          <p:pic>
            <p:nvPicPr>
              <p:cNvPr id="319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5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20" name="Rectangle"/>
              <p:cNvSpPr/>
              <p:nvPr/>
            </p:nvSpPr>
            <p:spPr>
              <a:xfrm>
                <a:off x="8185680" y="387144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21" name="Group"/>
            <p:cNvGrpSpPr/>
            <p:nvPr/>
          </p:nvGrpSpPr>
          <p:grpSpPr>
            <a:xfrm>
              <a:off x="-330120" y="2392560"/>
              <a:ext cx="9803880" cy="4744800"/>
              <a:chOff x="-330120" y="2392560"/>
              <a:chExt cx="9803880" cy="4744800"/>
            </a:xfrm>
          </p:grpSpPr>
          <p:pic>
            <p:nvPicPr>
              <p:cNvPr id="322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50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23" name="Rectangle"/>
              <p:cNvSpPr/>
              <p:nvPr/>
            </p:nvSpPr>
            <p:spPr>
              <a:xfrm flipV="1">
                <a:off x="8185680" y="2392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24" name="PlaceHolder 1"/>
          <p:cNvSpPr>
            <a:spLocks noGrp="1"/>
          </p:cNvSpPr>
          <p:nvPr>
            <p:ph/>
          </p:nvPr>
        </p:nvSpPr>
        <p:spPr>
          <a:xfrm>
            <a:off x="669600" y="135288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3">
                    <a:lumOff val="-18240"/>
                  </a:schemeClr>
                </a:solidFill>
                <a:latin typeface="PingFang TC Regular"/>
                <a:ea typeface="PingFang TC Regular"/>
              </a:rPr>
              <a:t>耶稣是神是光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写书目的：使人相信</a:t>
            </a:r>
            <a:r>
              <a:rPr b="0" lang="zh-CN" sz="3000" spc="-1" strike="noStrike" u="sng">
                <a:solidFill>
                  <a:srgbClr val="0563c1"/>
                </a:solidFill>
                <a:uFillTx/>
                <a:latin typeface="PingFang TC Regular"/>
                <a:ea typeface="PingFang TC Regular"/>
                <a:hlinkClick r:id="rId3"/>
              </a:rPr>
              <a:t>耶稣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是</a:t>
            </a:r>
            <a:r>
              <a:rPr b="0" lang="zh-CN" sz="3000" spc="-1" strike="noStrike" u="sng">
                <a:solidFill>
                  <a:srgbClr val="0563c1"/>
                </a:solidFill>
                <a:uFillTx/>
                <a:latin typeface="PingFang TC Regular"/>
                <a:ea typeface="PingFang TC Regular"/>
                <a:hlinkClick r:id="rId4"/>
              </a:rPr>
              <a:t>基督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，是神的儿子，人要因信祂而得生命。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约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Arial"/>
                <a:ea typeface="Arial"/>
              </a:rPr>
              <a:t>1:1-4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太初有耶稣，耶稣与神同在，耶稣就是神。这耶稣太初与神同在。万物是借着耶稣造的；凡被造的，没有一样不是借着耶稣造的。生命在耶稣里头，这生命就是人的光。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“</a:t>
            </a: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道”就是耶稣。耶稣就是神，从万物开始之前，耶稣就与上帝同在，而每一样万物都是借着祂被造，耶稣是万有的源头。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5" name="Group"/>
          <p:cNvGrpSpPr/>
          <p:nvPr/>
        </p:nvGrpSpPr>
        <p:grpSpPr>
          <a:xfrm>
            <a:off x="-330120" y="-255960"/>
            <a:ext cx="9803880" cy="7393320"/>
            <a:chOff x="-330120" y="-255960"/>
            <a:chExt cx="9803880" cy="7393320"/>
          </a:xfrm>
        </p:grpSpPr>
        <p:grpSp>
          <p:nvGrpSpPr>
            <p:cNvPr id="326" name="Group"/>
            <p:cNvGrpSpPr/>
            <p:nvPr/>
          </p:nvGrpSpPr>
          <p:grpSpPr>
            <a:xfrm>
              <a:off x="-330120" y="-255960"/>
              <a:ext cx="9803880" cy="4744080"/>
              <a:chOff x="-330120" y="-255960"/>
              <a:chExt cx="9803880" cy="4744080"/>
            </a:xfrm>
          </p:grpSpPr>
          <p:pic>
            <p:nvPicPr>
              <p:cNvPr id="327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5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28" name="Rectangle"/>
              <p:cNvSpPr/>
              <p:nvPr/>
            </p:nvSpPr>
            <p:spPr>
              <a:xfrm>
                <a:off x="8185680" y="387144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29" name="Group"/>
            <p:cNvGrpSpPr/>
            <p:nvPr/>
          </p:nvGrpSpPr>
          <p:grpSpPr>
            <a:xfrm>
              <a:off x="-330120" y="2392560"/>
              <a:ext cx="9803880" cy="4744800"/>
              <a:chOff x="-330120" y="2392560"/>
              <a:chExt cx="9803880" cy="4744800"/>
            </a:xfrm>
          </p:grpSpPr>
          <p:pic>
            <p:nvPicPr>
              <p:cNvPr id="330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50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31" name="Rectangle"/>
              <p:cNvSpPr/>
              <p:nvPr/>
            </p:nvSpPr>
            <p:spPr>
              <a:xfrm flipV="1">
                <a:off x="8185680" y="2392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32" name="PlaceHolder 1"/>
          <p:cNvSpPr>
            <a:spLocks noGrp="1"/>
          </p:cNvSpPr>
          <p:nvPr>
            <p:ph/>
          </p:nvPr>
        </p:nvSpPr>
        <p:spPr>
          <a:xfrm>
            <a:off x="669600" y="175284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约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Arial"/>
                <a:ea typeface="Arial"/>
              </a:rPr>
              <a:t>1:4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生命在耶稣里头，这生命就是人的光。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生命：指属神和属基督的超自然生命。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rgbClr val="000000"/>
                </a:solidFill>
                <a:latin typeface="PingFang TC Regular"/>
                <a:ea typeface="PingFang TC Regular"/>
              </a:rPr>
              <a:t>意思：神的生命就在耶稣里面，神的生命就是人的光。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3" name="Group"/>
          <p:cNvGrpSpPr/>
          <p:nvPr/>
        </p:nvGrpSpPr>
        <p:grpSpPr>
          <a:xfrm>
            <a:off x="-330120" y="-255960"/>
            <a:ext cx="9803880" cy="7393320"/>
            <a:chOff x="-330120" y="-255960"/>
            <a:chExt cx="9803880" cy="7393320"/>
          </a:xfrm>
        </p:grpSpPr>
        <p:grpSp>
          <p:nvGrpSpPr>
            <p:cNvPr id="334" name="Group"/>
            <p:cNvGrpSpPr/>
            <p:nvPr/>
          </p:nvGrpSpPr>
          <p:grpSpPr>
            <a:xfrm>
              <a:off x="-330120" y="-255960"/>
              <a:ext cx="9803880" cy="4744080"/>
              <a:chOff x="-330120" y="-255960"/>
              <a:chExt cx="9803880" cy="4744080"/>
            </a:xfrm>
          </p:grpSpPr>
          <p:pic>
            <p:nvPicPr>
              <p:cNvPr id="335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5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36" name="Rectangle"/>
              <p:cNvSpPr/>
              <p:nvPr/>
            </p:nvSpPr>
            <p:spPr>
              <a:xfrm>
                <a:off x="8185680" y="387144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37" name="Group"/>
            <p:cNvGrpSpPr/>
            <p:nvPr/>
          </p:nvGrpSpPr>
          <p:grpSpPr>
            <a:xfrm>
              <a:off x="-330120" y="2392560"/>
              <a:ext cx="9803880" cy="4744800"/>
              <a:chOff x="-330120" y="2392560"/>
              <a:chExt cx="9803880" cy="4744800"/>
            </a:xfrm>
          </p:grpSpPr>
          <p:pic>
            <p:nvPicPr>
              <p:cNvPr id="338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50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39" name="Rectangle"/>
              <p:cNvSpPr/>
              <p:nvPr/>
            </p:nvSpPr>
            <p:spPr>
              <a:xfrm flipV="1">
                <a:off x="8185680" y="2392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40" name="PlaceHolder 1"/>
          <p:cNvSpPr>
            <a:spLocks noGrp="1"/>
          </p:cNvSpPr>
          <p:nvPr>
            <p:ph/>
          </p:nvPr>
        </p:nvSpPr>
        <p:spPr>
          <a:xfrm>
            <a:off x="669600" y="124128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3">
                    <a:lumOff val="-18240"/>
                  </a:schemeClr>
                </a:solidFill>
                <a:latin typeface="PingFang TC Regular"/>
                <a:ea typeface="PingFang TC Regular"/>
              </a:rPr>
              <a:t>不相信上帝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约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Arial"/>
                <a:ea typeface="Arial"/>
              </a:rPr>
              <a:t>1:5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PingFang TC Regular"/>
                <a:ea typeface="PingFang TC Regular"/>
              </a:rPr>
              <a:t>光照在黑暗里，黑暗却不接受光。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不接受：</a:t>
            </a:r>
            <a:r>
              <a:rPr b="0" lang="zh-CN" sz="3000" spc="-1" strike="noStrike">
                <a:solidFill>
                  <a:srgbClr val="000000"/>
                </a:solidFill>
                <a:latin typeface="Songti TC Bold"/>
                <a:ea typeface="Songti TC Bold"/>
              </a:rPr>
              <a:t>抓住</a:t>
            </a: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、</a:t>
            </a:r>
            <a:r>
              <a:rPr b="0" lang="zh-CN" sz="3000" spc="-1" strike="noStrike">
                <a:solidFill>
                  <a:srgbClr val="000000"/>
                </a:solidFill>
                <a:latin typeface="Songti TC Bold"/>
                <a:ea typeface="Songti TC Bold"/>
              </a:rPr>
              <a:t>领会、胜过、压制</a:t>
            </a: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意思：人不能明白神，也不能胜过神。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其实人不能胜过神，连抗拒的能力都没有。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人好像很有权力和力量去拒绝神，其实是</a:t>
            </a:r>
            <a:r>
              <a:rPr b="0" lang="zh-CN" sz="3000" spc="-1" strike="noStrike">
                <a:solidFill>
                  <a:schemeClr val="accent5">
                    <a:lumOff val="-16340"/>
                  </a:schemeClr>
                </a:solidFill>
                <a:latin typeface="Songti TC Regular"/>
                <a:ea typeface="Songti TC Regular"/>
              </a:rPr>
              <a:t>神暂时容忍</a:t>
            </a: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人的心硬，直到主耶稣再来，审判的日子来到。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endParaRPr b="0" lang="de-DE" sz="12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1" name="Group"/>
          <p:cNvGrpSpPr/>
          <p:nvPr/>
        </p:nvGrpSpPr>
        <p:grpSpPr>
          <a:xfrm>
            <a:off x="-330120" y="-255960"/>
            <a:ext cx="9803880" cy="7393320"/>
            <a:chOff x="-330120" y="-255960"/>
            <a:chExt cx="9803880" cy="7393320"/>
          </a:xfrm>
        </p:grpSpPr>
        <p:grpSp>
          <p:nvGrpSpPr>
            <p:cNvPr id="342" name="Group"/>
            <p:cNvGrpSpPr/>
            <p:nvPr/>
          </p:nvGrpSpPr>
          <p:grpSpPr>
            <a:xfrm>
              <a:off x="-330120" y="-255960"/>
              <a:ext cx="9803880" cy="4744080"/>
              <a:chOff x="-330120" y="-255960"/>
              <a:chExt cx="9803880" cy="4744080"/>
            </a:xfrm>
          </p:grpSpPr>
          <p:pic>
            <p:nvPicPr>
              <p:cNvPr id="343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5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44" name="Rectangle"/>
              <p:cNvSpPr/>
              <p:nvPr/>
            </p:nvSpPr>
            <p:spPr>
              <a:xfrm>
                <a:off x="8185680" y="387144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45" name="Group"/>
            <p:cNvGrpSpPr/>
            <p:nvPr/>
          </p:nvGrpSpPr>
          <p:grpSpPr>
            <a:xfrm>
              <a:off x="-330120" y="2392560"/>
              <a:ext cx="9803880" cy="4744800"/>
              <a:chOff x="-330120" y="2392560"/>
              <a:chExt cx="9803880" cy="4744800"/>
            </a:xfrm>
          </p:grpSpPr>
          <p:pic>
            <p:nvPicPr>
              <p:cNvPr id="346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50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47" name="Rectangle"/>
              <p:cNvSpPr/>
              <p:nvPr/>
            </p:nvSpPr>
            <p:spPr>
              <a:xfrm flipV="1">
                <a:off x="8185680" y="2392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48" name="PlaceHolder 1"/>
          <p:cNvSpPr>
            <a:spLocks noGrp="1"/>
          </p:cNvSpPr>
          <p:nvPr>
            <p:ph/>
          </p:nvPr>
        </p:nvSpPr>
        <p:spPr>
          <a:xfrm>
            <a:off x="800280" y="119124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黑暗是什么呢？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人的罪：击不中目标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士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20:16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全军中有特选的七百个精兵，都是惯用左手的，个个能用机弦甩石，毫发不差。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“</a:t>
            </a: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罪性”转化出“恶行”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罗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1:29 -31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装满了各样不义、邪恶、贪婪、恶毒，满心是嫉妒、凶杀、纷争、诡诈、毒恨，又是毁谤的、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30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说人坏话的、怨恨上帝的、侮辱人的、狂傲的、自夸的、制造是非的、忤逆父母的、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31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顽梗不化的、言而无信的、无情无义的、不怜悯人的。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" name="Group"/>
          <p:cNvGrpSpPr/>
          <p:nvPr/>
        </p:nvGrpSpPr>
        <p:grpSpPr>
          <a:xfrm>
            <a:off x="-330120" y="-255960"/>
            <a:ext cx="9803880" cy="7393320"/>
            <a:chOff x="-330120" y="-255960"/>
            <a:chExt cx="9803880" cy="7393320"/>
          </a:xfrm>
        </p:grpSpPr>
        <p:grpSp>
          <p:nvGrpSpPr>
            <p:cNvPr id="350" name="Group"/>
            <p:cNvGrpSpPr/>
            <p:nvPr/>
          </p:nvGrpSpPr>
          <p:grpSpPr>
            <a:xfrm>
              <a:off x="-330120" y="-255960"/>
              <a:ext cx="9803880" cy="4744080"/>
              <a:chOff x="-330120" y="-255960"/>
              <a:chExt cx="9803880" cy="4744080"/>
            </a:xfrm>
          </p:grpSpPr>
          <p:pic>
            <p:nvPicPr>
              <p:cNvPr id="351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5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52" name="Rectangle"/>
              <p:cNvSpPr/>
              <p:nvPr/>
            </p:nvSpPr>
            <p:spPr>
              <a:xfrm>
                <a:off x="8185680" y="387144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53" name="Group"/>
            <p:cNvGrpSpPr/>
            <p:nvPr/>
          </p:nvGrpSpPr>
          <p:grpSpPr>
            <a:xfrm>
              <a:off x="-330120" y="2392560"/>
              <a:ext cx="9803880" cy="4744800"/>
              <a:chOff x="-330120" y="2392560"/>
              <a:chExt cx="9803880" cy="4744800"/>
            </a:xfrm>
          </p:grpSpPr>
          <p:pic>
            <p:nvPicPr>
              <p:cNvPr id="354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505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55" name="Rectangle"/>
              <p:cNvSpPr/>
              <p:nvPr/>
            </p:nvSpPr>
            <p:spPr>
              <a:xfrm flipV="1">
                <a:off x="8185680" y="2392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sp>
        <p:nvSpPr>
          <p:cNvPr id="356" name="PlaceHolder 1"/>
          <p:cNvSpPr>
            <a:spLocks noGrp="1"/>
          </p:cNvSpPr>
          <p:nvPr>
            <p:ph/>
          </p:nvPr>
        </p:nvSpPr>
        <p:spPr>
          <a:xfrm>
            <a:off x="669600" y="1319760"/>
            <a:ext cx="7804080" cy="5071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罪性是什么？﹕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de-DE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1.</a:t>
            </a: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不相信上帝；</a:t>
            </a:r>
            <a:r>
              <a:rPr b="0" lang="de-DE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2.</a:t>
            </a: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没有能力离开罪：我们没有能力选择不犯罪。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de-DE" sz="3000" spc="-1" strike="noStrike">
                <a:solidFill>
                  <a:schemeClr val="accent3">
                    <a:lumOff val="-18240"/>
                  </a:schemeClr>
                </a:solidFill>
                <a:latin typeface="Songti TC Bold"/>
                <a:ea typeface="Songti TC Bold"/>
              </a:rPr>
              <a:t>1. </a:t>
            </a:r>
            <a:r>
              <a:rPr b="0" lang="zh-CN" sz="3000" spc="-1" strike="noStrike">
                <a:solidFill>
                  <a:schemeClr val="accent3">
                    <a:lumOff val="-18240"/>
                  </a:schemeClr>
                </a:solidFill>
                <a:latin typeface="Songti TC Bold"/>
                <a:ea typeface="Songti TC Bold"/>
              </a:rPr>
              <a:t>不相信上帝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创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3:3-5 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上帝曾说：『</a:t>
            </a:r>
            <a:r>
              <a:rPr b="0" lang="zh-CN" sz="3000" spc="-1" strike="noStrike">
                <a:solidFill>
                  <a:schemeClr val="accent1">
                    <a:lumOff val="-24970"/>
                  </a:schemeClr>
                </a:solidFill>
                <a:latin typeface="Songti TC Regular"/>
                <a:ea typeface="Songti TC Regular"/>
              </a:rPr>
              <a:t>你们不可吃，也不可摸，免得你们死。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』”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4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蛇对女人说：“你们不一定死；</a:t>
            </a:r>
            <a:r>
              <a:rPr b="0" lang="de-DE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5</a:t>
            </a:r>
            <a:r>
              <a:rPr b="0" lang="zh-CN" sz="3000" spc="-1" strike="noStrike">
                <a:solidFill>
                  <a:schemeClr val="accent5">
                    <a:lumOff val="-29860"/>
                  </a:schemeClr>
                </a:solidFill>
                <a:latin typeface="Songti TC Regular"/>
                <a:ea typeface="Songti TC Regular"/>
              </a:rPr>
              <a:t>因为上帝知道，你们吃的日子眼睛就开了，你们就像上帝一样知道善恶。”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  <a:p>
            <a:pPr marL="466560" indent="-45720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zh-CN" sz="3000" spc="-1" strike="noStrike">
                <a:solidFill>
                  <a:srgbClr val="000000"/>
                </a:solidFill>
                <a:latin typeface="Songti TC Regular"/>
                <a:ea typeface="Songti TC Regular"/>
              </a:rPr>
              <a:t>罪性导致的罪行：食了禁果，逃避上帝，推卸责任。</a:t>
            </a:r>
            <a:endParaRPr b="0" lang="de-DE" sz="3000" spc="-1" strike="noStrike">
              <a:solidFill>
                <a:srgbClr val="000000"/>
              </a:solidFill>
              <a:latin typeface="SimHe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roup"/>
          <p:cNvGrpSpPr/>
          <p:nvPr/>
        </p:nvGrpSpPr>
        <p:grpSpPr>
          <a:xfrm>
            <a:off x="-330120" y="-282960"/>
            <a:ext cx="9803880" cy="7393680"/>
            <a:chOff x="-330120" y="-282960"/>
            <a:chExt cx="9803880" cy="7393680"/>
          </a:xfrm>
        </p:grpSpPr>
        <p:grpSp>
          <p:nvGrpSpPr>
            <p:cNvPr id="358" name="Group"/>
            <p:cNvGrpSpPr/>
            <p:nvPr/>
          </p:nvGrpSpPr>
          <p:grpSpPr>
            <a:xfrm>
              <a:off x="-330120" y="-282960"/>
              <a:ext cx="9803880" cy="4744440"/>
              <a:chOff x="-330120" y="-282960"/>
              <a:chExt cx="9803880" cy="4744440"/>
            </a:xfrm>
          </p:grpSpPr>
          <p:pic>
            <p:nvPicPr>
              <p:cNvPr id="359" name="Image" descr="Image"/>
              <p:cNvPicPr/>
              <p:nvPr/>
            </p:nvPicPr>
            <p:blipFill>
              <a:blip r:embed="rId1"/>
              <a:stretch/>
            </p:blipFill>
            <p:spPr>
              <a:xfrm>
                <a:off x="-330120" y="-28296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60" name="Rectangle"/>
              <p:cNvSpPr/>
              <p:nvPr/>
            </p:nvSpPr>
            <p:spPr>
              <a:xfrm>
                <a:off x="8185680" y="38448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  <p:grpSp>
          <p:nvGrpSpPr>
            <p:cNvPr id="361" name="Group"/>
            <p:cNvGrpSpPr/>
            <p:nvPr/>
          </p:nvGrpSpPr>
          <p:grpSpPr>
            <a:xfrm>
              <a:off x="-330120" y="2365560"/>
              <a:ext cx="9803880" cy="4745160"/>
              <a:chOff x="-330120" y="2365560"/>
              <a:chExt cx="9803880" cy="4745160"/>
            </a:xfrm>
          </p:grpSpPr>
          <p:pic>
            <p:nvPicPr>
              <p:cNvPr id="362" name="Image" descr="Image"/>
              <p:cNvPicPr/>
              <p:nvPr/>
            </p:nvPicPr>
            <p:blipFill>
              <a:blip r:embed="rId2"/>
              <a:stretch/>
            </p:blipFill>
            <p:spPr>
              <a:xfrm flipH="1" rot="10800000">
                <a:off x="-330120" y="2479320"/>
                <a:ext cx="9803880" cy="4631040"/>
              </a:xfrm>
              <a:prstGeom prst="rect">
                <a:avLst/>
              </a:prstGeom>
              <a:ln w="12700">
                <a:noFill/>
              </a:ln>
            </p:spPr>
          </p:pic>
          <p:sp>
            <p:nvSpPr>
              <p:cNvPr id="363" name="Rectangle"/>
              <p:cNvSpPr/>
              <p:nvPr/>
            </p:nvSpPr>
            <p:spPr>
              <a:xfrm flipV="1">
                <a:off x="8185680" y="2365200"/>
                <a:ext cx="1285560" cy="616680"/>
              </a:xfrm>
              <a:prstGeom prst="rect">
                <a:avLst/>
              </a:pr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35640" rIns="35640" tIns="35640" bIns="35640" anchor="ctr">
                <a:noAutofit/>
              </a:bodyPr>
              <a:p>
                <a:pPr>
                  <a:lnSpc>
                    <a:spcPct val="100000"/>
                  </a:lnSpc>
                </a:pPr>
                <a:endParaRPr b="0" lang="de-DE" sz="1540" spc="-1" strike="noStrike">
                  <a:solidFill>
                    <a:srgbClr val="ffffff"/>
                  </a:solidFill>
                  <a:latin typeface="Calibri"/>
                </a:endParaRPr>
              </a:p>
            </p:txBody>
          </p:sp>
        </p:grpSp>
      </p:grpSp>
      <p:pic>
        <p:nvPicPr>
          <p:cNvPr id="364" name="Screenshot 2022-12-22 at 23.12.21.png" descr="Screenshot 2022-12-22 at 23.12.21.png"/>
          <p:cNvPicPr/>
          <p:nvPr/>
        </p:nvPicPr>
        <p:blipFill>
          <a:blip r:embed="rId3"/>
          <a:stretch/>
        </p:blipFill>
        <p:spPr>
          <a:xfrm>
            <a:off x="47880" y="1191240"/>
            <a:ext cx="9047880" cy="4155840"/>
          </a:xfrm>
          <a:prstGeom prst="rect">
            <a:avLst/>
          </a:prstGeom>
          <a:ln w="127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5_PPT2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3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Application>LibreOffice/7.4.3.2$Windows_X86_64 LibreOffice_project/1048a8393ae2eeec98dff31b5c133c5f1d08b890</Application>
  <AppVersion>15.0000</AppVersion>
  <Words>4176</Words>
  <Paragraphs>641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2013-12-13T09:03:28Z</dcterms:created>
  <dc:creator>Baolei Han</dc:creator>
  <dc:description/>
  <dc:language>de-DE</dc:language>
  <cp:lastModifiedBy/>
  <cp:lastPrinted>2021-04-07T14:28:01Z</cp:lastPrinted>
  <dcterms:modified xsi:type="dcterms:W3CDTF">2022-12-26T02:31:59Z</dcterms:modified>
  <cp:revision>2583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13</vt:i4>
  </property>
  <property fmtid="{D5CDD505-2E9C-101B-9397-08002B2CF9AE}" pid="3" name="Notes">
    <vt:i4>48</vt:i4>
  </property>
  <property fmtid="{D5CDD505-2E9C-101B-9397-08002B2CF9AE}" pid="4" name="PresentationFormat">
    <vt:lpwstr>全屏显示(4:3)</vt:lpwstr>
  </property>
  <property fmtid="{D5CDD505-2E9C-101B-9397-08002B2CF9AE}" pid="5" name="Slides">
    <vt:i4>88</vt:i4>
  </property>
  <property fmtid="{D5CDD505-2E9C-101B-9397-08002B2CF9AE}" pid="6" name="Version">
    <vt:i4>1</vt:i4>
  </property>
</Properties>
</file>