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media/image1.png" ContentType="image/png"/>
  <Override PartName="/ppt/media/image26.png" ContentType="image/png"/>
  <Override PartName="/ppt/media/image7.tif" ContentType="image/tiff"/>
  <Override PartName="/ppt/media/image2.png" ContentType="image/png"/>
  <Override PartName="/ppt/media/image8.tif" ContentType="image/tiff"/>
  <Override PartName="/ppt/media/image3.png" ContentType="image/png"/>
  <Override PartName="/ppt/media/image4.png" ContentType="image/png"/>
  <Override PartName="/ppt/media/image5.tif" ContentType="image/tiff"/>
  <Override PartName="/ppt/media/image6.tif" ContentType="image/tiff"/>
  <Override PartName="/ppt/media/image9.tif" ContentType="image/tiff"/>
  <Override PartName="/ppt/media/image10.tif" ContentType="image/tiff"/>
  <Override PartName="/ppt/media/image11.tif" ContentType="image/tiff"/>
  <Override PartName="/ppt/media/image12.tif" ContentType="image/tiff"/>
  <Override PartName="/ppt/media/image13.tif" ContentType="image/tiff"/>
  <Override PartName="/ppt/media/image14.tif" ContentType="image/tiff"/>
  <Override PartName="/ppt/media/image15.tif" ContentType="image/tiff"/>
  <Override PartName="/ppt/media/image16.tif" ContentType="image/tiff"/>
  <Override PartName="/ppt/media/image17.tif" ContentType="image/tiff"/>
  <Override PartName="/ppt/media/image18.tif" ContentType="image/tiff"/>
  <Override PartName="/ppt/media/image19.tif" ContentType="image/tiff"/>
  <Override PartName="/ppt/media/image20.tif" ContentType="image/tiff"/>
  <Override PartName="/ppt/media/image21.tif" ContentType="image/tiff"/>
  <Override PartName="/ppt/media/image22.tif" ContentType="image/tiff"/>
  <Override PartName="/ppt/media/image23.tif" ContentType="image/tiff"/>
  <Override PartName="/ppt/media/image24.tif" ContentType="image/tiff"/>
  <Override PartName="/ppt/media/image25.tif" ContentType="image/tiff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9144000" cy="6858000"/>
  <p:notesSz cx="6889750" cy="1002188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ldImg"/>
          </p:nvPr>
        </p:nvSpPr>
        <p:spPr>
          <a:xfrm>
            <a:off x="939600" y="761400"/>
            <a:ext cx="5010120" cy="3757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Folie mittels Klicken verschieben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8680" y="4760280"/>
            <a:ext cx="5511240" cy="450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Format der Notizen mittels Klicken bearbeiten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&lt;Kopfzeile&gt;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dt" idx="11"/>
          </p:nvPr>
        </p:nvSpPr>
        <p:spPr>
          <a:xfrm>
            <a:off x="3899880" y="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ftr" idx="12"/>
          </p:nvPr>
        </p:nvSpPr>
        <p:spPr>
          <a:xfrm>
            <a:off x="0" y="952128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PlaceHolder 6"/>
          <p:cNvSpPr>
            <a:spLocks noGrp="1"/>
          </p:cNvSpPr>
          <p:nvPr>
            <p:ph type="sldNum" idx="13"/>
          </p:nvPr>
        </p:nvSpPr>
        <p:spPr>
          <a:xfrm>
            <a:off x="3899880" y="952128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6768D97-4D88-4AA5-8180-62041E8B5A2A}" type="slidenum"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Arial"/>
              </a:rPr>
              <a:t>请注意修改证道题目和讲员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Arial"/>
              </a:rPr>
              <a:t>标题为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42</a:t>
            </a:r>
            <a:r>
              <a:rPr b="0" lang="zh-CN" sz="2000" spc="-1" strike="noStrike">
                <a:solidFill>
                  <a:srgbClr val="000000"/>
                </a:solidFill>
                <a:latin typeface="Arial"/>
              </a:rPr>
              <a:t>正文字体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66</a:t>
            </a:r>
            <a:r>
              <a:rPr b="0" lang="zh-CN" sz="2000" spc="-1" strike="noStrike">
                <a:solidFill>
                  <a:srgbClr val="000000"/>
                </a:solidFill>
                <a:latin typeface="Arial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sldNum" idx="14"/>
          </p:nvPr>
        </p:nvSpPr>
        <p:spPr>
          <a:xfrm>
            <a:off x="3903120" y="9520200"/>
            <a:ext cx="2984760" cy="5014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5733C3E-3A8B-40B1-88F9-6DE650B93F64}" type="slidenum">
              <a:rPr b="0" lang="de-DE" sz="1200" spc="-1" strike="noStrike">
                <a:solidFill>
                  <a:srgbClr val="000000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http://www.hao123.com/haoserver/jianfanzh.htm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36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solidFill>
                  <a:srgbClr val="000000"/>
                </a:solidFill>
                <a:latin typeface="+mn-lt"/>
                <a:ea typeface="+mn-ea"/>
              </a:rPr>
              <a:t>34</a:t>
            </a:r>
            <a:r>
              <a:rPr b="0" lang="zh-CN" sz="2000" spc="-1" strike="noStrike">
                <a:solidFill>
                  <a:srgbClr val="000000"/>
                </a:solidFill>
                <a:latin typeface="SimSun"/>
                <a:ea typeface="SimSun"/>
              </a:rPr>
              <a:t>。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E434D8C-2801-4DAD-A9B2-507AD125BF9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18430F1-85F9-45D9-8C29-8B7FFE19BFF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23812D2-407C-4999-AB1E-0F25E640630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395DC0-8C80-457D-86B4-038876A4379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FAB221D-503E-43FE-9402-534CD37AF57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BAF9411-66BD-4BFB-81B1-72B1865D838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37A5265-C636-4A5A-B951-D14DCEFEAD1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EE0D924-0AD6-4A47-BEF7-AB5798EA625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08D51F1-E998-41D8-AB76-9CDF7D44042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C957E8B-F04C-4A67-B000-45CF7E1DFED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0A916AB-F00E-4D6C-9398-62DC5E6CC2F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6660C6D-F5FD-42F5-AD7A-E6A0F109392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348D131-E4AA-42F0-98AD-EE03BA65344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B15F73F-6A28-478D-83B3-236A7D0ACA3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5B134E0-9855-4B92-BB45-41DEFDD2CC2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78E02C4-0598-44C3-8DFE-EC2E78DD7D1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6462145-11A0-47B9-B424-B93684ECD7E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5F0EA9E-9803-47D3-849F-93B56F1CA02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1588CD3-8F6C-4BAD-8F48-DCA16EEED81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0A16E0B-14AE-4A41-89F2-D2FDE0215AA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8C34D65-F746-4EA4-A97D-4EE96A2956A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069F29E-48FF-4D97-AFE0-9778B2B3574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07F1107-7DF3-44FD-9996-5B1608A7435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9303D02-1D1B-4472-BAAC-CFE265AE9A9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04EB926-B3B4-4920-8BF9-5350D4AE82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98B1574-A294-487C-97BE-B9D6F0A3119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58FD1E5-1C2C-4BD7-9397-9A563087765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BBD3599-1F43-4B60-9455-28453896449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1DE4AE3-6FE0-4A68-8EB6-67942339CFE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DFAF89D-B800-46AA-A638-0E84F5C0C56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AF7A35FB-7AEB-4E74-B78B-109AABB7D5B8}" type="slidenum">
              <a:t>&lt;#&gt;</a:t>
            </a:fld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42C469B-3B2A-4424-B709-4236342B6D7C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F156A834-37FE-470F-8580-EB739246EC9C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9B1EBBC-850C-432C-BE4B-364FF3F594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9AD59065-D41E-4AF1-BF62-F22D0D49F6FD}" type="slidenum">
              <a:t>&lt;#&gt;</a:t>
            </a:fld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3DED9170-653E-43BF-A272-95213DEE9589}" type="slidenum">
              <a:t>&lt;#&gt;</a:t>
            </a:fld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941A13F-151F-4FB9-8E29-E52179EBEA2B}" type="slidenum">
              <a:t>&lt;#&gt;</a:t>
            </a:fld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E65B89D9-BE86-4C1A-8EBB-F917B8A1A32F}" type="slidenum">
              <a:t>&lt;#&gt;</a:t>
            </a:fld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D3FD8964-3D30-452C-90BB-B0E1F6E7E2A9}" type="slidenum">
              <a:t>&lt;#&gt;</a:t>
            </a:fld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9B6DE725-B0E8-4B37-AA41-55ABCC10DC7F}" type="slidenum">
              <a:t>&lt;#&gt;</a:t>
            </a:fld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257526C2-0793-41FC-9BF2-46EB9DCC7E43}" type="slidenum">
              <a:t>&lt;#&gt;</a:t>
            </a:fld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E2D8AEFD-6DE2-4866-8658-209D9C25BA72}" type="slidenum">
              <a:t>&lt;#&gt;</a:t>
            </a:fld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08422B93-01EF-44D5-AFE9-26CF97C3E45E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A08E5F9-B465-4029-AC4E-CA1E760955C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ED0FA21-EE1B-414F-A531-38340B2CFDB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A329972-2C5C-4696-9183-3574E313E9B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1C24436-D99C-41A8-9689-E8366FB65A7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4F75002-A250-4EB1-8688-BDD552114F1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a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1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47640" y="0"/>
            <a:ext cx="662436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de-DE" sz="4200" spc="-1" strike="noStrike">
                <a:solidFill>
                  <a:srgbClr val="3333cc"/>
                </a:solidFill>
                <a:latin typeface="SimHei"/>
                <a:ea typeface="SimHei"/>
              </a:rPr>
              <a:t>Titelmasterformat durch Klicken bearbeiten</a:t>
            </a:r>
            <a:endParaRPr b="0" lang="de-DE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47640" y="1495440"/>
            <a:ext cx="674352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  <a:ea typeface="SimHei"/>
              </a:rPr>
              <a:t>Textmasterformat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SimSun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SimSun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SimSun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SimSun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C41E901-8B43-450E-B382-D14D6B12669D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图片 9" descr=""/>
          <p:cNvPicPr/>
          <p:nvPr/>
        </p:nvPicPr>
        <p:blipFill>
          <a:blip r:embed="rId3"/>
          <a:srcRect l="0" t="0" r="0" b="10004"/>
          <a:stretch/>
        </p:blipFill>
        <p:spPr>
          <a:xfrm>
            <a:off x="6095880" y="4114800"/>
            <a:ext cx="3047760" cy="2742840"/>
          </a:xfrm>
          <a:prstGeom prst="rect">
            <a:avLst/>
          </a:prstGeom>
          <a:ln w="0">
            <a:noFill/>
          </a:ln>
        </p:spPr>
      </p:pic>
      <p:pic>
        <p:nvPicPr>
          <p:cNvPr id="8" name="图片 11" descr=""/>
          <p:cNvPicPr/>
          <p:nvPr/>
        </p:nvPicPr>
        <p:blipFill>
          <a:blip r:embed="rId4"/>
          <a:srcRect l="15427" t="0" r="0" b="8088"/>
          <a:stretch/>
        </p:blipFill>
        <p:spPr>
          <a:xfrm>
            <a:off x="46440" y="3680640"/>
            <a:ext cx="2923560" cy="31770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a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46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pic>
        <p:nvPicPr>
          <p:cNvPr id="47" name="图片 7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47640" y="0"/>
            <a:ext cx="662436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de-DE" sz="4200" spc="-1" strike="noStrike">
                <a:solidFill>
                  <a:srgbClr val="ffffff"/>
                </a:solidFill>
                <a:latin typeface="SimHei"/>
                <a:ea typeface="SimHei"/>
              </a:rPr>
              <a:t>Titelmasterformat durch Klicken bearbeiten</a:t>
            </a:r>
            <a:endParaRPr b="0" lang="de-DE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47640" y="1495440"/>
            <a:ext cx="674352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  <a:ea typeface="SimHei"/>
              </a:rPr>
              <a:t>Textmasterformat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SimSun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SimSun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SimSun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SimSun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4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ftr" idx="5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sldNum" idx="6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5F9CB3F-9B71-40AE-8046-04EE39CBB2FD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a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90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rgbClr val="3333cc"/>
                </a:solidFill>
                <a:latin typeface="SimHei"/>
                <a:ea typeface="SimHei"/>
              </a:rPr>
              <a:t>Titelmasterformat durch Klicken bearbeiten</a:t>
            </a:r>
            <a:endParaRPr b="0" lang="de-DE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dt" idx="7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ftr" idx="8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sldNum" idx="9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C53680A-55F0-45C6-A953-DC3FE0CC74E1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just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</a:rPr>
              <a:t>Format des Gliederungstextes durch Klicken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a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"/>
          <p:cNvSpPr/>
          <p:nvPr/>
        </p:nvSpPr>
        <p:spPr>
          <a:xfrm>
            <a:off x="380880" y="1144080"/>
            <a:ext cx="6400800" cy="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0" bIns="0" anchor="t" anchorCtr="1">
            <a:noAutofit/>
          </a:bodyPr>
          <a:p>
            <a:endParaRPr b="1" lang="de-DE" sz="4400" spc="-1" strike="noStrike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133" name="image.png" descr="image.png"/>
          <p:cNvPicPr/>
          <p:nvPr/>
        </p:nvPicPr>
        <p:blipFill>
          <a:blip r:embed="rId2"/>
          <a:stretch/>
        </p:blipFill>
        <p:spPr>
          <a:xfrm>
            <a:off x="7004160" y="76320"/>
            <a:ext cx="2139480" cy="2057040"/>
          </a:xfrm>
          <a:prstGeom prst="rect">
            <a:avLst/>
          </a:prstGeom>
          <a:ln w="12700">
            <a:noFill/>
          </a:ln>
        </p:spPr>
      </p:pic>
      <p:sp>
        <p:nvSpPr>
          <p:cNvPr id="134" name="PlaceHolder 1"/>
          <p:cNvSpPr>
            <a:spLocks noGrp="1"/>
          </p:cNvSpPr>
          <p:nvPr>
            <p:ph type="sldNum" idx="10"/>
          </p:nvPr>
        </p:nvSpPr>
        <p:spPr>
          <a:xfrm>
            <a:off x="6294600" y="6232320"/>
            <a:ext cx="258120" cy="2480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104A809-566E-44CD-874F-A962269714EF}" type="slidenum">
              <a:rPr b="0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image" Target="../media/image25.tif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39.xml"/><Relationship Id="rId5" Type="http://schemas.openxmlformats.org/officeDocument/2006/relationships/notesSlide" Target="../notesSlides/notesSlide2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tif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4200" spc="-1" strike="noStrike">
                <a:solidFill>
                  <a:srgbClr val="3333cc"/>
                </a:solidFill>
                <a:latin typeface="SimHei"/>
                <a:ea typeface="SimHei"/>
              </a:rPr>
              <a:t>短讲</a:t>
            </a:r>
            <a:endParaRPr b="0" lang="de-DE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Inhaltsplatzhalter 2"/>
          <p:cNvSpPr/>
          <p:nvPr/>
        </p:nvSpPr>
        <p:spPr>
          <a:xfrm>
            <a:off x="228600" y="1523880"/>
            <a:ext cx="7391160" cy="266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6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6600" spc="-1" strike="noStrike">
                <a:solidFill>
                  <a:srgbClr val="000000"/>
                </a:solidFill>
                <a:latin typeface="SimHei"/>
                <a:ea typeface="SimHei"/>
              </a:rPr>
              <a:t>和平之君</a:t>
            </a:r>
            <a:endParaRPr b="0" lang="de-DE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Inhaltsplatzhalter 2"/>
          <p:cNvSpPr/>
          <p:nvPr/>
        </p:nvSpPr>
        <p:spPr>
          <a:xfrm>
            <a:off x="876240" y="4343400"/>
            <a:ext cx="6095520" cy="150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199"/>
              </a:spcBef>
              <a:tabLst>
                <a:tab algn="l" pos="0"/>
              </a:tabLst>
            </a:pPr>
            <a:r>
              <a:rPr b="0" lang="zh-CN" sz="3200" spc="-1" strike="noStrike">
                <a:solidFill>
                  <a:srgbClr val="000000"/>
                </a:solidFill>
                <a:latin typeface="SimHei"/>
                <a:ea typeface="SimHei"/>
              </a:rPr>
              <a:t>陈永安 牧师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200" spc="-1" strike="noStrike">
                <a:solidFill>
                  <a:srgbClr val="000000"/>
                </a:solidFill>
                <a:latin typeface="SimHei"/>
                <a:ea typeface="SimHei"/>
              </a:rPr>
              <a:t>以赛亚书 </a:t>
            </a:r>
            <a:r>
              <a:rPr b="0" lang="en-US" sz="3200" spc="-1" strike="noStrike">
                <a:solidFill>
                  <a:srgbClr val="000000"/>
                </a:solidFill>
                <a:latin typeface="SimHei"/>
                <a:ea typeface="SimHei"/>
              </a:rPr>
              <a:t>9:6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和平之君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Image" descr="Image"/>
          <p:cNvPicPr/>
          <p:nvPr/>
        </p:nvPicPr>
        <p:blipFill>
          <a:blip r:embed="rId1"/>
          <a:stretch/>
        </p:blipFill>
        <p:spPr>
          <a:xfrm>
            <a:off x="-46800" y="162720"/>
            <a:ext cx="9236880" cy="6280920"/>
          </a:xfrm>
          <a:prstGeom prst="rect">
            <a:avLst/>
          </a:prstGeom>
          <a:ln w="12700">
            <a:noFill/>
          </a:ln>
        </p:spPr>
      </p:pic>
      <p:sp>
        <p:nvSpPr>
          <p:cNvPr id="207" name="弗2:11-22"/>
          <p:cNvSpPr/>
          <p:nvPr/>
        </p:nvSpPr>
        <p:spPr>
          <a:xfrm>
            <a:off x="6390720" y="460080"/>
            <a:ext cx="3366360" cy="114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ff2600"/>
                </a:solidFill>
                <a:latin typeface="SimHei"/>
                <a:ea typeface="SimHei"/>
              </a:rPr>
              <a:t>什么是和平？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/>
          <p:nvPr/>
        </p:nvPicPr>
        <p:blipFill>
          <a:blip r:embed="rId1"/>
          <a:stretch/>
        </p:blipFill>
        <p:spPr>
          <a:xfrm>
            <a:off x="0" y="167760"/>
            <a:ext cx="9143640" cy="5988960"/>
          </a:xfrm>
          <a:prstGeom prst="rect">
            <a:avLst/>
          </a:prstGeom>
          <a:ln w="12700">
            <a:noFill/>
          </a:ln>
        </p:spPr>
      </p:pic>
      <p:sp>
        <p:nvSpPr>
          <p:cNvPr id="209" name="弗2:11-22"/>
          <p:cNvSpPr/>
          <p:nvPr/>
        </p:nvSpPr>
        <p:spPr>
          <a:xfrm>
            <a:off x="6390720" y="1144440"/>
            <a:ext cx="3366360" cy="114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ff2600"/>
                </a:solidFill>
                <a:latin typeface="SimHei"/>
                <a:ea typeface="SimHei"/>
              </a:rPr>
              <a:t>什么是和平？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/>
          <p:nvPr/>
        </p:nvPicPr>
        <p:blipFill>
          <a:blip r:embed="rId1"/>
          <a:stretch/>
        </p:blipFill>
        <p:spPr>
          <a:xfrm>
            <a:off x="389160" y="0"/>
            <a:ext cx="8702640" cy="6857640"/>
          </a:xfrm>
          <a:prstGeom prst="rect">
            <a:avLst/>
          </a:prstGeom>
          <a:ln w="12700">
            <a:noFill/>
          </a:ln>
        </p:spPr>
      </p:pic>
      <p:sp>
        <p:nvSpPr>
          <p:cNvPr id="211" name="弗2:11-22"/>
          <p:cNvSpPr/>
          <p:nvPr/>
        </p:nvSpPr>
        <p:spPr>
          <a:xfrm>
            <a:off x="1155240" y="3250440"/>
            <a:ext cx="3366360" cy="114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ff2600"/>
                </a:solidFill>
                <a:latin typeface="SimHei"/>
                <a:ea typeface="SimHei"/>
              </a:rPr>
              <a:t>什么是和平？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弗2:11-22"/>
          <p:cNvSpPr/>
          <p:nvPr/>
        </p:nvSpPr>
        <p:spPr>
          <a:xfrm>
            <a:off x="426600" y="1295280"/>
            <a:ext cx="6994800" cy="3611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经文：赛</a:t>
            </a:r>
            <a:r>
              <a:rPr b="0" lang="de-DE" sz="3400" spc="-1" strike="noStrike">
                <a:solidFill>
                  <a:srgbClr val="000000"/>
                </a:solidFill>
                <a:latin typeface="黑体"/>
                <a:ea typeface="黑体"/>
              </a:rPr>
              <a:t>9:6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因有一婴孩为我们而生；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有一子赐给我们。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政权必担在他的肩头上；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他名称为“奇妙策士、全能的神、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永在的父、和平的君”。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弗2:11-22"/>
          <p:cNvSpPr/>
          <p:nvPr/>
        </p:nvSpPr>
        <p:spPr>
          <a:xfrm>
            <a:off x="426600" y="1295280"/>
            <a:ext cx="6994800" cy="1452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马太福音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5:38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论报复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2500" spc="-1" strike="noStrike">
                <a:solidFill>
                  <a:srgbClr val="0433ff"/>
                </a:solidFill>
                <a:latin typeface="黑体"/>
                <a:ea typeface="黑体"/>
              </a:rPr>
              <a:t>“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你们听见有话说：『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以眼还眼，以牙还牙。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』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Image" descr="Image"/>
          <p:cNvPicPr/>
          <p:nvPr/>
        </p:nvPicPr>
        <p:blipFill>
          <a:blip r:embed="rId1"/>
          <a:stretch/>
        </p:blipFill>
        <p:spPr>
          <a:xfrm>
            <a:off x="1022040" y="2673360"/>
            <a:ext cx="7099920" cy="3993480"/>
          </a:xfrm>
          <a:prstGeom prst="rect">
            <a:avLst/>
          </a:prstGeom>
          <a:ln w="12700">
            <a:noFill/>
          </a:ln>
        </p:spPr>
      </p:pic>
      <p:sp>
        <p:nvSpPr>
          <p:cNvPr id="216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弗2:11-22"/>
          <p:cNvSpPr/>
          <p:nvPr/>
        </p:nvSpPr>
        <p:spPr>
          <a:xfrm>
            <a:off x="426600" y="1295280"/>
            <a:ext cx="6994800" cy="1071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马太福音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5:39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论报复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有人打你的右脸，</a:t>
            </a: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连左脸也转过来由他打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；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Image" descr="Image"/>
          <p:cNvPicPr/>
          <p:nvPr/>
        </p:nvPicPr>
        <p:blipFill>
          <a:blip r:embed="rId1"/>
          <a:stretch/>
        </p:blipFill>
        <p:spPr>
          <a:xfrm>
            <a:off x="0" y="2974320"/>
            <a:ext cx="9143640" cy="3254400"/>
          </a:xfrm>
          <a:prstGeom prst="rect">
            <a:avLst/>
          </a:prstGeom>
          <a:ln w="12700">
            <a:noFill/>
          </a:ln>
        </p:spPr>
      </p:pic>
      <p:sp>
        <p:nvSpPr>
          <p:cNvPr id="219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弗2:11-22"/>
          <p:cNvSpPr/>
          <p:nvPr/>
        </p:nvSpPr>
        <p:spPr>
          <a:xfrm>
            <a:off x="426600" y="1295280"/>
            <a:ext cx="8889840" cy="1071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马太福音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5:40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论报复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有人想要告你，要拿你的里衣，</a:t>
            </a: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连外衣也由他拿去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；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Image" descr="Image"/>
          <p:cNvPicPr/>
          <p:nvPr/>
        </p:nvPicPr>
        <p:blipFill>
          <a:blip r:embed="rId1"/>
          <a:stretch/>
        </p:blipFill>
        <p:spPr>
          <a:xfrm>
            <a:off x="0" y="2974320"/>
            <a:ext cx="9143640" cy="32544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弗2:11-22"/>
          <p:cNvSpPr/>
          <p:nvPr/>
        </p:nvSpPr>
        <p:spPr>
          <a:xfrm>
            <a:off x="426600" y="1295280"/>
            <a:ext cx="6994800" cy="1071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马太福音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5:41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论报复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有人强逼你走一里路，你就</a:t>
            </a: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同他走二里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；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Image" descr="Image"/>
          <p:cNvPicPr/>
          <p:nvPr/>
        </p:nvPicPr>
        <p:blipFill>
          <a:blip r:embed="rId1"/>
          <a:stretch/>
        </p:blipFill>
        <p:spPr>
          <a:xfrm>
            <a:off x="0" y="2974320"/>
            <a:ext cx="9143640" cy="32544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弗2:11-22"/>
          <p:cNvSpPr/>
          <p:nvPr/>
        </p:nvSpPr>
        <p:spPr>
          <a:xfrm>
            <a:off x="426600" y="1295280"/>
            <a:ext cx="6994800" cy="1452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马太福音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5:42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论报复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有求你的，就给他；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有向你借贷的，不可推辞。</a:t>
            </a:r>
            <a:r>
              <a:rPr b="0" lang="de-DE" sz="2500" spc="-1" strike="noStrike">
                <a:solidFill>
                  <a:srgbClr val="0433ff"/>
                </a:solidFill>
                <a:latin typeface="黑体"/>
                <a:ea typeface="黑体"/>
              </a:rPr>
              <a:t>”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Image" descr="Image"/>
          <p:cNvPicPr/>
          <p:nvPr/>
        </p:nvPicPr>
        <p:blipFill>
          <a:blip r:embed="rId1"/>
          <a:stretch/>
        </p:blipFill>
        <p:spPr>
          <a:xfrm>
            <a:off x="2217960" y="3315600"/>
            <a:ext cx="4707720" cy="2678760"/>
          </a:xfrm>
          <a:prstGeom prst="rect">
            <a:avLst/>
          </a:prstGeom>
          <a:ln w="12700">
            <a:noFill/>
          </a:ln>
        </p:spPr>
      </p:pic>
      <p:sp>
        <p:nvSpPr>
          <p:cNvPr id="228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弗2:11-22"/>
          <p:cNvSpPr/>
          <p:nvPr/>
        </p:nvSpPr>
        <p:spPr>
          <a:xfrm>
            <a:off x="426600" y="1295280"/>
            <a:ext cx="2552760" cy="3737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马太福音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5:43-44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论爱仇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敌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2500" spc="-1" strike="noStrike">
                <a:solidFill>
                  <a:srgbClr val="0433ff"/>
                </a:solidFill>
                <a:latin typeface="黑体"/>
                <a:ea typeface="黑体"/>
              </a:rPr>
              <a:t>“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你们听见有话说：『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当爱你的邻舍，恨你的仇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敌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。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』只是我告诉你们，</a:t>
            </a: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要爱你们的仇</a:t>
            </a: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敌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，</a:t>
            </a: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为那逼迫你们的祷告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。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Image" descr="Image"/>
          <p:cNvPicPr/>
          <p:nvPr/>
        </p:nvPicPr>
        <p:blipFill>
          <a:blip r:embed="rId1"/>
          <a:stretch/>
        </p:blipFill>
        <p:spPr>
          <a:xfrm>
            <a:off x="3128040" y="2101680"/>
            <a:ext cx="5900760" cy="4933800"/>
          </a:xfrm>
          <a:prstGeom prst="rect">
            <a:avLst/>
          </a:prstGeom>
          <a:ln w="12700">
            <a:noFill/>
          </a:ln>
        </p:spPr>
      </p:pic>
      <p:sp>
        <p:nvSpPr>
          <p:cNvPr id="231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圣景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弗2:11-22"/>
          <p:cNvSpPr/>
          <p:nvPr/>
        </p:nvSpPr>
        <p:spPr>
          <a:xfrm>
            <a:off x="426600" y="1295280"/>
            <a:ext cx="1836000" cy="1587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indent="-457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PingFang HK Regular"/>
              <a:buChar char="•"/>
            </a:pPr>
            <a:r>
              <a:rPr b="0" lang="zh-CN" sz="2900" spc="-1" strike="noStrike">
                <a:solidFill>
                  <a:srgbClr val="000000"/>
                </a:solidFill>
                <a:latin typeface="黑体"/>
                <a:ea typeface="黑体"/>
              </a:rPr>
              <a:t>谁人？</a:t>
            </a:r>
            <a:endParaRPr b="0" lang="de-DE" sz="2900" spc="-1" strike="noStrike">
              <a:solidFill>
                <a:srgbClr val="000000"/>
              </a:solidFill>
              <a:latin typeface="Arial"/>
            </a:endParaRPr>
          </a:p>
          <a:p>
            <a:pPr indent="-457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PingFang HK Regular"/>
              <a:buChar char="•"/>
            </a:pPr>
            <a:r>
              <a:rPr b="0" lang="zh-CN" sz="2900" spc="-1" strike="noStrike">
                <a:solidFill>
                  <a:srgbClr val="000000"/>
                </a:solidFill>
                <a:latin typeface="黑体"/>
                <a:ea typeface="黑体"/>
              </a:rPr>
              <a:t>地方？</a:t>
            </a:r>
            <a:endParaRPr b="0" lang="de-DE" sz="2900" spc="-1" strike="noStrike">
              <a:solidFill>
                <a:srgbClr val="000000"/>
              </a:solidFill>
              <a:latin typeface="Arial"/>
            </a:endParaRPr>
          </a:p>
          <a:p>
            <a:pPr indent="-457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PingFang HK Regular"/>
              <a:buChar char="•"/>
            </a:pPr>
            <a:r>
              <a:rPr b="0" lang="zh-CN" sz="2900" spc="-1" strike="noStrike">
                <a:solidFill>
                  <a:srgbClr val="000000"/>
                </a:solidFill>
                <a:latin typeface="黑体"/>
                <a:ea typeface="黑体"/>
              </a:rPr>
              <a:t>事情？</a:t>
            </a:r>
            <a:endParaRPr b="0" lang="de-DE" sz="2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Image" descr="Image"/>
          <p:cNvPicPr/>
          <p:nvPr/>
        </p:nvPicPr>
        <p:blipFill>
          <a:blip r:embed="rId1"/>
          <a:stretch/>
        </p:blipFill>
        <p:spPr>
          <a:xfrm>
            <a:off x="2293560" y="4320"/>
            <a:ext cx="6849000" cy="68490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弗2:11-22"/>
          <p:cNvSpPr/>
          <p:nvPr/>
        </p:nvSpPr>
        <p:spPr>
          <a:xfrm>
            <a:off x="426600" y="1295280"/>
            <a:ext cx="6994800" cy="309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马太福音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5:44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Image" descr="Image"/>
          <p:cNvPicPr/>
          <p:nvPr/>
        </p:nvPicPr>
        <p:blipFill>
          <a:blip r:embed="rId1"/>
          <a:stretch/>
        </p:blipFill>
        <p:spPr>
          <a:xfrm>
            <a:off x="1978200" y="1439640"/>
            <a:ext cx="5186880" cy="5186880"/>
          </a:xfrm>
          <a:prstGeom prst="rect">
            <a:avLst/>
          </a:prstGeom>
          <a:ln w="12700">
            <a:noFill/>
          </a:ln>
        </p:spPr>
      </p:pic>
      <p:sp>
        <p:nvSpPr>
          <p:cNvPr id="234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弗2:11-22"/>
          <p:cNvSpPr/>
          <p:nvPr/>
        </p:nvSpPr>
        <p:spPr>
          <a:xfrm>
            <a:off x="426600" y="1295280"/>
            <a:ext cx="6994800" cy="20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歌罗西书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1:20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	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借着他在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十字架上所流的血成就了和平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，便借着他叫万有－无论是地上的、天上的－都与自己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和好了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。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6" name="Image" descr="Image"/>
          <p:cNvPicPr/>
          <p:nvPr/>
        </p:nvPicPr>
        <p:blipFill>
          <a:blip r:embed="rId1"/>
          <a:stretch/>
        </p:blipFill>
        <p:spPr>
          <a:xfrm>
            <a:off x="2095560" y="2805840"/>
            <a:ext cx="4952880" cy="3906720"/>
          </a:xfrm>
          <a:prstGeom prst="rect">
            <a:avLst/>
          </a:prstGeom>
          <a:ln w="12700">
            <a:noFill/>
          </a:ln>
        </p:spPr>
      </p:pic>
      <p:sp>
        <p:nvSpPr>
          <p:cNvPr id="237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弗2:11-22"/>
          <p:cNvSpPr/>
          <p:nvPr/>
        </p:nvSpPr>
        <p:spPr>
          <a:xfrm>
            <a:off x="426600" y="1295280"/>
            <a:ext cx="6994800" cy="158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歌罗西书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1:21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	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你们从前与神隔绝，因着恶行，心里与他为敌。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Image" descr="Image"/>
          <p:cNvPicPr/>
          <p:nvPr/>
        </p:nvPicPr>
        <p:blipFill>
          <a:blip r:embed="rId1"/>
          <a:stretch/>
        </p:blipFill>
        <p:spPr>
          <a:xfrm>
            <a:off x="1456560" y="3303360"/>
            <a:ext cx="6230520" cy="3075120"/>
          </a:xfrm>
          <a:prstGeom prst="rect">
            <a:avLst/>
          </a:prstGeom>
          <a:ln w="12700">
            <a:noFill/>
          </a:ln>
        </p:spPr>
      </p:pic>
      <p:sp>
        <p:nvSpPr>
          <p:cNvPr id="240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弗2:11-22"/>
          <p:cNvSpPr/>
          <p:nvPr/>
        </p:nvSpPr>
        <p:spPr>
          <a:xfrm>
            <a:off x="426600" y="1295280"/>
            <a:ext cx="6994800" cy="1568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00000"/>
                </a:solidFill>
                <a:latin typeface="黑体"/>
                <a:ea typeface="黑体"/>
              </a:rPr>
              <a:t>人类的痛苦来源是什么？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00000"/>
                </a:solidFill>
                <a:latin typeface="黑体"/>
                <a:ea typeface="黑体"/>
              </a:rPr>
              <a:t>基督教提出一个观念，就是“罪”。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Image" descr="Image"/>
          <p:cNvPicPr/>
          <p:nvPr/>
        </p:nvPicPr>
        <p:blipFill>
          <a:blip r:embed="rId1"/>
          <a:stretch/>
        </p:blipFill>
        <p:spPr>
          <a:xfrm>
            <a:off x="1456560" y="3303360"/>
            <a:ext cx="6230520" cy="3075120"/>
          </a:xfrm>
          <a:prstGeom prst="rect">
            <a:avLst/>
          </a:prstGeom>
          <a:ln w="12700">
            <a:noFill/>
          </a:ln>
        </p:spPr>
      </p:pic>
      <p:sp>
        <p:nvSpPr>
          <p:cNvPr id="243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弗2:11-22"/>
          <p:cNvSpPr/>
          <p:nvPr/>
        </p:nvSpPr>
        <p:spPr>
          <a:xfrm>
            <a:off x="426600" y="1295280"/>
            <a:ext cx="7337880" cy="2299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罪是由心所发出的</a:t>
            </a:r>
            <a:r>
              <a:rPr b="0" lang="zh-CN" sz="2500" spc="-1" strike="noStrike">
                <a:solidFill>
                  <a:srgbClr val="000000"/>
                </a:solidFill>
                <a:latin typeface="黑体"/>
                <a:ea typeface="黑体"/>
              </a:rPr>
              <a:t>，教会曾经概括为七宗罪</a:t>
            </a:r>
            <a:br>
              <a:rPr sz="2500"/>
            </a:b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傲慢、嫉妒、愤怒、怠惰、贪婪、暴食、色欲，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00000"/>
                </a:solidFill>
                <a:latin typeface="黑体"/>
                <a:ea typeface="黑体"/>
              </a:rPr>
              <a:t>由此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引发“恶行”</a:t>
            </a:r>
            <a:r>
              <a:rPr b="0" lang="zh-CN" sz="2500" spc="-1" strike="noStrike">
                <a:solidFill>
                  <a:srgbClr val="000000"/>
                </a:solidFill>
                <a:latin typeface="黑体"/>
                <a:ea typeface="黑体"/>
              </a:rPr>
              <a:t>。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" name="Image" descr="Image"/>
          <p:cNvPicPr/>
          <p:nvPr/>
        </p:nvPicPr>
        <p:blipFill>
          <a:blip r:embed="rId1"/>
          <a:stretch/>
        </p:blipFill>
        <p:spPr>
          <a:xfrm>
            <a:off x="1456560" y="3303360"/>
            <a:ext cx="6230520" cy="3075120"/>
          </a:xfrm>
          <a:prstGeom prst="rect">
            <a:avLst/>
          </a:prstGeom>
          <a:ln w="12700">
            <a:noFill/>
          </a:ln>
        </p:spPr>
      </p:pic>
      <p:sp>
        <p:nvSpPr>
          <p:cNvPr id="246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弗2:11-22"/>
          <p:cNvSpPr/>
          <p:nvPr/>
        </p:nvSpPr>
        <p:spPr>
          <a:xfrm>
            <a:off x="426600" y="1295280"/>
            <a:ext cx="6994800" cy="20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歌罗西书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1:20</a:t>
            </a: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，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22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	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借着他在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十字架上所流的血成就了和平</a:t>
            </a:r>
            <a:r>
              <a:rPr b="0" lang="de-DE" sz="2500" spc="-1" strike="noStrike">
                <a:solidFill>
                  <a:srgbClr val="0433ff"/>
                </a:solidFill>
                <a:latin typeface="黑体"/>
                <a:ea typeface="黑体"/>
              </a:rPr>
              <a:t>⋯</a:t>
            </a:r>
            <a:r>
              <a:rPr b="0" lang="de-DE" sz="2500" spc="-1" strike="noStrike">
                <a:solidFill>
                  <a:srgbClr val="0433ff"/>
                </a:solidFill>
                <a:latin typeface="黑体"/>
                <a:ea typeface="黑体"/>
              </a:rPr>
              <a:t>⋯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叫你们与自己（神）和好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，都成了圣洁，没有瑕疵，无可责备，把你们引到自己（神）面前。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Image" descr="Image"/>
          <p:cNvPicPr/>
          <p:nvPr/>
        </p:nvPicPr>
        <p:blipFill>
          <a:blip r:embed="rId1"/>
          <a:stretch/>
        </p:blipFill>
        <p:spPr>
          <a:xfrm>
            <a:off x="1456560" y="3303360"/>
            <a:ext cx="6230520" cy="3075120"/>
          </a:xfrm>
          <a:prstGeom prst="rect">
            <a:avLst/>
          </a:prstGeom>
          <a:ln w="12700">
            <a:noFill/>
          </a:ln>
        </p:spPr>
      </p:pic>
      <p:sp>
        <p:nvSpPr>
          <p:cNvPr id="249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弗2:11-22"/>
          <p:cNvSpPr/>
          <p:nvPr/>
        </p:nvSpPr>
        <p:spPr>
          <a:xfrm>
            <a:off x="426600" y="1295280"/>
            <a:ext cx="6994800" cy="20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	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与神和好了，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也与敌人和好，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最后也和自己和好。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Image" descr="Image"/>
          <p:cNvPicPr/>
          <p:nvPr/>
        </p:nvPicPr>
        <p:blipFill>
          <a:blip r:embed="rId1"/>
          <a:stretch/>
        </p:blipFill>
        <p:spPr>
          <a:xfrm>
            <a:off x="1456560" y="3303360"/>
            <a:ext cx="6230520" cy="3075120"/>
          </a:xfrm>
          <a:prstGeom prst="rect">
            <a:avLst/>
          </a:prstGeom>
          <a:ln w="12700">
            <a:noFill/>
          </a:ln>
        </p:spPr>
      </p:pic>
      <p:sp>
        <p:nvSpPr>
          <p:cNvPr id="252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弗2:11-22"/>
          <p:cNvSpPr/>
          <p:nvPr/>
        </p:nvSpPr>
        <p:spPr>
          <a:xfrm>
            <a:off x="426600" y="1295280"/>
            <a:ext cx="3606120" cy="3888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1200" spc="-1" strike="noStrike">
                <a:solidFill>
                  <a:srgbClr val="000000"/>
                </a:solidFill>
                <a:latin typeface="黑体"/>
                <a:ea typeface="黑体"/>
              </a:rPr>
              <a:t>歌罗西书</a:t>
            </a:r>
            <a:r>
              <a:rPr b="0" lang="de-DE" sz="1200" spc="-1" strike="noStrike">
                <a:solidFill>
                  <a:srgbClr val="000000"/>
                </a:solidFill>
                <a:latin typeface="黑体"/>
                <a:ea typeface="黑体"/>
              </a:rPr>
              <a:t>3:13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倘若这人与那人有嫌隙，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总要</a:t>
            </a: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彼此包容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，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ff2600"/>
                </a:solidFill>
                <a:latin typeface="黑体"/>
                <a:ea typeface="黑体"/>
              </a:rPr>
              <a:t>彼此饶恕</a:t>
            </a:r>
            <a:r>
              <a:rPr b="0" lang="zh-CN" sz="2500" spc="-1" strike="noStrike">
                <a:solidFill>
                  <a:srgbClr val="0433ff"/>
                </a:solidFill>
                <a:latin typeface="黑体"/>
                <a:ea typeface="黑体"/>
              </a:rPr>
              <a:t>；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主怎样饶恕了你们，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zh-CN" sz="2500" spc="-1" strike="noStrike">
                <a:solidFill>
                  <a:srgbClr val="008f00"/>
                </a:solidFill>
                <a:latin typeface="黑体"/>
                <a:ea typeface="黑体"/>
              </a:rPr>
              <a:t>你们也要怎样饶恕人。</a:t>
            </a: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Image" descr="Image"/>
          <p:cNvPicPr/>
          <p:nvPr/>
        </p:nvPicPr>
        <p:blipFill>
          <a:blip r:embed="rId1"/>
          <a:stretch/>
        </p:blipFill>
        <p:spPr>
          <a:xfrm>
            <a:off x="4005000" y="2044440"/>
            <a:ext cx="4804200" cy="4804200"/>
          </a:xfrm>
          <a:prstGeom prst="rect">
            <a:avLst/>
          </a:prstGeom>
          <a:ln w="12700">
            <a:noFill/>
          </a:ln>
        </p:spPr>
      </p:pic>
      <p:sp>
        <p:nvSpPr>
          <p:cNvPr id="255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耶稣基督怎样带来的和平呢？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/>
          <p:nvPr/>
        </p:nvPicPr>
        <p:blipFill>
          <a:blip r:embed="rId1"/>
          <a:stretch/>
        </p:blipFill>
        <p:spPr>
          <a:xfrm>
            <a:off x="4719600" y="0"/>
            <a:ext cx="4343040" cy="6857640"/>
          </a:xfrm>
          <a:prstGeom prst="rect">
            <a:avLst/>
          </a:prstGeom>
          <a:ln w="12700">
            <a:noFill/>
          </a:ln>
        </p:spPr>
      </p:pic>
      <p:grpSp>
        <p:nvGrpSpPr>
          <p:cNvPr id="257" name="Image"/>
          <p:cNvGrpSpPr/>
          <p:nvPr/>
        </p:nvGrpSpPr>
        <p:grpSpPr>
          <a:xfrm>
            <a:off x="69120" y="1503360"/>
            <a:ext cx="4540320" cy="4578480"/>
            <a:chOff x="69120" y="1503360"/>
            <a:chExt cx="4540320" cy="4578480"/>
          </a:xfrm>
        </p:grpSpPr>
        <p:pic>
          <p:nvPicPr>
            <p:cNvPr id="258" name="Image" descr="Image"/>
            <p:cNvPicPr/>
            <p:nvPr/>
          </p:nvPicPr>
          <p:blipFill>
            <a:blip r:embed="rId2"/>
            <a:stretch/>
          </p:blipFill>
          <p:spPr>
            <a:xfrm>
              <a:off x="272160" y="1706400"/>
              <a:ext cx="4133880" cy="4133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9" name="Image" descr="Image"/>
            <p:cNvPicPr/>
            <p:nvPr/>
          </p:nvPicPr>
          <p:blipFill>
            <a:blip r:embed="rId3"/>
            <a:stretch/>
          </p:blipFill>
          <p:spPr>
            <a:xfrm>
              <a:off x="69120" y="1503360"/>
              <a:ext cx="4540320" cy="4578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0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ff2600"/>
                </a:solidFill>
                <a:latin typeface="SimHei"/>
                <a:ea typeface="SimHei"/>
              </a:rPr>
              <a:t>一同祷告🙏🏼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/>
          <p:nvPr/>
        </p:nvPicPr>
        <p:blipFill>
          <a:blip r:embed="rId1"/>
          <a:stretch/>
        </p:blipFill>
        <p:spPr>
          <a:xfrm>
            <a:off x="2289240" y="0"/>
            <a:ext cx="6857640" cy="6857640"/>
          </a:xfrm>
          <a:prstGeom prst="rect">
            <a:avLst/>
          </a:prstGeom>
          <a:ln w="12700">
            <a:noFill/>
          </a:ln>
        </p:spPr>
      </p:pic>
      <p:sp>
        <p:nvSpPr>
          <p:cNvPr id="186" name="弗2:11-22"/>
          <p:cNvSpPr/>
          <p:nvPr/>
        </p:nvSpPr>
        <p:spPr>
          <a:xfrm>
            <a:off x="426600" y="1295280"/>
            <a:ext cx="1836000" cy="488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indent="-457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zh-CN" sz="2900" spc="-1" strike="noStrike">
                <a:solidFill>
                  <a:srgbClr val="000000"/>
                </a:solidFill>
                <a:latin typeface="SimHei"/>
                <a:ea typeface="SimHei"/>
              </a:rPr>
              <a:t>不同？</a:t>
            </a:r>
            <a:endParaRPr b="0" lang="de-DE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圣景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/>
          <p:nvPr/>
        </p:nvPicPr>
        <p:blipFill>
          <a:blip r:embed="rId1"/>
          <a:stretch/>
        </p:blipFill>
        <p:spPr>
          <a:xfrm>
            <a:off x="2289240" y="0"/>
            <a:ext cx="6857640" cy="6857640"/>
          </a:xfrm>
          <a:prstGeom prst="rect">
            <a:avLst/>
          </a:prstGeom>
          <a:ln w="12700">
            <a:noFill/>
          </a:ln>
        </p:spPr>
      </p:pic>
      <p:sp>
        <p:nvSpPr>
          <p:cNvPr id="189" name="弗2:11-22"/>
          <p:cNvSpPr/>
          <p:nvPr/>
        </p:nvSpPr>
        <p:spPr>
          <a:xfrm>
            <a:off x="426600" y="1295280"/>
            <a:ext cx="1836000" cy="103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indent="-457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PingFang HK Regular"/>
              <a:buChar char="•"/>
            </a:pPr>
            <a:r>
              <a:rPr b="0" lang="zh-CN" sz="2900" spc="-1" strike="noStrike">
                <a:solidFill>
                  <a:srgbClr val="000000"/>
                </a:solidFill>
                <a:latin typeface="黑体"/>
                <a:ea typeface="黑体"/>
              </a:rPr>
              <a:t>拜访？</a:t>
            </a:r>
            <a:endParaRPr b="0" lang="de-DE" sz="2900" spc="-1" strike="noStrike">
              <a:solidFill>
                <a:srgbClr val="000000"/>
              </a:solidFill>
              <a:latin typeface="Arial"/>
            </a:endParaRPr>
          </a:p>
          <a:p>
            <a:pPr indent="-457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PingFang HK Regular"/>
              <a:buChar char="•"/>
            </a:pPr>
            <a:r>
              <a:rPr b="0" lang="zh-CN" sz="2900" spc="-1" strike="noStrike">
                <a:solidFill>
                  <a:srgbClr val="000000"/>
                </a:solidFill>
                <a:latin typeface="黑体"/>
                <a:ea typeface="黑体"/>
              </a:rPr>
              <a:t>谁来了</a:t>
            </a:r>
            <a:endParaRPr b="0" lang="de-DE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圣景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/>
          <p:nvPr/>
        </p:nvPicPr>
        <p:blipFill>
          <a:blip r:embed="rId1"/>
          <a:stretch/>
        </p:blipFill>
        <p:spPr>
          <a:xfrm>
            <a:off x="2289240" y="0"/>
            <a:ext cx="6857640" cy="6857640"/>
          </a:xfrm>
          <a:prstGeom prst="rect">
            <a:avLst/>
          </a:prstGeom>
          <a:ln w="12700">
            <a:noFill/>
          </a:ln>
        </p:spPr>
      </p:pic>
      <p:sp>
        <p:nvSpPr>
          <p:cNvPr id="192" name="弗2:11-22"/>
          <p:cNvSpPr/>
          <p:nvPr/>
        </p:nvSpPr>
        <p:spPr>
          <a:xfrm>
            <a:off x="426600" y="1295280"/>
            <a:ext cx="1836000" cy="103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indent="-457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PingFang HK Regular"/>
              <a:buChar char="•"/>
            </a:pPr>
            <a:r>
              <a:rPr b="0" lang="zh-CN" sz="2900" spc="-1" strike="noStrike">
                <a:solidFill>
                  <a:srgbClr val="000000"/>
                </a:solidFill>
                <a:latin typeface="黑体"/>
                <a:ea typeface="黑体"/>
              </a:rPr>
              <a:t>不同？</a:t>
            </a:r>
            <a:endParaRPr b="0" lang="de-DE" sz="2900" spc="-1" strike="noStrike">
              <a:solidFill>
                <a:srgbClr val="000000"/>
              </a:solidFill>
              <a:latin typeface="Arial"/>
            </a:endParaRPr>
          </a:p>
          <a:p>
            <a:pPr indent="-457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PingFang HK Regular"/>
              <a:buChar char="•"/>
            </a:pPr>
            <a:r>
              <a:rPr b="0" lang="zh-CN" sz="2900" spc="-1" strike="noStrike">
                <a:solidFill>
                  <a:srgbClr val="000000"/>
                </a:solidFill>
                <a:latin typeface="黑体"/>
                <a:ea typeface="黑体"/>
              </a:rPr>
              <a:t>谁来了</a:t>
            </a:r>
            <a:endParaRPr b="0" lang="de-DE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圣景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和平之君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弗2:11-22"/>
          <p:cNvSpPr/>
          <p:nvPr/>
        </p:nvSpPr>
        <p:spPr>
          <a:xfrm>
            <a:off x="426600" y="1295280"/>
            <a:ext cx="6994800" cy="3611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经文：赛</a:t>
            </a:r>
            <a:r>
              <a:rPr b="0" lang="de-DE" sz="3400" spc="-1" strike="noStrike">
                <a:solidFill>
                  <a:srgbClr val="000000"/>
                </a:solidFill>
                <a:latin typeface="黑体"/>
                <a:ea typeface="黑体"/>
              </a:rPr>
              <a:t>9:6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因有一婴孩为我们而生；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有一子赐给我们。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政权必担在他的肩头上；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他名称为“奇妙策士、全能的神、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marL="619200" indent="-619200">
              <a:lnSpc>
                <a:spcPct val="100000"/>
              </a:lnSpc>
              <a:tabLst>
                <a:tab algn="l" pos="0"/>
              </a:tabLst>
            </a:pPr>
            <a:r>
              <a:rPr b="0" lang="zh-CN" sz="3400" spc="-1" strike="noStrike">
                <a:solidFill>
                  <a:srgbClr val="000000"/>
                </a:solidFill>
                <a:latin typeface="黑体"/>
                <a:ea typeface="黑体"/>
              </a:rPr>
              <a:t>永在的父、和平的君”。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讲题：在基督里合一"/>
          <p:cNvSpPr/>
          <p:nvPr/>
        </p:nvSpPr>
        <p:spPr>
          <a:xfrm>
            <a:off x="426600" y="481680"/>
            <a:ext cx="6461280" cy="58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b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和平之君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弗2:11-22"/>
          <p:cNvSpPr/>
          <p:nvPr/>
        </p:nvSpPr>
        <p:spPr>
          <a:xfrm>
            <a:off x="426600" y="1295280"/>
            <a:ext cx="3366360" cy="114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ff2600"/>
                </a:solidFill>
                <a:latin typeface="SimHei"/>
                <a:ea typeface="SimHei"/>
              </a:rPr>
              <a:t>什么是和平？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Image" descr="Image"/>
          <p:cNvPicPr/>
          <p:nvPr/>
        </p:nvPicPr>
        <p:blipFill>
          <a:blip r:embed="rId1"/>
          <a:stretch/>
        </p:blipFill>
        <p:spPr>
          <a:xfrm>
            <a:off x="3077280" y="153360"/>
            <a:ext cx="6061320" cy="65509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弗2:11-22"/>
          <p:cNvSpPr/>
          <p:nvPr/>
        </p:nvSpPr>
        <p:spPr>
          <a:xfrm>
            <a:off x="426600" y="1295280"/>
            <a:ext cx="6994800" cy="114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ff2600"/>
                </a:solidFill>
                <a:latin typeface="SimHei"/>
                <a:ea typeface="SimHei"/>
              </a:rPr>
              <a:t>甚麼是和平？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Image" descr="Image"/>
          <p:cNvPicPr/>
          <p:nvPr/>
        </p:nvPicPr>
        <p:blipFill>
          <a:blip r:embed="rId1"/>
          <a:stretch/>
        </p:blipFill>
        <p:spPr>
          <a:xfrm>
            <a:off x="0" y="155160"/>
            <a:ext cx="9143640" cy="5889960"/>
          </a:xfrm>
          <a:prstGeom prst="rect">
            <a:avLst/>
          </a:prstGeom>
          <a:ln w="12700">
            <a:noFill/>
          </a:ln>
        </p:spPr>
      </p:pic>
      <p:sp>
        <p:nvSpPr>
          <p:cNvPr id="201" name="弗2:11-22"/>
          <p:cNvSpPr/>
          <p:nvPr/>
        </p:nvSpPr>
        <p:spPr>
          <a:xfrm>
            <a:off x="6487200" y="424440"/>
            <a:ext cx="3366360" cy="114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ff2600"/>
                </a:solidFill>
                <a:latin typeface="SimHei"/>
                <a:ea typeface="SimHei"/>
              </a:rPr>
              <a:t>什么是和平？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弗2:11-22"/>
          <p:cNvSpPr/>
          <p:nvPr/>
        </p:nvSpPr>
        <p:spPr>
          <a:xfrm>
            <a:off x="426600" y="1295280"/>
            <a:ext cx="6994800" cy="114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ff2600"/>
                </a:solidFill>
                <a:latin typeface="SimHei"/>
                <a:ea typeface="SimHei"/>
              </a:rPr>
              <a:t>甚麼是和平？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Image" descr="Image"/>
          <p:cNvPicPr/>
          <p:nvPr/>
        </p:nvPicPr>
        <p:blipFill>
          <a:blip r:embed="rId1"/>
          <a:stretch/>
        </p:blipFill>
        <p:spPr>
          <a:xfrm>
            <a:off x="0" y="96120"/>
            <a:ext cx="9143640" cy="5403600"/>
          </a:xfrm>
          <a:prstGeom prst="rect">
            <a:avLst/>
          </a:prstGeom>
          <a:ln w="12700">
            <a:noFill/>
          </a:ln>
        </p:spPr>
      </p:pic>
      <p:sp>
        <p:nvSpPr>
          <p:cNvPr id="204" name="弗2:11-22"/>
          <p:cNvSpPr/>
          <p:nvPr/>
        </p:nvSpPr>
        <p:spPr>
          <a:xfrm>
            <a:off x="2888640" y="5640840"/>
            <a:ext cx="3366360" cy="114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3400" spc="-1" strike="noStrike">
                <a:solidFill>
                  <a:srgbClr val="ff2600"/>
                </a:solidFill>
                <a:latin typeface="SimHei"/>
                <a:ea typeface="SimHei"/>
              </a:rPr>
              <a:t>什么是和平？</a:t>
            </a: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6_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6_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6_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Benutzerdefiniertes Design">
  <a:themeElements>
    <a:clrScheme name="Benutzerdefiniertes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</TotalTime>
  <Application>LibreOffice/7.4.3.2$Windows_X86_64 LibreOffice_project/1048a8393ae2eeec98dff31b5c133c5f1d08b890</Application>
  <AppVersion>15.0000</AppVersion>
  <Words>2897</Words>
  <Paragraphs>593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2013-12-13T09:03:28Z</dcterms:created>
  <dc:creator>Baolei Han</dc:creator>
  <dc:description/>
  <dc:language>de-DE</dc:language>
  <cp:lastModifiedBy/>
  <cp:lastPrinted>2021-04-07T14:28:01Z</cp:lastPrinted>
  <dcterms:modified xsi:type="dcterms:W3CDTF">2022-12-13T18:35:06Z</dcterms:modified>
  <cp:revision>2686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12</vt:i4>
  </property>
  <property fmtid="{D5CDD505-2E9C-101B-9397-08002B2CF9AE}" pid="3" name="Notes">
    <vt:i4>62</vt:i4>
  </property>
  <property fmtid="{D5CDD505-2E9C-101B-9397-08002B2CF9AE}" pid="4" name="PresentationFormat">
    <vt:lpwstr>全屏显示(4:3)</vt:lpwstr>
  </property>
  <property fmtid="{D5CDD505-2E9C-101B-9397-08002B2CF9AE}" pid="5" name="Slides">
    <vt:i4>87</vt:i4>
  </property>
  <property fmtid="{D5CDD505-2E9C-101B-9397-08002B2CF9AE}" pid="6" name="Version">
    <vt:i4>1</vt:i4>
  </property>
</Properties>
</file>