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7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8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9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0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  <p:sldMasterId id="2147505441" r:id="rId5"/>
    <p:sldMasterId id="2147505465" r:id="rId6"/>
    <p:sldMasterId id="2147505477" r:id="rId7"/>
    <p:sldMasterId id="2147505501" r:id="rId8"/>
    <p:sldMasterId id="2147505513" r:id="rId9"/>
    <p:sldMasterId id="2147505524" r:id="rId10"/>
    <p:sldMasterId id="2147505535" r:id="rId11"/>
  </p:sldMasterIdLst>
  <p:notesMasterIdLst>
    <p:notesMasterId r:id="rId21"/>
  </p:notesMasterIdLst>
  <p:handoutMasterIdLst>
    <p:handoutMasterId r:id="rId22"/>
  </p:handoutMasterIdLst>
  <p:sldIdLst>
    <p:sldId id="2091" r:id="rId12"/>
    <p:sldId id="20224" r:id="rId13"/>
    <p:sldId id="21001" r:id="rId14"/>
    <p:sldId id="20184" r:id="rId15"/>
    <p:sldId id="21002" r:id="rId16"/>
    <p:sldId id="21003" r:id="rId17"/>
    <p:sldId id="21004" r:id="rId18"/>
    <p:sldId id="21005" r:id="rId19"/>
    <p:sldId id="20187" r:id="rId20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32D74B"/>
    <a:srgbClr val="00FA00"/>
    <a:srgbClr val="003300"/>
    <a:srgbClr val="FFFFFF"/>
    <a:srgbClr val="DEEBF7"/>
    <a:srgbClr val="A9AFB5"/>
    <a:srgbClr val="07B5EB"/>
    <a:srgbClr val="50D2FA"/>
    <a:srgbClr val="A7E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89" autoAdjust="0"/>
    <p:restoredTop sz="88873" autoAdjust="0"/>
  </p:normalViewPr>
  <p:slideViewPr>
    <p:cSldViewPr>
      <p:cViewPr varScale="1">
        <p:scale>
          <a:sx n="73" d="100"/>
          <a:sy n="73" d="100"/>
        </p:scale>
        <p:origin x="133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940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2022/11/20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3418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574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86705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07916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51503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08401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347875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676671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373666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7042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DE46E8D-2B2F-FFC6-EBF0-1941E98EE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ED490-C671-42E1-A35F-C27A038738C5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091C00C-CED5-54B9-CF4E-858BE7B7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606342A-CC15-61C8-9793-5A3EED608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E3001-A9BC-4505-9A81-3DF8C64E83A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2494537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84B1D0C-4CBD-DAF4-C110-4F544E4B6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932A2-662C-4309-9E4C-3B4CAB6B30DB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1A8BE00-9E8D-6DE1-4B83-7EC7E3E69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607366F-EA87-6ACE-57C8-26E4940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27E9B-2A70-4BE2-BBA7-4C187411BF9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7890817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CAC505-BDD3-C7F3-DF6D-852216FA4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9DFA3-4374-4EC8-8DF7-07266F2D3F05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931919E-9A59-E3AC-B844-E862AAC61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9FBD109-FABB-DEB5-15C8-C63F02C06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2E9B0-DAAA-4B06-9C9D-4701714CB3D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0612519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DA7C85-2A12-54F7-77BC-AD13A2599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4AE3F-A2EA-48EF-B367-525FB2F056D6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6FBDAAA-BE6A-BB20-0466-7744FBD40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3A914E-7308-6D9D-DC23-DDCDF280A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26431-2BB6-4AC8-99A4-FD9F327F203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786835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F7C29-8E36-BD4F-DFA9-95F6EC2C9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7A4E0-87D4-4E1B-9725-F0EF4E71F36C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71C87-4718-E599-DC71-150D42D31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5DBC8-6686-C62F-A4EF-F75770461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BA630-B171-44DB-89B9-893541EB960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789320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AAAA9-CE06-EC28-0AB7-75B9AD84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BDD31-7695-4B7B-8B1D-9AE3F88A7512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55C06-A6F5-AB0C-C42E-8FA4E4820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32E78-3584-5161-6B40-971FFE2F2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0C547-06F2-4665-B152-E7041C52B5C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468664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337042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189872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753162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2937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7023146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8326845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2386485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0598867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802342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908569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751486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15225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A4A2A-426A-4BA2-883B-CAEC4BEC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9E610-E2D8-4B50-89FC-362E7FDAFBC2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8290C-01BA-4C6A-9461-91067E3E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B3112-9BA6-4B90-84A9-A17F80443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9441E-DBC4-4882-B66F-FD7964BD254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5332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B071D-4A1B-4C5D-81C1-9C226E90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8630-A8F7-4D6B-8FA4-88A4F9A92D0B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841C7-B3A6-4142-A51A-F32BCC7A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F6E70-A104-4154-95C0-1BC3025F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9D161-2DF4-4B9B-BD32-8F5718F7F70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1388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68D843-4EAF-49C0-B3D8-18EE2DA5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A1E20-2209-4B72-9607-CE0E080423C3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7A25E4-40FB-4E6C-B062-0C7DB8B5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5D79C4-EF64-4693-8852-6EEB0C259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CBBC3-48BE-45CB-A6E8-BB3B019FA5B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694519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F8CBEE5-F434-4B62-898B-D5CA81D0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A790-EA52-4776-A0B9-33F652DB902F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95598B-89C7-42A6-AC7E-5541097B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89A3327-2102-41B3-98B9-898D44D33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406E0-D4C8-4A53-B64B-D36EF4C27DD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89356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114A5A-7B38-42B8-8546-AC646B53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335F-456D-47AF-8824-6E2B604A7104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F916BBE-ADE7-4ABF-89D4-C285EF5F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10C825-BAA7-46E4-82E7-F5AA2FC0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88DB9-688D-4201-A4C4-431F23B2424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6763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4D705FE-94D5-452B-9A13-2C2C0714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640E-FBB8-445A-B1A6-E40C66917877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7167FC-3234-4BBF-9598-9D4F587C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BDF3069-7936-4D29-9E7D-303258AF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4F1B0-4146-4B1B-A842-DE0C0B240D9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71766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466F5B-6438-486A-8B79-8F47FF91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9247-9626-4A49-B609-3B7B558F8466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DC71E1-87BC-4E1B-BC0F-F1F3B5F8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56D3AC-C662-4716-A25D-63F71F2C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F6A48-EE88-4360-83CB-2968997B306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77247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C04BE5-F082-4A4A-A7BA-9E0FF62A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6EFA4-4803-4962-A360-CFA47E2255BA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18ADAF-5AC1-4D66-BA58-E03D575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754483-F1A7-4986-9D8C-3C5F5247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AE73D-8FAD-4BE1-8F58-178A6EC9641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284175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A573E-C596-47FA-8385-DFC78BA8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4881A-B1CA-4DBD-91AE-404AE5B0075E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EEA1A-4955-4533-BA68-2DC51BF37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06F-0F94-44F3-92A5-C2028092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3B10F-E691-41BD-B130-BFDBE1049AE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974506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21C36-12BA-46A8-BCCF-70F5A1164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6051-AFDF-4F01-A4E8-B8297F3679FD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1FA41-12E2-4AF5-9DDE-113F68E6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2DFD8-D4B9-4042-987E-EE5FD5C8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4032B-0EF1-4F31-A984-C38E09E6E33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1733100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407DE-83B2-60B0-1A98-15A94248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B7101-81B1-46E7-884C-65478432FF7A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F6973-FC8B-C6F0-5247-3186013E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28158-C8B6-A170-F985-F8B628A8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F942A-AA45-4529-BA9E-63AB248FC4A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33533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31C06-8B50-BDFF-9BDA-689266660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B4A4F-41B8-430E-A28B-A67DA7D52336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92B13-44F5-87FE-9F75-6529AF6F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1EB2B-23A2-9B93-1620-DA5909B1F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A7102-AEDB-4940-A5AC-22E980521E3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461096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CD7B06-1856-4E27-DD40-9C1BF7C9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11FA5-39B2-4DC2-8B5C-5BD4537A190A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D679F0-34C4-6BDB-028F-9A2F5D956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B9A1AB-F73C-F352-5049-2B0640AB7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0259C-E39F-43AA-8B41-8F55C3AF1E6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55785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47F0FA-A6E2-5EF3-2B50-FBC983D73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328E3-8AA3-4463-BB2C-43406A7F59BF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C75B1F3-A098-B14B-33D5-54E16382D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E90CC77-83E2-68B7-BD0E-B8514F3D1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F60A3-DD36-460D-8FE5-FDEC4EDD676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288010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F7E0303-ECDE-FBE7-C8F4-C2BB0DBAE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BBC7C-5EDF-481A-81E6-0BC9E3DF760E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0E80666-670C-13BC-A2F0-5087CE3D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3990127-72B3-D739-051E-519EB9BA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E69FD-5FCB-4835-8C75-CD45C4F85ED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644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819D6F1-1EA3-A479-493E-1E4EC7C44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7DD40-A6FF-4F72-830D-0B56CEF1A984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95773F4-0582-7C96-BB00-944EF1F7C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75EAF19-3836-7BB1-9165-D68C1AF0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AD758-7163-44EE-AB69-B9E27CEADFF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98748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07AD69-AFA4-B013-1ACF-6D60C1AB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286C3-3693-4502-8CE0-6C9AC140DD74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0C7C25-9440-4F99-3FBF-41D619FE4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DAB4E9-91C8-B497-7457-21C8B0BE8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D09DC-8420-47BC-A61B-FFEBC3980F8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730828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FDD91D-FBC5-1A5A-2ABF-F5CA9D899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F5D91-2C37-4295-A444-59A47227E6C9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61BCF04-258B-E63B-5445-47F38DF62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6DED10-5EC0-FABF-0398-C345A5BA4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36A08-1E9E-4944-A92E-F019F5A70D8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8023413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182D4-6164-38A1-C44B-C6B755CCA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E4D5F-01F6-4E0A-8525-76FFED8887B8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DB8E7-47E5-042C-072C-329AAF5A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5C987-54C7-817C-E387-21B13BD9E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6A4F4-89D9-41CC-9780-6F9A61829FE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646984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C4A12-AADD-5A4B-3BF2-9ACFA58B3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738E9-A944-45F5-AB89-7430878DE0CD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CC3E6-AFAD-3890-F90C-2EB2291B1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98C86-E3E1-AF00-9756-9B757E041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0D140-03E7-410F-9DE0-1D02D3E0E54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25701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DE444-9A02-364D-A088-B1D205D8C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998FF-3DD4-46EF-A9B6-2859263B7A4E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C9D4B-2380-A5EB-23F6-B27C32A8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2E144-7DEA-DB3D-0AE4-91C4663C5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9B838-8766-4B24-8181-F7DEB158918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749366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141F1-14E3-4744-44EC-5EB7A587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1318C-EBC8-4D51-B5A2-95699B2E3F5D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84930-6E25-68BA-04F9-39FE81D32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4143-3A5D-7D6C-599D-AE5AC225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31B1E-998E-4E0A-A9C4-FEAC14B9876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934990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2E01A1B-E2E5-DA83-CA2E-9AF19822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6101-5064-441D-A012-6BC5110E72CB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86A3EE-A9D6-2E45-FF31-5F6DCE9B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74EFF5-3E30-8512-56C8-3A4A6904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E4D91-5DD2-46BD-9EA4-25218D20768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8512478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4841EA-262F-7CB4-B61A-9AE487A6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723AC-1B72-424A-807D-2DA414ED052A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F9EDB4F-DCC5-0D98-36E1-7815414B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8905CC7-1199-8600-19E3-B52A9FCD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12838-99E8-4164-91F1-DEEBB954F45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683413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BD9EE9D-00C9-EAD0-21A4-C6529986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8407F-BE13-4F37-A601-D49320183BBA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9EFD87-43F9-9F83-672D-419B98185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CF3EBF8-C0EC-DAE6-E8A1-61DC23AB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85E24-CC28-47BB-8CD7-B464E3E0ECC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1435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B35140C-5D35-0DBD-8743-6F9479EF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B8AC-7800-4817-8048-50CF3E25ED23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F8E1DF-41AB-61B1-D43B-536D93AA6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9BB0C61-EAAA-8CE3-FC2D-BD26E8B87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FB8A5-BA6B-4362-AB24-4DF5BE3FD66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8416438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EAA9F3-5081-846E-B7EC-55D945F0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C7456-8DF8-4182-B0E5-7A23E83857B9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42E0AE-4206-D549-2ADC-2461A9AB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35DE2A-4EFB-3207-D3E3-A4B26354B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8B39F-2D02-49AC-AD90-B8BE2CE0FAA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370277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660F3A-6B4B-49AF-4838-06ACBFB10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42874-9E47-4851-9109-291A0689F5A3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E27EA27-33FF-3BAA-FC5E-E2002E21B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410564-A391-B30B-095F-6876F56CE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B3BF6-917B-4656-9AE8-0FA240BFEC6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9858658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6E8F4-8F2B-1016-94EA-2256B8778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2DD24-3C88-41F2-AB29-2A624CD93224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ED0B2-9B0C-F374-B5C3-AA6D5DEA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4145E-9B0D-C90F-BCD8-041092344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9DF7F-3BDD-48F7-9800-E6665CCF4BA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440787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4060D-783A-DCDD-CF60-5FF27D67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AD0A-C5CD-4415-8E5A-A248D7F609A4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07887-897D-4006-17F3-6231509C1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86F21-0EEF-83AF-B36E-EC139571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FE8FF-5BBA-4773-A817-0DC674914FE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624837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20.11.2022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38359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986AFBF-7EAA-4003-B091-1EDDFF82898C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20.11.2022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99BD922-FCD2-4CDA-AEEA-678A8BD7532E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11353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57E57DF-DFBA-4249-8C2F-E14F3589DEFC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20.11.2022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B65B94DD-A826-49E3-939D-270CF3E81E56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24492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454A35C-F4F2-48F9-88ED-EDD5C4BE6E3E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20.11.2022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63EFFC9-6D6C-48B9-BBCC-BE6693BBB79A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46022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5F431FB-F8E0-4BE4-80F7-601D8E95F237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20.11.2022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4E5B171-36B9-475C-9C98-D0542F13E5B7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76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D42D35F-9B88-4DB1-8AD4-FC9286583CE4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20.11.2022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2717D75-02FE-4DEE-AF4A-B36BBC5E419C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50104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3D558395-9908-427B-9A8D-D3BE59B2C2D0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20.11.2022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92E3C57-29CF-4BAD-822D-6C0A499E32CA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0771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C090C56-0D94-46E1-9150-955EC40BEF64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20.11.2022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0D9E512-823E-474E-AD4B-5729BD2B875A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6571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03F9AA1-BCB2-4EFE-B69B-AA3E876ACD50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20.11.2022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4FCB5F1-D60A-45A4-B44B-26E56D79FDDB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82308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BC1DE96F-2408-4B4E-8218-C9961EDD70AD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20.11.2022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2139698-7967-485F-A81A-E4AC69BF837A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25721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F0992B44-0830-45F3-A9A4-7054C752096F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20.11.2022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B0C1628C-D971-40DE-89EB-63DC5223CF1D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99774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C3A2B-FC69-35FB-1E71-D41358DCB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3A949-CC76-4F22-B2A7-F50755F91037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8F86A-988F-326C-0F71-E7D5CFFD4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2DC7A-84F8-60CA-48FD-7D4A72E64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CF977-73E3-40D1-A466-3272A6BBDB8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571162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13FDE-87CF-A248-B259-49AF612E9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02C72-B83C-4B38-AF49-A60F78F10E6E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2F3A1-950F-5A3D-8BE7-1133A909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69A1A-C440-4F04-0CF4-2700DBC4C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E23D8-840E-4218-A83B-B334C5B9BC8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6593891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71BA167-8363-7FB0-1784-6C23DDBEA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F367A-BF17-40E5-9AE4-2EA28E17237E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03C7CB0-CAFD-4CDE-042F-CCF71060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517A30-4AE3-4A64-6AA5-9F5BCD2D2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0571B-4BF4-4C5C-BEF5-E720DD8F34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365241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D190843-6021-7BD7-FF84-BE9B2BB66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626B4-027C-4470-A753-0F0A29032B57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5EB984A-3570-8223-A377-FF445038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4FCE1C8-633E-6CF9-C764-AA8B207F0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2E2AA-16ED-46AC-814C-948D23F97D6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6718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EA03551-78B5-760F-C665-9F0EF53C5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35403-C8F2-4F5C-BC81-334C9CED9BA4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87539DE-67C7-1F9C-66C3-89FAE6EE4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8A11214-B15B-2F50-AAC1-16139AF9D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CE3A0-1257-4FE8-9E61-75A55014067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370183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EAD5C4-D394-3114-6A51-B7E5494C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B6B7B-16CC-4980-BECE-75798E260801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04EC1FE-B90A-0AA8-BAEA-15832A605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EF4E246-3AFE-76BE-BD3B-0A26DBB41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3067A-E660-41A1-8C08-AFB9FF52F6F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6017111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972844B-6E48-35D0-C44D-82BD77F50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3AEBE-E2D5-492B-94B1-5BEBFB092846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FD83B6F-8198-80F7-8C08-BC0ED283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790D78-BCCE-8C44-6E86-20B8C29B3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62AB2-532A-4DDB-BE41-E254C071763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229656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3F19C21-93A7-18B0-EBA5-1E7C1F904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B864D-E8C3-4F54-95C7-A5920EB41EBB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616D8E-D0BF-7BED-7324-2ACAE8B31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B523AE9-6A91-09B9-BAA2-1EEE7440D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5B84B-437D-49C3-890E-C13401933BE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646109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92FFA-1C27-C747-E642-1AD49A072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A461F-9FEA-4E4B-A206-96F8CED7FD69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75084-AB1D-8382-9F18-51427199C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BE3A9-C20A-EDE5-B644-92AEF7260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5AC58-7B30-47CC-8422-96CA085E22F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7719338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F818B-B8FF-8D6A-B229-5137E2188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E79A2-1B3A-4146-AC48-3193551942D2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2E631-91A7-8047-2620-DBC9F441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5E1A4-3B88-E01D-3BBA-230075AD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C686A-685B-4A3B-A6EB-629F9194F9A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370165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7A982-2936-B924-981A-8DAEBA4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0B6D4-F806-430B-A96D-07477FE3582B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7551B-08F9-67BA-FFAF-DC65B6D6B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BFC14-D5BE-9249-0320-C76BDBB6E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E0E33-53FE-46E4-994E-EDE76684DBB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7369686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D317D-843D-39BB-B821-B92698550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394F2-6160-43A1-83AE-61A4AE131C9C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A8642-AB79-15D6-AA90-31B51DEED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CB17C-B134-645A-8E22-08DB3FDE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F57FA-3630-4EB7-8403-25F9C4D99CF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65046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0594A81-19EE-94CF-92A8-974577D18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3FE79-E37E-4FE8-8055-D17A03CE89C5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3908B0-A43B-A5A3-498B-8B4D89FB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5E31F7-58B8-8674-7C67-6B734BAE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F957F-5942-4E42-B847-5540B7FEED9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250366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A21E417-1702-09A3-5037-98DDE0855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F9942-9759-4A39-B5AA-CF37BE108F1B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C92552D-F68D-11DC-F509-116595BC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5BABEC-F17A-3B6D-075E-4BCF391A6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C290D-CF45-4BBD-B2BF-C2AE88A4C1B7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285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3" Type="http://schemas.openxmlformats.org/officeDocument/2006/relationships/slideLayout" Target="../slideLayouts/slideLayout98.xml"/><Relationship Id="rId7" Type="http://schemas.openxmlformats.org/officeDocument/2006/relationships/slideLayout" Target="../slideLayouts/slideLayout10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97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theme" Target="../theme/theme10.xml"/><Relationship Id="rId5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105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3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12" Type="http://schemas.openxmlformats.org/officeDocument/2006/relationships/slideLayout" Target="../slideLayouts/slideLayout117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11" Type="http://schemas.openxmlformats.org/officeDocument/2006/relationships/slideLayout" Target="../slideLayouts/slideLayout116.xml"/><Relationship Id="rId5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15.xml"/><Relationship Id="rId4" Type="http://schemas.openxmlformats.org/officeDocument/2006/relationships/slideLayout" Target="../slideLayouts/slideLayout109.xml"/><Relationship Id="rId9" Type="http://schemas.openxmlformats.org/officeDocument/2006/relationships/slideLayout" Target="../slideLayouts/slideLayout114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66DAEE9E-248D-FDF7-58C6-B567C33E1B4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FE623200-DBB9-31B2-160E-84A119496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B5A517C6-3E95-A23E-E163-2DC119433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8BEE2-4159-2E6B-3D2C-A2362C08D4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D04FAD-D201-486A-B470-5A64D2C8E7A2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A5065-977E-78F7-6516-4997532CCA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4957E-8AC9-42A2-962E-829043C261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AF5579C-B9CC-4B80-B54F-9EE0A71F840B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5A1F4B0B-ACED-6ED1-9824-FF3A5F2C2D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01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525" r:id="rId1"/>
    <p:sldLayoutId id="2147505526" r:id="rId2"/>
    <p:sldLayoutId id="2147505527" r:id="rId3"/>
    <p:sldLayoutId id="2147505528" r:id="rId4"/>
    <p:sldLayoutId id="2147505529" r:id="rId5"/>
    <p:sldLayoutId id="2147505530" r:id="rId6"/>
    <p:sldLayoutId id="2147505531" r:id="rId7"/>
    <p:sldLayoutId id="2147505532" r:id="rId8"/>
    <p:sldLayoutId id="2147505533" r:id="rId9"/>
    <p:sldLayoutId id="2147505534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7551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536" r:id="rId1"/>
    <p:sldLayoutId id="2147505537" r:id="rId2"/>
    <p:sldLayoutId id="2147505538" r:id="rId3"/>
    <p:sldLayoutId id="2147505539" r:id="rId4"/>
    <p:sldLayoutId id="2147505540" r:id="rId5"/>
    <p:sldLayoutId id="2147505541" r:id="rId6"/>
    <p:sldLayoutId id="2147505542" r:id="rId7"/>
    <p:sldLayoutId id="2147505543" r:id="rId8"/>
    <p:sldLayoutId id="2147505544" r:id="rId9"/>
    <p:sldLayoutId id="2147505545" r:id="rId10"/>
    <p:sldLayoutId id="2147505546" r:id="rId11"/>
    <p:sldLayoutId id="214750554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20.11.2022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rafik 7">
            <a:extLst>
              <a:ext uri="{FF2B5EF4-FFF2-40B4-BE49-F238E27FC236}">
                <a16:creationId xmlns:a16="http://schemas.microsoft.com/office/drawing/2014/main" id="{37577792-8B4C-4B8D-99D9-8E46FAC1119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Placeholder 1">
            <a:extLst>
              <a:ext uri="{FF2B5EF4-FFF2-40B4-BE49-F238E27FC236}">
                <a16:creationId xmlns:a16="http://schemas.microsoft.com/office/drawing/2014/main" id="{1E400CF0-6DB0-4F58-BE37-3F7998073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9460" name="Text Placeholder 2">
            <a:extLst>
              <a:ext uri="{FF2B5EF4-FFF2-40B4-BE49-F238E27FC236}">
                <a16:creationId xmlns:a16="http://schemas.microsoft.com/office/drawing/2014/main" id="{8D23CDB3-48A0-4724-891C-63DA4C4CE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B2A01-9228-4614-BA66-D0C9C3E8C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D23B3F-EEE6-42C7-BB6B-349D90B7F467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600DF-009D-466D-81EA-3FC1A824E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5920B-75A1-4F60-9A8B-F47273368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27046B6-9A8A-4E0C-875A-8729571CB890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6B67609A-2C71-4421-A38E-05C5B83AF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7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42" r:id="rId1"/>
    <p:sldLayoutId id="2147505443" r:id="rId2"/>
    <p:sldLayoutId id="2147505444" r:id="rId3"/>
    <p:sldLayoutId id="2147505445" r:id="rId4"/>
    <p:sldLayoutId id="2147505446" r:id="rId5"/>
    <p:sldLayoutId id="2147505447" r:id="rId6"/>
    <p:sldLayoutId id="2147505448" r:id="rId7"/>
    <p:sldLayoutId id="2147505449" r:id="rId8"/>
    <p:sldLayoutId id="2147505450" r:id="rId9"/>
    <p:sldLayoutId id="2147505451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C302E4DF-5C3E-D365-30BE-8F8FCC579E7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98D8E761-B59A-3D5B-2716-E3B5CF0C3D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2834C1EF-2195-9053-7DC2-42FF7AE808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240F7-9E3A-49EE-B191-D0B8598E0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8D007E-A867-4614-AF01-20E6A1DBFCCA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6E252-11AD-49EF-8747-9795C1893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F4A65-412D-4AC7-908E-EFE518D7A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5906C53-AD3A-41F2-A0B8-1537E22592D6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D305603B-9BBD-47C3-A1C2-51767A6748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81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66" r:id="rId1"/>
    <p:sldLayoutId id="2147505467" r:id="rId2"/>
    <p:sldLayoutId id="2147505468" r:id="rId3"/>
    <p:sldLayoutId id="2147505469" r:id="rId4"/>
    <p:sldLayoutId id="2147505470" r:id="rId5"/>
    <p:sldLayoutId id="2147505471" r:id="rId6"/>
    <p:sldLayoutId id="2147505472" r:id="rId7"/>
    <p:sldLayoutId id="2147505473" r:id="rId8"/>
    <p:sldLayoutId id="2147505474" r:id="rId9"/>
    <p:sldLayoutId id="2147505475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7">
            <a:extLst>
              <a:ext uri="{FF2B5EF4-FFF2-40B4-BE49-F238E27FC236}">
                <a16:creationId xmlns:a16="http://schemas.microsoft.com/office/drawing/2014/main" id="{94113703-8DB2-566F-897B-FDC7018A921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1A8D82D1-47D8-3146-0461-E63C93E785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0B4BEC83-1701-3E56-CF66-C6B455DE2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86D5A-B166-4378-A32B-04538BC7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58BEB9-68A0-4C7C-B3A6-8D42C79E0B63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4B9C3-11E7-C202-1A3F-482801ED3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EB8EA-5262-C461-8CF7-B4C294178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8AE4304-2719-46FC-89DF-0A9B63D5B6C1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6F34BD2-CD3B-40A4-807D-9DB484BD8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1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78" r:id="rId1"/>
    <p:sldLayoutId id="2147505479" r:id="rId2"/>
    <p:sldLayoutId id="2147505480" r:id="rId3"/>
    <p:sldLayoutId id="2147505481" r:id="rId4"/>
    <p:sldLayoutId id="2147505482" r:id="rId5"/>
    <p:sldLayoutId id="2147505483" r:id="rId6"/>
    <p:sldLayoutId id="2147505484" r:id="rId7"/>
    <p:sldLayoutId id="2147505485" r:id="rId8"/>
    <p:sldLayoutId id="2147505486" r:id="rId9"/>
    <p:sldLayoutId id="2147505487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07A02D-D4ED-4B82-93EE-A2D2BF88C2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26929BE-2DEA-4A90-8A91-A7B4C799B4C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07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502" r:id="rId1"/>
    <p:sldLayoutId id="2147505503" r:id="rId2"/>
    <p:sldLayoutId id="2147505504" r:id="rId3"/>
    <p:sldLayoutId id="2147505505" r:id="rId4"/>
    <p:sldLayoutId id="2147505506" r:id="rId5"/>
    <p:sldLayoutId id="2147505507" r:id="rId6"/>
    <p:sldLayoutId id="2147505508" r:id="rId7"/>
    <p:sldLayoutId id="2147505509" r:id="rId8"/>
    <p:sldLayoutId id="2147505510" r:id="rId9"/>
    <p:sldLayoutId id="2147505511" r:id="rId10"/>
    <p:sldLayoutId id="214750551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B1894C80-E0DF-12EB-3FF9-9D1FEEC6814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593B490C-D9C6-12E4-1BB5-3E36D43852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CF13A2B6-17BF-5434-B6FB-667972283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A029E-A186-8EE8-BE63-A285AE67B9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3A1B55-67AE-4705-9750-6DEAEDF49BC6}" type="datetimeFigureOut">
              <a:rPr lang="de-DE" altLang="zh-CN"/>
              <a:pPr>
                <a:defRPr/>
              </a:pPr>
              <a:t>20.11.2022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8FD2E-5BAB-956A-F259-46B9512167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F84B8-6D25-291B-94A2-D29351B08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9467E46-A7BB-4787-B2D7-A8DC900C5C4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0AC5C33E-DE35-C5B9-A9DB-CB3F53EAB5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62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514" r:id="rId1"/>
    <p:sldLayoutId id="2147505515" r:id="rId2"/>
    <p:sldLayoutId id="2147505516" r:id="rId3"/>
    <p:sldLayoutId id="2147505517" r:id="rId4"/>
    <p:sldLayoutId id="2147505518" r:id="rId5"/>
    <p:sldLayoutId id="2147505519" r:id="rId6"/>
    <p:sldLayoutId id="2147505520" r:id="rId7"/>
    <p:sldLayoutId id="2147505521" r:id="rId8"/>
    <p:sldLayoutId id="2147505522" r:id="rId9"/>
    <p:sldLayoutId id="214750552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建造的智慧 </a:t>
            </a:r>
            <a:r>
              <a:rPr lang="en-US" altLang="zh-CN" sz="6600" b="0" dirty="0">
                <a:solidFill>
                  <a:srgbClr val="000000"/>
                </a:solidFill>
              </a:rPr>
              <a:t>(</a:t>
            </a:r>
            <a:r>
              <a:rPr lang="zh-CN" altLang="en-US" sz="6600" b="0" dirty="0">
                <a:solidFill>
                  <a:srgbClr val="000000"/>
                </a:solidFill>
              </a:rPr>
              <a:t>二</a:t>
            </a:r>
            <a:r>
              <a:rPr lang="en-US" altLang="zh-CN" sz="6600" b="0" dirty="0">
                <a:solidFill>
                  <a:srgbClr val="000000"/>
                </a:solidFill>
              </a:rPr>
              <a:t>)</a:t>
            </a:r>
            <a:endParaRPr lang="zh-CN" altLang="en-US" sz="6600" b="0" dirty="0">
              <a:solidFill>
                <a:srgbClr val="000000"/>
              </a:solidFill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管惠萍 传道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经文：</a:t>
            </a:r>
            <a:r>
              <a:rPr lang="zh-CN" altLang="en-US" sz="3200" b="0" dirty="0"/>
              <a:t>箴 </a:t>
            </a:r>
            <a:r>
              <a:rPr lang="en-US" altLang="zh-CN" sz="3200" b="0" dirty="0"/>
              <a:t>24:23-34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sym typeface="SimHei"/>
              </a:rPr>
              <a:t>引言</a:t>
            </a:r>
            <a:r>
              <a:rPr kumimoji="0" lang="de-DE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(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箴 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24:23-34</a:t>
            </a:r>
            <a:r>
              <a:rPr kumimoji="0" lang="de-DE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)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sym typeface="SimHei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659881" cy="307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是什么样的人，决定作什么样的事或怎样去做一件事。“是”决定“做”，“是什么”比“做什么” 更重要。</a:t>
            </a:r>
          </a:p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成为什么样的人需要生命的原则和尺度，需要心灵的方向和依据。</a:t>
            </a: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kumimoji="0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</p:spTree>
    <p:extLst>
      <p:ext uri="{BB962C8B-B14F-4D97-AF65-F5344CB8AC3E}">
        <p14:creationId xmlns:p14="http://schemas.microsoft.com/office/powerpoint/2010/main" val="1281804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sym typeface="SimHei"/>
              </a:rPr>
              <a:t>引言</a:t>
            </a:r>
            <a:r>
              <a:rPr kumimoji="0" lang="de-DE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(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箴 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24:23-34</a:t>
            </a:r>
            <a:r>
              <a:rPr kumimoji="0" lang="de-DE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)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sym typeface="SimHei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659881" cy="3542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认识耶和华是智慧的开端，生命有了朝向至善至圣的方向引导。面对具体人生境遇，人生有了选择的依据和良善的根基。</a:t>
            </a:r>
          </a:p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400" dirty="0">
                <a:solidFill>
                  <a:prstClr val="black">
                    <a:lumMod val="95000"/>
                    <a:lumOff val="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  <a:sym typeface="SimHei"/>
              </a:rPr>
              <a:t>灵命的建造中，属神的眼光给生命有合神心意的分辨力和选择的力量，成为人生的智慧与箴言。</a:t>
            </a: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kumimoji="0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</p:spTree>
    <p:extLst>
      <p:ext uri="{BB962C8B-B14F-4D97-AF65-F5344CB8AC3E}">
        <p14:creationId xmlns:p14="http://schemas.microsoft.com/office/powerpoint/2010/main" val="1780804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sym typeface="SimHei"/>
              </a:rPr>
              <a:t>经文理解与应用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sym typeface="SimHei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4013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从神而来的智慧，赋予人超越人性自我中心的判断力，保守人心，面对各种复杂境遇做合神心意的判断和选择。</a:t>
            </a:r>
          </a:p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私情与公义常较量：私情对公正判断的干扰，导致败坏，被唾弃。持守公正是非明确的人，得神喜悦，被人敬重。</a:t>
            </a: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kumimoji="0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</p:spTree>
    <p:extLst>
      <p:ext uri="{BB962C8B-B14F-4D97-AF65-F5344CB8AC3E}">
        <p14:creationId xmlns:p14="http://schemas.microsoft.com/office/powerpoint/2010/main" val="3377458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sym typeface="SimHei"/>
              </a:rPr>
              <a:t>经文理解与应用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sym typeface="SimHei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307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纯正的情谊中不失是非正直之心，在建造关系之前，先预备自我属灵生命。</a:t>
            </a:r>
          </a:p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言语传达生命品质，带出后果：重视言语的力量，不可信口开河颠倒是非，为自己的话语负责任。</a:t>
            </a: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kumimoji="0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</p:spTree>
    <p:extLst>
      <p:ext uri="{BB962C8B-B14F-4D97-AF65-F5344CB8AC3E}">
        <p14:creationId xmlns:p14="http://schemas.microsoft.com/office/powerpoint/2010/main" val="16690926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sym typeface="SimHei"/>
              </a:rPr>
              <a:t>经文理解与应用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sym typeface="SimHei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3542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生命的创伤需被从神而来的恩典与真理医治，方能走出以恶治恶、冤冤相报的黑暗循环。</a:t>
            </a:r>
          </a:p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智慧人因生命有方向与目标指向， 善于从负面事件与他人间接经验中获得训诲与领悟，收获成长的智慧和经验。</a:t>
            </a: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kumimoji="0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</p:spTree>
    <p:extLst>
      <p:ext uri="{BB962C8B-B14F-4D97-AF65-F5344CB8AC3E}">
        <p14:creationId xmlns:p14="http://schemas.microsoft.com/office/powerpoint/2010/main" val="633144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sym typeface="SimHei"/>
              </a:rPr>
              <a:t>经文理解与应用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sym typeface="SimHei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307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追求安逸、满足眼前短暂舒适，但潜伏的危机很快临到。</a:t>
            </a:r>
          </a:p>
          <a:p>
            <a:pPr marL="514350" lvl="0" indent="-5143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生命需要不断警醒，持守在神的话语与真理中，谨防肉体的软弱与私欲在心中蔓延、辖制生命掌权得胜。</a:t>
            </a: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kumimoji="0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</p:spTree>
    <p:extLst>
      <p:ext uri="{BB962C8B-B14F-4D97-AF65-F5344CB8AC3E}">
        <p14:creationId xmlns:p14="http://schemas.microsoft.com/office/powerpoint/2010/main" val="33407085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sym typeface="SimHei"/>
              </a:rPr>
              <a:t>总结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sym typeface="SimHei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7" y="1295400"/>
            <a:ext cx="6659883" cy="4475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457200" marR="0" lvl="0" indent="-457200" algn="just" defTabSz="4572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你要保守你的心，胜过保守一切。因为一生的果效，是由心发出。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FF2600"/>
                </a:solidFill>
              </a:uFill>
              <a:latin typeface="黑体" panose="02010609060101010101" pitchFamily="49" charset="-122"/>
              <a:ea typeface="黑体" panose="02010609060101010101" pitchFamily="49" charset="-122"/>
              <a:sym typeface="PingFang HK Regular"/>
            </a:endParaRPr>
          </a:p>
          <a:p>
            <a:pPr marL="0" marR="0" lvl="0" indent="0" algn="r" defTabSz="4572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箴 </a:t>
            </a: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4</a:t>
            </a: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23</a:t>
            </a:r>
          </a:p>
          <a:p>
            <a:pPr marL="457200" marR="0" lvl="0" indent="-457200" algn="just" defTabSz="4572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FF2600"/>
                </a:solidFill>
              </a:uFill>
              <a:latin typeface="黑体" panose="02010609060101010101" pitchFamily="49" charset="-122"/>
              <a:ea typeface="黑体" panose="02010609060101010101" pitchFamily="49" charset="-122"/>
              <a:sym typeface="PingFang HK Regular"/>
            </a:endParaRPr>
          </a:p>
          <a:p>
            <a:pPr marL="457200" marR="0" lvl="0" indent="-457200" algn="just" defTabSz="4572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遵守我的命令就得以存活，保守我的法则（或作指教），好像保守眼中的瞳仁</a:t>
            </a: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marR="0" lvl="0" indent="0" algn="r" defTabSz="4572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箴 </a:t>
            </a: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7</a:t>
            </a: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2</a:t>
            </a: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kumimoji="0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</p:spTree>
    <p:extLst>
      <p:ext uri="{BB962C8B-B14F-4D97-AF65-F5344CB8AC3E}">
        <p14:creationId xmlns:p14="http://schemas.microsoft.com/office/powerpoint/2010/main" val="37472861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sym typeface="SimHei"/>
              </a:rPr>
              <a:t>总结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sym typeface="SimHei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7" y="1295400"/>
            <a:ext cx="6659883" cy="3388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800" marR="0" lvl="0" indent="-514800" algn="just" defTabSz="4572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26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sym typeface="PingFang HK Regular"/>
              </a:rPr>
              <a:t>灵命建造的根基是认识神和祂的旨意，弃绝远离罪与恶。属灵生命需要用真理建造，在神的本意中领受生命的智慧和法则，分辨是非，并在神的保守中持守得胜，在人生各种境遇中做合神心意的选择。</a:t>
            </a: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kumimoji="0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</p:spTree>
    <p:extLst>
      <p:ext uri="{BB962C8B-B14F-4D97-AF65-F5344CB8AC3E}">
        <p14:creationId xmlns:p14="http://schemas.microsoft.com/office/powerpoint/2010/main" val="30643695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3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1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2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1951</TotalTime>
  <Words>801</Words>
  <Application>Microsoft Office PowerPoint</Application>
  <PresentationFormat>全屏显示(4:3)</PresentationFormat>
  <Paragraphs>74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11</vt:i4>
      </vt:variant>
      <vt:variant>
        <vt:lpstr>幻灯片标题</vt:lpstr>
      </vt:variant>
      <vt:variant>
        <vt:i4>9</vt:i4>
      </vt:variant>
    </vt:vector>
  </HeadingPairs>
  <TitlesOfParts>
    <vt:vector size="26" baseType="lpstr">
      <vt:lpstr>SimHei</vt:lpstr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1_Muster (1)</vt:lpstr>
      <vt:lpstr>Muster (1)</vt:lpstr>
      <vt:lpstr>Muster</vt:lpstr>
      <vt:lpstr>1_PPT2</vt:lpstr>
      <vt:lpstr>2_Muster (1)</vt:lpstr>
      <vt:lpstr>3_Muster (1)</vt:lpstr>
      <vt:lpstr>7_Benutzerdefiniertes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SONG Pengyang</cp:lastModifiedBy>
  <cp:revision>2596</cp:revision>
  <cp:lastPrinted>2021-04-07T14:28:01Z</cp:lastPrinted>
  <dcterms:created xsi:type="dcterms:W3CDTF">2013-12-13T09:03:28Z</dcterms:created>
  <dcterms:modified xsi:type="dcterms:W3CDTF">2022-11-20T12:50:36Z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