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讲题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anchor="ctr"/>
          <a:lstStyle/>
          <a:p>
            <a:pPr defTabSz="457200">
              <a:defRPr sz="51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讲题</a:t>
            </a:r>
          </a:p>
          <a:p>
            <a:pPr defTabSz="457200">
              <a:defRPr sz="51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欢欢喜喜地回来</a:t>
            </a:r>
          </a:p>
        </p:txBody>
      </p:sp>
      <p:sp>
        <p:nvSpPr>
          <p:cNvPr id="120" name="讲员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49833">
              <a:defRPr sz="2849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讲员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49833">
              <a:defRPr sz="2849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陈梁兆琪师母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总结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rgbClr val="7BC941"/>
                </a:solidFill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rPr dirty="0" err="1"/>
              <a:t>总结</a:t>
            </a:r>
            <a:endParaRPr b="1" dirty="0">
              <a:latin typeface="Tahoma"/>
              <a:ea typeface="Tahoma"/>
              <a:cs typeface="Tahoma"/>
              <a:sym typeface="Tahoma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耶稣基督教导信徒去传福音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55319" indent="-641984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舍弃自己多余的需要，不要花时间和精力去追求不需要，不能满足和不能成就神旨意的事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55319" indent="-641984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舍弃自己的尊严，耶稣彻底舍弃尊严拯救了我们。我们也要为福音的原故舍弃尊严，与基督同行，分担基督的受苦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55319" indent="-641984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舍弃自己的能力，我们只要做好撒种的工作，其余的完全交托在神的手里，深信神的预备和神的工作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55319" indent="-641984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不要因我们做了什么而欢喜，要因我们的名被记录在天上而欢喜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但愿我们在分享见证时都归荣耀与神</a:t>
            </a:r>
            <a:r>
              <a:rPr dirty="0"/>
              <a:t>！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引言…"/>
          <p:cNvSpPr txBox="1">
            <a:spLocks noGrp="1"/>
          </p:cNvSpPr>
          <p:nvPr>
            <p:ph type="body" idx="1"/>
          </p:nvPr>
        </p:nvSpPr>
        <p:spPr>
          <a:xfrm>
            <a:off x="719963" y="557127"/>
            <a:ext cx="11332338" cy="8676945"/>
          </a:xfrm>
          <a:prstGeom prst="rect">
            <a:avLst/>
          </a:prstGeom>
        </p:spPr>
        <p:txBody>
          <a:bodyPr anchor="t"/>
          <a:lstStyle/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solidFill>
                  <a:srgbClr val="7BC941"/>
                </a:solidFill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rPr dirty="0" err="1"/>
              <a:t>引言</a:t>
            </a:r>
            <a:endParaRPr dirty="0"/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继续在传福音上学习，使我们能像当时传福音的信徒一样“欢欢喜喜地回来”分享和见证主恩</a:t>
            </a:r>
            <a:r>
              <a:rPr dirty="0"/>
              <a:t>！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solidFill>
                  <a:srgbClr val="7BC941"/>
                </a:solidFill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rPr dirty="0" err="1"/>
              <a:t>经文背景</a:t>
            </a:r>
            <a:endParaRPr b="1" dirty="0">
              <a:latin typeface="Tahoma"/>
              <a:ea typeface="Tahoma"/>
              <a:cs typeface="Tahoma"/>
              <a:sym typeface="Tahoma"/>
            </a:endParaRPr>
          </a:p>
          <a:p>
            <a:pPr marL="416718" indent="-416718" defTabSz="457200">
              <a:spcBef>
                <a:spcPts val="600"/>
              </a:spcBef>
              <a:spcAft>
                <a:spcPts val="600"/>
              </a:spcAft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latin typeface="Tahoma"/>
                <a:ea typeface="Tahoma"/>
                <a:cs typeface="Tahoma"/>
                <a:sym typeface="Tahoma"/>
              </a:rPr>
              <a:t>传福音是每个基督徒的责任</a:t>
            </a:r>
            <a:r>
              <a:rPr dirty="0">
                <a:latin typeface="Tahoma"/>
                <a:ea typeface="Tahoma"/>
                <a:cs typeface="Tahoma"/>
                <a:sym typeface="Tahoma"/>
              </a:rPr>
              <a:t>。</a:t>
            </a:r>
          </a:p>
          <a:p>
            <a:pPr marL="416718" indent="-416718" defTabSz="457200">
              <a:spcBef>
                <a:spcPts val="600"/>
              </a:spcBef>
              <a:spcAft>
                <a:spcPts val="600"/>
              </a:spcAft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耶稣教导传福音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rPr dirty="0"/>
              <a:t>要身体力行；有勇气进入冷漠的世界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2.</a:t>
            </a:r>
            <a:r>
              <a:rPr dirty="0"/>
              <a:t>不要带多余的东西，作多余的事；不要诸多挑剔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3.</a:t>
            </a:r>
            <a:r>
              <a:rPr dirty="0"/>
              <a:t>传道的人是有尊严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，但亦要放下</a:t>
            </a:r>
            <a:r>
              <a:rPr lang="zh-CN" altLang="en-US">
                <a:latin typeface="Helvetica Neue"/>
                <a:ea typeface="Helvetica Neue"/>
                <a:cs typeface="Helvetica Neue"/>
                <a:sym typeface="Helvetica Neue"/>
              </a:rPr>
              <a:t>尊严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0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4.</a:t>
            </a:r>
            <a:r>
              <a:rPr dirty="0"/>
              <a:t>用福音作全人(</a:t>
            </a:r>
            <a:r>
              <a:rPr dirty="0" err="1"/>
              <a:t>身心灵</a:t>
            </a:r>
            <a:r>
              <a:rPr dirty="0"/>
              <a:t>)</a:t>
            </a:r>
            <a:r>
              <a:rPr dirty="0" err="1"/>
              <a:t>医治，让人知道神的国要来到</a:t>
            </a: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3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12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一个主题去解释这些教导：舍弃…"/>
          <p:cNvSpPr txBox="1">
            <a:spLocks noGrp="1"/>
          </p:cNvSpPr>
          <p:nvPr>
            <p:ph type="body" idx="1"/>
          </p:nvPr>
        </p:nvSpPr>
        <p:spPr>
          <a:xfrm>
            <a:off x="487809" y="783981"/>
            <a:ext cx="12029182" cy="8185638"/>
          </a:xfrm>
          <a:prstGeom prst="rect">
            <a:avLst/>
          </a:prstGeom>
        </p:spPr>
        <p:txBody>
          <a:bodyPr anchor="t"/>
          <a:lstStyle/>
          <a:p>
            <a:pPr marL="0" indent="0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PingFang TC Regular"/>
              <a:defRPr sz="33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一个主题去解释这些教导：舍弃</a:t>
            </a:r>
            <a:endParaRPr dirty="0"/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PingFang TC Regular"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solidFill>
                  <a:srgbClr val="000000"/>
                </a:solidFill>
              </a:rPr>
              <a:t>罗</a:t>
            </a:r>
            <a:r>
              <a:rPr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12:2</a:t>
            </a:r>
            <a:r>
              <a:rPr dirty="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 err="1"/>
              <a:t>不要效法这个世界，只要心意更新而变化，叫你们察验何为上帝的善良、纯全、可喜悦的旨意</a:t>
            </a:r>
            <a:r>
              <a:rPr dirty="0"/>
              <a:t>。</a:t>
            </a: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PingFang TC Regular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我们要舍弃用世界的想法去传福音；用耶稣基督的教导来更新我们传福音的心思意念，我们在神里面便有新的体验，并且看到神的作为和旨意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1.舍弃自己多余的需要…"/>
          <p:cNvSpPr txBox="1">
            <a:spLocks noGrp="1"/>
          </p:cNvSpPr>
          <p:nvPr>
            <p:ph type="body" idx="1"/>
          </p:nvPr>
        </p:nvSpPr>
        <p:spPr>
          <a:xfrm>
            <a:off x="540466" y="806462"/>
            <a:ext cx="12126832" cy="8444891"/>
          </a:xfrm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rPr dirty="0"/>
              <a:t>舍弃自己多余的需要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10:4-5,8 </a:t>
            </a:r>
            <a:r>
              <a:rPr dirty="0" err="1"/>
              <a:t>不要带钱囊，不要带口袋，不要带鞋子；在路上也不要向人问安。无论进哪一家，先要说</a:t>
            </a:r>
            <a:r>
              <a:rPr dirty="0"/>
              <a:t>：“</a:t>
            </a:r>
            <a:r>
              <a:rPr dirty="0" err="1"/>
              <a:t>愿这一家平安</a:t>
            </a:r>
            <a:r>
              <a:rPr dirty="0"/>
              <a:t>。”…</a:t>
            </a:r>
            <a:r>
              <a:rPr dirty="0" err="1"/>
              <a:t>无论进哪一城，人若接待你们，给你们摆上什么食物，你们就吃什么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耶稣告诉我们有基本需要就不用作多余的准备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太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6:32</a:t>
            </a:r>
            <a:r>
              <a:rPr dirty="0"/>
              <a:t>……你们需要这一切东西，你们的天父都知道。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33</a:t>
            </a:r>
            <a:r>
              <a:rPr dirty="0"/>
              <a:t>你们要先求上帝的国和他的义，这些东西都要加给你们了。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不要花时间和精力去追求不需要，不能满足我们和不能成就神旨意的事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传福音，让我们经历神的供应，更能得到心灵喜乐的满足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2.舍弃自己的尊严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2.</a:t>
            </a:r>
            <a:r>
              <a:rPr dirty="0"/>
              <a:t>舍弃自己的尊严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10:7  </a:t>
            </a:r>
            <a:r>
              <a:rPr dirty="0" err="1"/>
              <a:t>你们要住在那家，吃喝他们所供给的，因为工人得工价是应当的</a:t>
            </a:r>
            <a:r>
              <a:rPr dirty="0"/>
              <a:t>……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8390" indent="-458390" algn="just" defTabSz="457200">
              <a:spcBef>
                <a:spcPts val="600"/>
              </a:spcBef>
              <a:spcAft>
                <a:spcPts val="600"/>
              </a:spcAft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传道的人也有权利和尊严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rPr dirty="0"/>
              <a:t>十字架的爱：耶稣在成就救恩时就舍弃了尊严。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2.</a:t>
            </a:r>
            <a:r>
              <a:rPr dirty="0"/>
              <a:t>背起十字架跟随耶稣基督：我们也要为福音舍弃尊严，与基督同行，分担基督的受苦。</a:t>
            </a: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罗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1:16 </a:t>
            </a:r>
            <a:r>
              <a:rPr dirty="0" err="1"/>
              <a:t>我不以福音为耻，这福音本是神的大能，要救一切相信的</a:t>
            </a:r>
            <a:r>
              <a:rPr dirty="0"/>
              <a:t>……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也要明白：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也要明白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没有讨厌你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他不是拒绝你，而是拒绝神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爱就把惧怕除去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约一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4:18</a:t>
            </a:r>
            <a:r>
              <a:rPr dirty="0"/>
              <a:t>爱里没有惧怕；爱既完全，就把惧怕除去。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学习舍弃自己时，是在神面前谦卑，被神使用时便能找到自己的价值，这才是对自己尊严的肯定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/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3.舍弃自己的能力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3.</a:t>
            </a:r>
            <a:r>
              <a:rPr dirty="0"/>
              <a:t>舍弃自己的能力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世上的人依靠自己的能力。</a:t>
            </a:r>
            <a:r>
              <a:rPr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属神的教会，是靠神的能力</a:t>
            </a:r>
            <a:r>
              <a:rPr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10:17-20 </a:t>
            </a:r>
            <a:r>
              <a:rPr dirty="0"/>
              <a:t>那七十二个人欢欢喜喜地回来，说：“主啊，因你的名，就是鬼也服了我们。”耶稣对他们说：“我看见撒但从天上坠落，像闪电一样。我已经给你们权柄可以践踏蛇和蝎子，又胜过仇</a:t>
            </a:r>
            <a:r>
              <a:rPr dirty="0"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rPr dirty="0"/>
              <a:t>一切的能力，绝没有什么能害你们。然而，不要因灵服了你们就欢喜，而要因你们的名记录在天上欢喜。”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SzTx/>
              <a:buNone/>
              <a:defRPr sz="11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我们为主作工能有果效，不是因为自己的能力，而是主耶稣亲自工作。我们只要做好撒种的工作，其余的完全交托在神的手里，深信神必有预备和亲自作工。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我们为主作工能有果效，不是因为自己的能力，而是主耶稣亲自工作。我们只要做好撒种的工作，其余的完全交托在神的手里，深信神必有预备和亲自作工。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发单张的工作，不但让人知道教会的存在，更让弟兄姐妹经历神的帮助，激发传福音的热心，坚固信心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与人分享不莱梅团契发单张的见证，他们都归荣耀</a:t>
            </a:r>
            <a:r>
              <a:rPr lang="zh-CN" altLang="en-US" dirty="0"/>
              <a:t>与</a:t>
            </a:r>
            <a:r>
              <a:rPr dirty="0"/>
              <a:t>神！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61713" indent="-148378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1595"/>
            </a:pPr>
            <a:endParaRPr sz="11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10:20 然而，不要因灵服了你们就欢喜，而要因你们的名记录在天上欢喜。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600"/>
              </a:spcBef>
              <a:spcAft>
                <a:spcPts val="600"/>
              </a:spcAft>
              <a:buSzTx/>
              <a:buNone/>
              <a:defRPr sz="3300">
                <a:solidFill>
                  <a:schemeClr val="accent1">
                    <a:hueOff val="114395"/>
                    <a:lumOff val="-24975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10:20 </a:t>
            </a:r>
            <a:r>
              <a:rPr dirty="0" err="1"/>
              <a:t>然而，不要因灵服了你们就欢喜，而要因你们的名记录在天上欢喜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耶稣提醒我们，不要因我们做了什么而欢喜，要因我们的名被记录在天上而欢喜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因为成就这事的不是靠我们的能力，是神的能力和神的工作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0324" indent="-306989" algn="just" defTabSz="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Helvetica Neue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神是知道我们为传福音撒种了，付出了，所以我们的名被祂记在心里了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302</Words>
  <Application>Microsoft Office PowerPoint</Application>
  <PresentationFormat>自定义</PresentationFormat>
  <Paragraphs>51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Helvetica Light</vt:lpstr>
      <vt:lpstr>Helvetica Neue</vt:lpstr>
      <vt:lpstr>Helvetica Neue Light</vt:lpstr>
      <vt:lpstr>Helvetica Neue Medium</vt:lpstr>
      <vt:lpstr>Helvetica Neue Thin</vt:lpstr>
      <vt:lpstr>PingFang SC Regular</vt:lpstr>
      <vt:lpstr>PingFang TC Regular</vt:lpstr>
      <vt:lpstr>PingFang TC Semibold</vt:lpstr>
      <vt:lpstr>Tahoma</vt:lpstr>
      <vt:lpstr>White</vt:lpstr>
      <vt:lpstr>讲题 欢欢喜喜地回来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讲题 欢欢喜喜地回来</dc:title>
  <cp:lastModifiedBy>SONG Pengyang</cp:lastModifiedBy>
  <cp:revision>3</cp:revision>
  <dcterms:modified xsi:type="dcterms:W3CDTF">2022-10-30T18:34:48Z</dcterms:modified>
</cp:coreProperties>
</file>