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  <p:sldMasterId id="2147483816" r:id="rId14"/>
    <p:sldMasterId id="2147483828" r:id="rId15"/>
    <p:sldMasterId id="2147483840" r:id="rId16"/>
    <p:sldMasterId id="2147483852" r:id="rId17"/>
    <p:sldMasterId id="2147483864" r:id="rId18"/>
    <p:sldMasterId id="2147483876" r:id="rId19"/>
    <p:sldMasterId id="2147483888" r:id="rId20"/>
    <p:sldMasterId id="2147483899" r:id="rId21"/>
  </p:sldMasterIdLst>
  <p:sldIdLst>
    <p:sldId id="256" r:id="rId22"/>
    <p:sldId id="257" r:id="rId23"/>
    <p:sldId id="258" r:id="rId24"/>
    <p:sldId id="259" r:id="rId25"/>
    <p:sldId id="260" r:id="rId26"/>
    <p:sldId id="267" r:id="rId27"/>
    <p:sldId id="261" r:id="rId28"/>
    <p:sldId id="262" r:id="rId29"/>
    <p:sldId id="263" r:id="rId30"/>
    <p:sldId id="264" r:id="rId31"/>
    <p:sldId id="266" r:id="rId32"/>
    <p:sldId id="265" r:id="rId3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slide" Target="slides/slide1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slide" Target="slides/slide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altLang="zh-CN" noProof="1"/>
              <a:t>Master-Untertitelformat bearbeiten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41003B-D34D-D314-C973-2099F31E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A1DA41-DF7E-AC2C-DF32-655024F74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814E17-C87F-9A1A-A7EC-0AAC0C67B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53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8ABA61-AF5E-F12D-D9D9-C9177269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B6F192-4203-0E58-5736-1BE91F17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62823C-E3C7-087E-295E-73E8C665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53126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7587BC-2ACB-4107-01DD-ACF4D79F2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9DB873-2290-A9E0-7B49-54BAEB304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556AA6-BF74-659F-8F11-86A6D300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D9C5EA6-74B4-459D-976E-28B32CCDB60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458870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DC077-6CAB-69A6-1526-FAB0F510F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3DB216-BA9E-40D1-0E49-2C226ED8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EABABA-7123-B267-E653-BC8E45AA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D699CE4-3DAE-4EE1-A0FA-0BAFC90D477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8267366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F128A0-74F0-980E-5D44-FC66EB6F7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75D614-117E-96FA-AFE0-8B500D6F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AF9CDF-E4C9-9829-467F-DFE21543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496358B-AE34-474D-ADE3-E3D4A190C4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64883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48F94ED-754D-9787-18F9-60FA578E6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BC8DC3C-7456-F5B0-BF9F-E2D21113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124A0D-C5B7-94BA-3B9B-203A3EAC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17F6022-D423-4CF1-B1BF-CD3347DFCD3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7613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B651C32-35EF-83F6-7622-63FC63B1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F1BC339-D5D5-CA32-1DF5-DE8412853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CDD67D-9BE8-59C4-0859-1F1E35F3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2873170-1D83-4C60-BB72-1E5FBEBCD36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395663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90E4221-1700-3EEC-327A-4EDBB7AF2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022CC33-456D-73B6-DAA4-BFC8AEC5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7B041A07-AFE5-CBC5-6624-9A322D7A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1B490A2-96B1-4CAF-AFDC-F8A13E6EA79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643342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BF8AE4-6F20-FE17-381C-58DF8412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3C2A6B-B571-36A7-38DA-07978CA48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7E6B734-4F2E-CCAC-AF1F-4FEE35BD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385C4AE-0C6E-4F88-9817-B8D4809B092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428382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47963B-5211-2A9B-2110-6A0E18C2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1F40C34-60AD-2154-B737-85B86941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C7E992-6D49-F0AB-2F51-59B6A715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195B184-6C97-45EE-8EAA-C974DF00B99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5106186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B5D041B-FA2A-D153-3938-D8BA74C1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CFEFA64-E5EA-CDE9-A5C2-29A5BB4AF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70D2AA4-4B08-C295-D873-8E07CB58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812A468-E3D9-4B4E-90E1-D66D0317021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150209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2A49BD-EAE1-6F32-F6F3-974E2D2F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52EDF-3FFD-AD14-19ED-9001FBE59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E66089-2710-83FC-2FF1-168B4EBE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FA452C0-F82F-415B-897A-40B4F230AC3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1870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3063C0-293A-7A44-5C6B-86668597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AE1FBF-3B68-519D-E444-317DEC5DB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FF3A84-81F6-B7F6-A4EB-6DA528C0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08474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BFF84D-5D03-D199-B1B2-536F8332C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67C664-C89B-C82F-385D-DF053E691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5A436F-9D73-0172-A9F8-230FB47E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B9DF1FB-F20F-4A1B-A116-41CAFD4CD1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7912370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E97CE0-769E-EC70-D7CE-D336B0DFB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E6C9F8-E734-D11E-8A24-543C139B4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AECB91-DC6B-7977-8ADC-8B18841C1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D2BFF-6B71-44AF-ADFE-E1EB0CF4DBB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565932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E30853-7E4E-006E-983E-D7F98D52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334575-DEAA-8334-F655-F6B35872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42A243-3D0E-F7A3-2AC3-2BFDEFEC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397F6-A11A-4207-893F-AD5B4596954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8683903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24B71B-BD64-0489-675D-09A8ECD0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7AC751-3CD9-547A-9A18-DE5C92653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581E92-6B56-9B6C-5427-C512AE84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8E613-3B6B-464C-AF7D-57D605A139B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5912673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BB76201-238C-FC11-7C28-2FE97D838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6A0AF1-A60B-F69A-6929-D3B7E113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8A7414-03D1-A5D7-DB46-81FA1F07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881E4-4580-4821-837C-757176B5F78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8584663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3F22131-53C3-3BA3-0AA0-B17AE779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AB86B4-EF99-1C91-FCCE-F9F86FC59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FDED518-587A-9080-2014-EDDF4E42E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B1135-FD03-4CFE-B365-C6456573D77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0433715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444B1D9-B50D-520D-11FB-7BBA078EA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9E675D9-501B-777A-CFE2-1332AFC4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7C979A1B-A877-6B86-42F4-FC5790C1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1BD73-3410-44AC-887D-347627ECDFF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8847200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F04863E-F62E-9F26-42F4-152C479C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5398AE3-52B6-3DC1-1B07-15683CD00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6CC006D-C21D-14FD-CF21-ABD947D91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EC2A3-A3AB-452D-8952-F8EDF873092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84681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D6A972-1E62-9525-593A-909246C5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215AFB8-0E78-BD95-3602-ADE216A7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98397EB-0B6B-B726-BEE6-76BD609E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A8990-B6F8-42CB-8225-CF23517A9CC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323237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C0010FB-E8A9-5F56-AA31-AD4AF5A5D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25493E9-2DBB-D361-381A-895F3F53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013771-16AE-57E7-FD63-7639050A0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AF1B7-7316-4271-B630-5F9C115B92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51533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08C309-3424-32D4-D42C-7ABAD6E32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C6568D-EE3B-C360-8DF7-8AE954551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6A51AA-B26D-4BE0-6AA1-5B4B168D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721B1-A654-4552-B2C9-97F5DE336E4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298643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5C0381-5E7C-3EB6-B6E9-B30B46145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D15E23-A2FA-0749-0B4C-B47D598A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5DFFF9-4CD3-C9FA-7111-986CAC875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6430E-22D9-4D65-B37D-0DE9FDA49D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7299610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97DEDA-52D4-1A07-6C88-FB8FDEF9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1C0FDD-31EA-CD01-485B-384FCF090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175679-77C4-4C52-0953-97791C11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16D45-03F9-4236-913C-8239D605D98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413587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266D8B-AADC-D12E-5D08-7A594D57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3D8B64-EDCB-BD1F-F05C-0E15389D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71F107-FACE-B918-98A0-97FAD27F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60763-EB1D-499C-BF16-57F9CAA26B6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911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CCD012-9914-64A1-992E-AC9078256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CB34BD-2B36-8723-2DBB-0E4883DC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3D4C66-0810-F491-8915-2B266AC7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6FE7C-BB3A-4412-A8B1-FAA73700D5B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0927712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0D97DB-8742-C0FB-24C3-DBAB6415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CFAB9A-E8D1-AA72-DD4A-345B4157D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97749-1F4C-AB20-C376-830A387B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295B2-7DC9-486C-8C13-2A53C2D5988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028967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482406E-56E3-29F3-14F4-CB618AE7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3485310-E804-1207-8EBE-BDEA36FE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2A03F8A-7DCB-52AD-080B-53D04A72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4F6A9-FBEE-4E15-A7B5-3D7E7EBB2A3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1289650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D9913D-03CF-9B26-F2D4-A54864DA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546315E-F9E8-6FB3-137B-BBD8A8ED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4B4FE2F-2E0D-A6D4-46D5-8FBD637E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21CA5-4D26-4DED-B0F4-467C5491D0C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2412286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33F1EF21-832B-BBFE-29E1-FF717AFA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ABD0C7EB-AA54-8196-85AD-A5105F23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4B980FD-F2FE-CDBA-3C06-EFEA0BBDF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B7916-2B13-4348-B91C-2D04CE2C7E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067808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DDD0326-75A1-133C-6E2D-7B6A13B1D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0B9AB333-4AFB-3E3D-931E-C5F83851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6F95457D-9A81-1B9A-F70F-1C941B72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38B71-BF34-42E5-9507-9463D4ACFF5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156405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BC125CA-889C-D4C1-7582-3C82C91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AE4C327-53E6-B4D4-B593-0520C180D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C14834-AFF9-373D-78DA-B5EA8505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E0109-D11C-4CE0-9FEA-41233BC4116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43656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DE6E95-2AF5-A9BB-570B-B4EEA6A3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F6404D-EB9E-C9C1-E9E4-6AE77CB4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F405D9-A467-6FE2-A28D-C4510CF0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36D72-429A-403F-B4DE-5372C19A8C2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173455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6E182E-3EC3-E5B2-83E6-D769A6E5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8DBFE13-6708-D8E0-A5F3-9FE40904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39BB449-E22E-837C-A6EF-DE460FF3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96FDE-7B8E-47EC-B927-1787C04094C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79984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23098E-A0BF-BAFC-DB8E-C7D4662B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BDF8DD-88D4-9A6F-897B-EE9A5440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9EEEDD-DE07-6917-86E7-9E829617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62BD8-0D1F-440D-888E-A1473505A2C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999875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1AC562-D557-B17C-8302-6B0B55E2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384100-8EB0-32EB-005F-8665CFF7E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CAFDC7-A69D-427A-9D3D-22FBED8C3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688E-ECDF-4843-BE5B-3FBE050896E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4441572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altLang="zh-CN" noProof="1"/>
              <a:t>Master-Untertitelformat bearbeiten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8E981F-D6A0-9B9D-96BE-F8E4797860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017B90-74FB-9041-422A-A3855D5BE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53AF74-76BF-BF82-2890-995782CC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9804F98-4858-4506-9C85-EC24E8F8EF2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185344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85A7DB-445D-A556-B358-E5B69040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A9B03E-7BD6-48D2-D6E8-F9438C46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20BA07-C893-33B8-AF35-72094FD94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16541C8-723D-4FBD-AB30-5E56A626BDD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8901835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E138D7-664E-CFE3-EECE-8E883E4990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3C2592-198A-725C-DF4A-98D1C329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E266C5-6F59-B51D-602D-B570552F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718C05C-9038-491C-B371-49B9D4FAC3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8006218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FFF66E5-032C-EB3C-BF91-C66D8ECF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E32EE61-E4B1-B491-4C64-47A61821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B05BEED-25A9-A4FA-A586-80C05C29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4802450-8EE4-48E5-9655-BEEBDDEE6CC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8650424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B662B80-0087-34F9-13B9-89F5423B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6C10D4B-E4E3-8C98-D7EF-83209E21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401DB14-35ED-7DD5-5CCD-6F54DEEA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074B61B-E896-4617-B1A6-0036FCC486B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0451307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BBCBD74-A269-F918-2A6F-E8CDCE0C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51F316F-6849-08FA-ACDE-EB5E338AC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A85CF6E-CCDB-EF40-3687-87FBCD7C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0F96C84-4C87-463B-A0E2-7A7BE30D0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236242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BE1DD760-29BE-E02E-3C23-85C4F0F47B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81E0FAD-132C-263A-4BBC-A4451F720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38D17A99-22D5-3545-0CA4-F00273E1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2F1B35B-4873-495C-9532-8D1E049B07D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12494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9CFCAC-B30B-DBF9-9AB4-40A327257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AA71BD-56A5-971A-680E-B55C125AC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AC2D47-F1C1-977B-1CBA-C22E9FD3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6C7BF-449E-4459-8117-5D55DD9486E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8466632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19F5895-EB63-0FED-C3BC-478E88741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53B9917-AE7C-40DB-DE19-085426DFB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9887DC5-AFFC-B141-1514-F7F1D5F88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28C4838-E651-4F45-AEBF-9066EDDA9F6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8000635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29C21FF-A4FA-F52C-5BA2-531884FF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67F99E-333B-A3EF-151B-133923F1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562B3C-5A1F-3D65-C5B7-A1FA35F4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A8B2F6C-49AC-43CC-A554-E8C931FD37F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3572527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BD6EC8-7507-7F0C-EA84-957C1CC8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020E84-71F5-47E8-FA40-8B18024C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BC7B42-0969-A753-9E96-A393280C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082B73E-97FD-47ED-9A94-05D8B3A1F39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956152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DB3EA-5B9C-C23E-DF47-53F107310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95CF4A-FB5A-14F4-6759-41752971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1550D9-8457-8A9F-8292-2887ED05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08583FF-9631-4162-AB0E-F34C72322B6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157082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EDC6C8-0ACD-92C6-AE5C-69E7BDCC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B003B9-F7BD-2DB3-8841-936A7611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9312F6-102A-FBBE-ED35-EE8C582A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4359C-62C0-4CBD-B25D-1B723EDC074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2528067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775A42-C0E5-585D-4D81-515FB7A3F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847155-29E1-A8AB-5431-62898176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B10638-D98B-C1E2-1F4A-3369F5BD6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0EAE-DB66-4EA0-81B9-5C15C6B486D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769318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685A23-0D11-AF7E-8350-080F3A83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F8215-06E4-CBA3-6472-2EFA667A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877C-6FC8-BA9D-CCD4-E168E82C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B869A-5812-4678-84DB-E9F8F6C0F05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1201742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625A18A-8C75-9DA3-0AE1-D73D58C2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6A7AF47-493F-DD47-6949-C80313086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FBBABCE-891D-C23D-F257-75BC51CD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C1F65-7521-4ECD-A9B5-1A4CF9CA9C9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923041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FD3A0483-3C09-64DB-2ED4-A45CFBEE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D6EEECB-576D-26B0-7A80-BD4892A4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255C03E-CC1E-E2CA-350F-2D6244454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38D5B-FB24-4E31-BB29-84682F4B5F5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90136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26B132C-3407-BAB5-CBE2-0AF9FAFF4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EEE0940-E2BC-5AB2-E9A6-53BFE1E8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CD231BC-BAA8-3171-42DC-208A24CA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7B71E-0273-44DB-89DD-801852F28F2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210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EC40A92-C39C-0E3D-416F-63B83129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8E58B26-050A-D8FC-CBA8-D84B41A05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FDE0689-A9EC-7161-DA6C-2F9DC3CD0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AD662-F651-4C2A-B104-8D9BF28306F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7632897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DCE9ADB-C858-9A89-24A4-E8941FC8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8B0A83B-91D3-9B08-4BA5-95907F21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4D12D44-3A34-4F04-4A64-18D1D554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7217C-230E-4A29-B501-20EDBC8FB59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904479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E9B8ED0-1E45-F16F-3A55-A924883B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8977CA-EF33-E8FA-AB15-9D3C47C0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0506510-D112-8708-52ED-FBA9AA28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9E079-963A-4E39-B03A-9EFB28CE2B4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226861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C086743-37DE-4ED1-71B8-7E80C9486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B6C34A-4027-977A-9707-67B072F83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DB01E2-AA1D-8156-2EC4-BEEE18B3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F1DA1-8C56-4744-A161-662BCB373D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1065291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286B28-0DEA-F740-30BF-39C53E9EF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131B64-4131-C4C6-11C2-F1300D6C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EBCE3-9C9C-67CA-0AF0-ABB9025B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9C5EE-C51C-44CD-A452-B27ECFD5843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7948394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2173E3-CEA0-2DA5-3DE2-89047DDC9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ABF636-A4A6-1641-C7D4-69497C584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A09E97-26FD-64AC-745C-B6234867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43EE5-6E08-4827-B951-4B9F4754967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749338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8DB282-092D-3625-8AF9-1A7B42EB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5CD558-283F-892B-A8DC-65336ED5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F89142-8E74-A4C9-68A4-267472E0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5BE3B-D19C-4099-AD1A-3D81A07DC86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8561969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D3FCBE-B6B2-DF56-FD35-E9B11091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504F0F-3379-7BE3-D1F1-1179789A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7A533-7B08-BFAD-353A-6ACA07349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AC4F4-9243-45CD-9533-E2171E5264E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6426284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15F07E-E17A-632E-DDC0-CF7804981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ECD043-54AB-EBDA-57CA-AD18C1FB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4FC898-C13C-CE7C-4416-A1935985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8E7FB-E26D-4718-8835-BC3DDF5E013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54772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38636AE-ED9B-1D17-5E7B-784A78CF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6590324-CC7B-4131-3DB7-A53439511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5C97AD8-EA93-4F03-4086-69FC417A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18CBC-E861-4CAB-996D-999343C59ED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32371122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B41D55E-7D99-CB91-3559-79567FAA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9912CB1-528F-5C7F-DA7E-68A33F245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DB2CF54-65FC-011D-C7BB-BE0F2168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EA69D-F596-47F2-AB6E-C7E6B4BDAD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4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24457D1-844A-EFD6-CFE6-B5F33801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50CFB5-646A-74BF-DBC1-154A0299C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129CB08-6C26-386B-B889-CBC32DB3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7E688-7BAF-4C49-A122-2AE19616CAC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19308716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41A0820-159F-6808-B40D-D0D1EF31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9DB13C8-24C5-85A9-6BE4-CDB72179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F8A3A9BB-37BA-E802-8EE5-D4B22760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7378C-F5F2-421D-94C9-E3132121A85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361799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C4D8712-AED0-0586-B444-0D131A50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BCBEE179-18DE-53F9-6BC9-0D5CAE9A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EFBA8F0-8AAB-7E1E-5F23-E71B6FF7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AF195-2DB7-4A0D-BE04-12C6F06E288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313790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29DC96D-966F-6249-FDBE-49620DC8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75F87E-D9A0-2A58-2293-287CA66C5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C0995A5-3835-9774-058F-6B519102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0ED6F-2705-4CD3-A65E-0C130CE307C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7740931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572C327-10B6-DBCA-B801-78A3DA24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61343DB-A68D-E3C8-147C-0CE62527E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FDC0F2B-19AB-1A86-2DA9-DA09A8C2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CE62E-6F6E-4118-86A1-42EA573DD7C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29572486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F471D4-6292-545F-8BDF-8BD38A6F3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2BC565-BBBA-53CB-A840-9834186BB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23257B-2B12-7B76-8878-3A97191F8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82794-B868-42D1-9958-07F3A08EB5F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80081053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79A2DB-1293-5869-E093-FD6A69F30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7325C0-F6AD-E44C-E473-A2AAEB62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EE8037-73E0-2D89-8137-3D29B800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6A9-CE36-4DBC-88A7-95022FEAE06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7027044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61508C-A45A-948F-2BC0-D970297EE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CBDCA9-6FE8-A41E-3A91-68622058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A71A75-A4EA-7AFA-FC41-A90CC730F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81365-799F-4226-B1B4-A4F0A81C162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5794747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2106C8-D7C5-CEAE-A659-53FA494D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814249-5FF3-ADF4-104F-D2886C67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27D0C0-E7DA-31A5-A2A4-9825587D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74615-06D2-497C-A7AB-EDA5E0EB07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8312321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18669A-69DF-5AB1-183E-BEEFCFA45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2396BE-696F-A7F0-5ECC-51700BD7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7D3238-E1F5-9821-8847-25BBF98F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FC02C-FAD3-4C81-9794-956435DBC9C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1323790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C2238DB-F22F-E8E6-CA41-4EFAF719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A7A8814-578D-CEC2-B10D-8D6AAF17B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0250A8-0F53-0331-3A08-72D6168D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F7413-B71A-4F55-A92D-6A49D812743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2782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6A50D7A-F638-F8D1-3E29-019EFB12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CA7739B9-90FF-6707-EAA7-335D65BB5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B8D94F6-26C9-E4AF-5EF7-F85B3D65A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5FBBC-6B7D-4C60-AE1F-B2CB31481ED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716733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40A3B1D-6579-AFCA-AD48-BCDD0025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E3C4F26-5CD0-09AC-DBF3-3E7DFD16D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2255F02-353E-FE3F-E575-BAFBE413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F71BD-EE13-4557-B1E9-CEEEC56F758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267541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A387F29B-C274-2F44-8362-296DE7664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8100717-8C83-6456-06E9-84256A51A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04F589E-7925-3DBF-F868-4328A745B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9D5DC-E07D-4522-A8E5-CB2F016AD50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6616615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04A834ED-D426-DC5F-176B-D629FB0F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A7C067C-01A8-484E-39D9-D3FCDF63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CB4965-747D-92D3-31A4-193D6CE3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02917-8C4E-4481-A718-41586B12F48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470781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946C23A-8D89-4CE2-70C6-6F73424D3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382D64-6D3F-251D-5B1F-2DFEA9D46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488B9A-1FB2-41B0-4BE6-8A09DAFA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716C8-1738-49B6-81C4-743C42CFC90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400287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8476EE3-8344-D555-D433-5AF8C7CD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4DFBA18-B636-8A6F-84A5-F4119CD7F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7AC91B8-0F20-DE4F-42F1-380FB53B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012FF-52D1-486E-A663-89AB0B6570F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1909966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8CC292-FC8F-A555-D2D1-8E5AD96EC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83E81E-8868-0D14-C4FB-24EF0CC96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F2926E-BFC8-C4C1-3ED1-67BFFAD6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2D4FC-1B2C-4A99-A658-A488E309590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8163750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D8F71-EC52-3E1D-9BB6-93F16F853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D5BA56-63F6-8731-1AF5-69316E78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64C99E-F98F-5121-164A-D62861287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6755A-86F2-4A22-9676-13EB4BEC096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4868785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10FBA2-C513-3DCE-E458-E007B26B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386B6F-6530-C7E7-15A8-D3D9D9D67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E5C99E-7D4E-D95F-8CED-1B0961D52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D8659-E393-4B33-B019-82AF5110BE7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82258030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1A6F2B-415A-5429-CD45-8E1CA1C1C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BAB1C1-62E9-BFC6-4343-99E4F89F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FB7A2E-A011-D4B7-CA0F-22E144163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6C564-8207-4D7B-BEDA-4BC8A0AFDB2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3326066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5E4769-4FE4-B77C-5A82-8AB623F21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A73A58-EFE8-4412-9D7A-6287E000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2B3C2C-463D-ADDC-7C39-E19EB3E4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7FDDB-4C8E-4AD7-81E4-7627849D4FC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839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B687F68E-9ACA-4E08-AFB2-73ABFBB4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BD9B489D-4F63-07C4-94E6-1ADAD5DD5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38274C0-7D8A-FDA6-0873-6111E4B26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31B97-44C3-426B-B110-1CD2E41A049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554444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56896FE-4BCC-AE59-E5B3-9A16BD8D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C9AAC40-A621-6B86-1F9A-41CB8D718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782B494-65DD-09FF-8507-B75D23EAE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71943-F32A-408F-B607-4497E2568B4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8075761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BE71B47-5B85-FF06-90FF-69B3ECDF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25FAF79-CF87-A55D-D334-7ADC163F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73F0661-B17D-21F6-A3CB-64B75869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DB699-E3C9-4E0C-90ED-B0DD78D4C1B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69647114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7DC6ABD-E0C5-BF23-1063-461D4ED3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C0194E08-78D9-BD8B-919E-A5B6B8D3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A0A44868-DE7E-F721-7697-0C60DA06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03BA5-5F13-4918-B947-1254796639B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25297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540DAFD-A123-B425-144E-8A701014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7640BF3B-0BF1-B80A-C5DD-46BB49F7E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0DED1A-FCF9-8323-80AB-5E5BF501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A29A6-797B-4845-B635-03A54CD524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11768663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ED56564-B206-D256-9599-7D8E9395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D30F268-EF7B-E44C-0FD2-7D6161A8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25388DF-6720-DD11-648B-557FBE1A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CC8EA-CBF4-4AE9-8F32-D612D15DAD5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5135365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3D0FB3D-A220-B651-F695-BABA8347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922D9D9-EE10-E6AD-9BD3-2EFD59859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DDF14FF-0BBE-ADB6-B329-D582D290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7F060-0D73-4BB4-B6DC-3CE384816C4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010571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683EF1-7426-786E-0644-FF070C5FA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E88B64-1DD5-7901-F891-C88155E6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D718B0-C5EE-3220-84E7-A1DD7883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3735D-FD64-4295-ABD8-7A87F62BE65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280827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2819E-D77F-4738-3BA7-1EE746B25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896989-EE78-B632-5A50-D625B2C00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42972A-ACA7-74D3-6C88-E6B4C376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D4DF5-E032-4C12-B750-20BEDD13746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37289447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0D3DE1-EAD2-9905-BD75-03EC97995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51298F-CF08-4745-415E-2230E3BA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5C0A6B-B152-A4E3-1956-B9848BF9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E59D2-85C6-4E17-BAD0-EA4B9BC2823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0518166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B967FD-F18E-051E-F243-84F1C01C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CF70A9-33E0-7F69-B792-BEBF6CA2E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0312D1-FE59-EC1C-0F0F-2EA10A59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ECF21-22C6-47F6-9A92-152BB5372ED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51990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4BB47B7-CE47-9F36-C059-8EF0E07F2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D21C77-23C0-6964-C3AF-0B676E63D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CED5F97-E084-BFC6-6AD5-96496F082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059A8-D530-4469-8FE1-4AD475BDF90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90798866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B9D835-0715-66B3-A7B0-6089EF61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030EB1-E867-59FE-F716-F4570505A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2B382B-AAC4-C4F2-8FDD-69B9A107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5754D-443A-46BF-9B89-6E5425D21B2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427929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B2E54DE-D018-4DEF-28A7-C1D22144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15B4E5E-C45D-47F2-36E9-985F222E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EEEB6DB-25C6-2D9B-2BD5-814DDA42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CE39A-17B6-4876-AAA7-7FC856C66E2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166202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E54527A-1267-F739-D137-C69F8261D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66E521A-48D4-6A9B-67AA-66AA1655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1A9C1D7-3087-F7F4-1EC0-D232527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5C20D-4AA3-4921-B2ED-F7073C6D414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021814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251C6255-61F4-8719-DE84-470E134A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4DB8191A-F901-698F-3B08-4377F527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7C0FAAED-C49C-CB59-FB3E-DEDFF374B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CF2AC-C5B5-4FDB-8BA0-14DE3C70F4C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6991091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909760D-2E1E-D97D-DC7B-113923BD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0B5E0695-2251-2A4A-65EA-6C3DC1834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282B718B-7DDB-93C1-EAC3-C4B7F70B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E86BD-C3E5-412C-BA33-05F2D75FF3C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12505426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BDD1C4-4100-EA6F-492D-321C6428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7CB0A97-F5D9-28B3-E7F2-9F53B644F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9D1EAD2-3AD6-605B-FEA1-0FA26F4F9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5BA93-95AC-472E-94D5-14DCB1E525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1451997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F5B0092-FC4E-8803-41C4-AB3BB5583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EAD8B9-B4C0-9423-1E60-1D25AC6A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623F5F1-F36A-E580-C8DE-8883A4A2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030FC-4EB9-4DCA-BB61-4DE2BDBDFED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3501092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57E4B6-2721-29D8-24E0-100BB6FF3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B05367-A401-95EE-3DB7-7C20CD57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97E6AD-4F62-41BD-309A-F78350C29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8ED42-3E3B-405D-BE00-E4D7D91CAE7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979569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3FACB1-1CF7-3C36-EA2F-DA5057295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46B1A7-FE01-D547-C552-6720FFEC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6ADDD0-0CC3-0F4C-05D6-313A7153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77E6B-4148-4C24-B53B-9777D65F387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467032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EC8FD0-DBFD-4B80-8EF6-8A767619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C3C672-D0BA-4A2D-8D1C-3870A760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EF13D9-3EC1-4DF3-88B6-0ACF5994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E59D2-85C6-4E17-BAD0-EA4B9BC28236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190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499BA5-B79A-4B04-E401-5980871A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42CFEB-9869-F246-853E-0CCC95C0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FA3FB8-5AA0-B073-5ADF-BE23F9A5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4538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A34725C-72DF-200E-5F82-82DE5901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88526BF-BD28-54B1-CBEE-3F9BFB280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C998009-36F9-0A86-343F-EA83FCCE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8749B-E805-4D70-B224-7C0239716BB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13896976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6897B-EB61-47CA-AE49-AEBA0ED3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B77494-BA0E-4564-A638-4A1E2C10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98A37D-F8A3-4477-8FBD-2BF0C999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ECF21-22C6-47F6-9A92-152BB5372EDE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50010633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FEA160-4610-4312-A2A4-1125AFC0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5F1718-E228-4E78-9927-BCCBF760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60F750-D214-4DE7-B4E1-01F097596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5754D-443A-46BF-9B89-6E5425D21B22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0287371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7613DDE-0132-4594-BDA9-83643A7E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0843E47-8467-4895-937E-7F6DCC3B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9D28651-30E6-4687-A45E-C9CA7C15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CE39A-17B6-4876-AAA7-7FC856C66E27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3874616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201A26-EBBF-4208-BB0A-101E147F1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0061A90-C506-4E3B-8ABD-83B1FECE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A4740787-880F-4625-AF03-8509E94B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5C20D-4AA3-4921-B2ED-F7073C6D4149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6405906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8DE6DB4-5C67-48E1-9834-F22F8263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1664148-326D-42CC-855F-7E759A69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E30D27F-77F3-4371-B18B-D63F58B0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CF2AC-C5B5-4FDB-8BA0-14DE3C70F4C9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09109633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8336F9-029F-4EC1-B8AA-F1033B0F5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F0E296-FD56-47A6-B8C3-E97EC48CB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6E43177-6EF9-4B81-9C6D-951FF594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E86BD-C3E5-412C-BA33-05F2D75FF3C2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8623491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293B440-30AD-4705-A8BB-F0B217D60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846200-A53D-4C58-8071-50D957F2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84C35F5-6C2E-444D-8463-53038E89F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5BA93-95AC-472E-94D5-14DCB1E525B8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8095848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7C67200-BB4D-4E84-9FF9-C287A53F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42B842D-4009-432D-9E48-2C1CC000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2C9117F-9DD7-47AE-A70A-EF38F76F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030FC-4EB9-4DCA-BB61-4DE2BDBDFED0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807733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E7B93-097B-4786-A393-9866351F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968163-EE4F-4FFF-B23F-1A5630B0D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C3D2C5-791F-4444-ADB3-7516AE13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8ED42-3E3B-405D-BE00-E4D7D91CAE79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02289257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2F5500-5988-4DD0-BB08-73CE0C43F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B52C45-3E48-4635-BC22-AEE49B9C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74493C-3B19-424C-954C-152547F5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77E6B-4148-4C24-B53B-9777D65F3873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01113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A0DBA-0FCF-F6B3-B5DB-534B6C06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095A32-B990-482B-0078-CFF576F5B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5F033F-8455-5D3A-FD0A-1AA9F2D2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DAD24-92CC-4EA1-939F-CA0AD73A3DA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1305384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97EC-35E5-49E7-AC81-D790D78A70DF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60AA-8D00-4882-9ACA-B58777F81AF3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5604303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E59F-CFE5-489B-BC97-8A08552420CF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77F6-A8F5-476D-8A2A-FDE9CF25DBDB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7035232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E6DB-6244-4443-8783-FC6293793687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1453-30D0-4758-8161-7E150DC91AAC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27656462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3408-16DD-43C7-B18A-BF051CCEB497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A091-38F8-4066-934B-3D60D86960D8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2660893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F9DE-5B70-4CE4-AABA-49A5A33791B8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D010-BC8F-4B79-A804-645693C51CD4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3096840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A9E6F-0323-40B3-BE4E-B81C2BECFE17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EF4A5-7E1D-4D6B-9B1F-446337002379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9113667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B878-F8A4-4C3C-93F8-B0CC31E06B5E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1B64-D92A-4C16-8C0F-4B2365DB0DC2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34141116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05771-5107-4C23-A0DF-95633392D7BF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4CA5-81FC-40EA-82F9-F58B9D015E0F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00433018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123-499C-44AD-A7F2-5D754C7F6588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0EEE-7146-427C-82B7-725E07252415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38761960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21F3-D7EE-42B5-8069-968DB4AC1A69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FAC2-95A0-451C-A6B3-DBC32533842A}" type="slidenum">
              <a:rPr lang="de-DE" altLang="zh-CN" smtClean="0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9105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082577-7C41-149B-7292-DB697CB14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AE7AA0-5B86-696C-7BB8-A2CC52DB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CBCAF-BC62-F12B-CB69-A397D44F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393F1-520E-41E9-8334-12C81833D35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31152353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D770C-6D63-4992-9B66-AF5C6F0C0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4CF7D4B-3424-43EE-AA03-3D013B836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7980B0-E792-41E5-9AE8-744DC9E0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71376A-1716-4E43-B8EB-A441E993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DC52BE-80AB-4AF6-8D0B-11F2DD88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86943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F8AFE-2E08-4C32-B3B2-02F1AB4B0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9670D8-75EC-46A5-AA1E-CB7E4B3F4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DB4315-8F34-42B2-8BC6-19139E9F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DBBC57-BBA1-46EB-B009-5932EC34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227AB3-0D78-42B7-8591-DDEFC994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886987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A17EF-4212-4F2C-93AB-2BFC44C85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E85B4C-CED3-4FE4-927F-F79F890D1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FBFB1E-49BB-4075-B83B-95A8F3A5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7F5935-E516-49AD-80C6-39F30616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3CF70D-BFCF-4382-9936-60B99B56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44669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DB6373-05DC-4871-92E9-82EB1060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22D5FB-1A54-4C85-B647-C76B2D784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ABEDA0-212D-44C3-9ED7-468B56ED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8FD72B-5837-4E50-A528-AA286165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6398A8-AAD7-4BC3-9905-5FB6AE64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01356C-835A-4569-83AF-E7BDA924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010495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7F54B9-81AD-4D46-BF23-BB5C3EF5B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719B3D-ACEB-4A94-82CD-04EEB4DB5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A66631-06EC-401C-ADC3-91040CFE9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3A0AE49-C6CA-4D43-B807-CD2EABE7F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61BE4D1-FEDE-4124-9A0B-37CC97B5C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DDC796-7848-4C00-B038-C2EEDC05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1E52DB3-D4E2-483B-A953-E3A95EFE9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C96A8FD-ADA4-48E5-B94D-60CEADD76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027099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F317E-F38F-4DF2-9589-6703C408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1509D16-1D2C-4E4F-8D94-9617A2AD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9DA4EC0-225E-4AD2-9664-1B1E54799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C65043-85AA-4EF8-80C9-B0F28045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091274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37CE9A-AC15-4EF2-AA7D-0D90CB844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BA172F-4F7A-4893-B344-6CC01A11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FA173F-E2DE-4E66-940D-E87AF809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76103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533FC-CB22-4BC3-85B2-ADE9C7DD1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19BE61-4BDE-48AF-A64B-0171EDCA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BDF26-6CCB-4F60-98DD-E2FE6CD1F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76125F-83D0-4325-A882-C7A6044B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AC1CBE-9BBC-4290-B395-0EE0604D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E82125-8A77-4FE0-826A-27C22F91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39726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4C7D1-B602-44AB-BEDD-C801AB2E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19C59C-3452-45B4-B49C-2426E79C5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F9B48D-DE18-49F9-8429-DB41CBBC7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27EA65-63F7-41A0-A9FB-CDB770E65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8D213C-A81F-4AA1-8A46-889ECFE38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2A7A92-EAD7-40B7-90C6-B4B5D77B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04276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77708-70FA-4E0A-AC0D-6A95C0EB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B125A7-F261-4BE6-8DBB-AFF8C68DA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02D44B-5D29-40E5-BF0E-DFD40C2D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F0B69F-E00F-4769-B7A4-B248F172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4810EA-9BC2-42C3-81AB-5E99E428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9614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041DBC-3246-1492-CA9A-3EACB1CA8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60F8AD-7EFA-38F6-93AB-AC1F4563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084D82-6A67-5BA1-8354-E3FD671E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5D724-71D7-4D3A-AADB-B43A52020EC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13622167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8F54030-69A6-4E36-869B-FE8BC7240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9FE4CE6-1978-4C9F-B5E7-EB25055F6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E7C267-BEF6-4AD2-B396-59284CC8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962FF4-78B9-4E59-B529-A22A27A5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873DE2-23E1-4B9C-A68C-2D24C230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96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04E56D-C717-37EA-591E-4FCFEACD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3E8401-122C-E805-AC89-AC8C75980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008F65-8910-298B-14D8-CB829D13C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8C6A8-31D7-445B-9D34-D2FCEC7BE7D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56845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690290-6A38-D6CE-5497-97790587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8781BA-6F85-A419-7566-F02E9385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997A67-E1B5-AA0A-65B0-A7B521DAD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84BEE-41A0-4D64-890E-45DD03320B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60291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D12797-D855-9D59-ABD0-CF78ABF0F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B42D914-7321-5EBE-687B-88652959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655D7A-FFB9-03D4-7999-DDE8BBFA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18E27-44C4-442F-B774-CDEC5839B2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345898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4FA66-BA6D-C4AF-C51E-DA01FAC1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7FA0620-9980-F8B5-68EA-17716C63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3E13D2-21AB-F578-D58B-87206F2C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4E843-56A3-4764-B82F-CAB09D92070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50036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75395B3-1682-690C-97C4-1C680BCB6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970B12-F512-B214-3EF8-1E85E00B8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B803E6F-3D46-4FA8-79CF-60ECDC841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3A12B-54A3-4920-AC55-710563B340A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6537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84EC4D9-6C8C-A005-65DE-0C59EA72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6A8242-4BDA-E473-5EEB-5794DC56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9E0C86-6303-2F0C-F721-38BAC088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18AAF-BBA7-4854-A142-22AA4B04037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57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7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85CF3A-98F7-0430-E628-28DB8914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AD4581-90A0-FEBC-7AB0-1DF3FFB4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8761CC-7202-1193-54E6-00BE75F3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230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2BA930-A65C-EFB7-2883-72DE4BEDE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AA2C3A7-86AD-2602-881B-DE05B8E38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ECBE0A5-D7EA-F419-BB87-A1A045E5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CD31E-A621-4354-9CF1-F864B3F3F22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93544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F676E7B-E3B6-BBE1-A3B3-9E3BD4C2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79F7E79-DA0B-4BE8-17D1-3F04E633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DBA2A3F-C4BE-8806-1734-BB75CC37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81EC3-B79C-4AFE-AA30-A59D5D36845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909282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4867E8-597D-7C20-B8B9-38B98D783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331829-D935-0DEC-5EBD-5B62D0F68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8E9FA9-0AB3-1FEC-B1E5-3955B777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C6D4D-E2DC-428C-A8EB-D27E85491DA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89309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11B033-F446-F2E3-7240-EED3E48C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9435D1-91BE-01E0-9E31-8B6AED2D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16F5BF-DD0A-DA99-1C2F-023EF3FD4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519EE-F96C-47AC-A6F0-070598A0E6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9075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51433A-FC10-E122-3ACD-3BB5B0900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3185E2-1C1C-A6F0-3695-BF9D4F46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441C3D-7610-4211-65F2-0E770B785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8AAA091-927E-42B5-B335-859156B4230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013185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440040-694F-6891-0A16-62C17E7E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877632-8823-297C-FF68-64686247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1543C8-F591-5C1C-FE4C-7665C651A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1DA37E8-B44D-41FA-853A-154A9AE2193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728007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AC1B7B-2801-E947-46ED-2D9C80B2E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253588-5851-03E2-8151-3604018B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6E8DED-DE1E-9908-9F2C-5AE1D842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D4ECA77-E9A6-4339-8E2A-7145B03CF77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19701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E2D3417-AB72-3968-5A9D-C07C2492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3DF637-D8BA-5628-5A82-9BBFFEC5D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F2203A8-4F70-6E28-AEE7-E6C8049C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53E31C3-3C36-4D97-B849-794DFEA2028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67285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55E5620-EB7C-D3B0-0B44-CC9F32702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6412048-70E1-BFB6-84C8-70593388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41DA2B2-AED6-93D0-3884-A24A4044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D633793-F204-4474-8430-549105B7E74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40119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27BD2ACF-4E6D-7498-76BB-0D38B274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354F89D-9886-4206-81B4-EEB1A763C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F3393BFF-AB77-ECC9-D299-6571E6408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7E37CB2-CAD4-4C9A-9B8F-40DE056D261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0704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D575BA-7E01-911E-7E7A-CDD7FFEAFC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14C66FB-E6DC-3FF0-32D9-3E42957B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A4E42B3-F178-89B2-084C-FF9F59E1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3760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AF6CF609-CE52-4DC1-B7F7-D7E8184FE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27EBA66-47B7-CFC4-36A7-28C0CD1D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9189ACF-5597-3FDA-9DD2-C893A871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658070E-A9CD-47DF-A7E9-8D23A5C8BC0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21261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CB5EE72-63AE-0610-90C4-05A9C453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BD2144-F5E7-5764-7F25-ABD306A6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A230A58-0B61-3652-CC02-6ABDEF38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D8EF449-3FB3-491A-BE7C-16FFADDCBDE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28949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3CC5617-1470-6A41-A4E9-ED7322F6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5E8A13-E717-7AC8-40EE-0E383A691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9417E9C-373C-90E5-BD7E-FC8F64CFE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073DACB-148C-4F3C-902E-87803401289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16772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05D238-B95D-4765-0641-F6C44B10B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56B4AC-9F6B-84DF-7C5D-6A7F801A5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9600D4-ED5A-D183-F85D-AB46FCAF9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CB1D081-374F-47B1-9B84-10E870B0175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155180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84839-8CFC-0085-63A6-54E182081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5F7E4F-1275-CCA4-8572-B75208E2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481959-FFFE-C900-47C9-E5485B5B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9EFCF45-2460-4880-8F25-E0D1405FA4A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50600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altLang="zh-CN" noProof="1"/>
              <a:t>Master-Untertitelformat bearbeiten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8878E2-6035-4E9B-7645-D1AA7A1A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4C54F1-D799-2EFC-EFC9-90956BD38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1FBDBE-D37A-68EB-422A-59B3AC99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2019214-083B-4DDC-AE40-14CDF30A76C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34740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8233FB-6D25-4BA4-1B73-9A202D56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63BA9A-02B9-82AF-84E7-CF7452B2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7D2B1D-C174-F8C3-33D9-B2BA9F7A9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DC7750A-37BB-4759-B4EB-3BD0E7FB3E0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80287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4EF21F-AA44-A0F1-7F37-FC0B9B31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34FF86-F1DB-6BC9-A7D7-B3FFE54F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7D79B4-3100-1963-A241-68F6D630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BFE82AC-3082-4584-8362-A66CD81B1C8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916159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6C892B5-A398-4B4C-5969-8D745622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027155-1B2E-591B-9D4D-D90CE01D9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161F9A0-227B-78EB-0515-96E6C5DD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D852EFC-00CB-496D-837E-E929A096832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37280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8604CD4-263A-2539-8AE7-3FFEA4FDB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2416151-7677-F404-7848-309C3D9F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30D5871-E5B4-41C3-A929-10BC85A7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5802182-FEC9-455A-AB49-B7F3B2AFA7D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1028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26CA96E-A5BB-B55E-DA5C-1D59F8B96C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30D4EB-5CA2-8787-7F3D-5C4B55894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F6A2E2-0F2E-DE14-1596-C92302E71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5139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AA1B0D75-D378-9CED-C404-8AAAAF6CA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2AF2D94-2DA0-474E-7BA1-97DAD665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542A5A4-8C30-BB55-7389-C1123BBA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7FAAEDE-94BB-4BB1-8072-11F1751B14B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741573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230EC52-EF81-8EEA-4F55-E63485736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372E539-E366-4B7E-F40D-1F729EFE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D4492A5D-2A49-63E6-E072-F70A8C66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5EC8311-4DB5-4C72-98EB-3144430BCAF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946250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B6FFBD5-98DE-8451-E4B9-C3E0EEFD4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60C7F68-3E4B-DB74-C9B6-F171597C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658C5DA-E53F-CDA0-7C72-1F0457C2B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513901B-55E9-4639-A08C-7FBB05EF95C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28452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9A4836-8313-D440-3575-83FB99471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550DCD1-35D6-B3CF-07FD-40AC0BFD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1EC443C-B370-5A97-3EA0-EC8BF1999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95B9E46-FCB3-4DA8-8C5D-AEA46D33FAC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30674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3CC68F-39DE-421C-76AF-AEBFC0C8D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24545B-51A6-35B3-DBB4-9B15473F1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C0ABE1-4F5D-219E-B9A8-1095B4FA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40E1AF3-E035-4C04-8D00-6082A7CE0BA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98794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960DF4-DF1B-588F-0E4D-778B2A91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39FA1D-0329-7096-E9B4-8D48232C9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AAA5A-5573-7C09-5BC2-7EEE5AB3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12E2C13-CB59-45B1-AFDB-40438B575E7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69521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altLang="zh-CN" noProof="1"/>
              <a:t>Master-Untertitelformat bearbeiten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2CAA27-BC73-FF62-9AC1-B791C122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3FFAEE-0DAC-EC71-E20E-E80D25606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369FAB-0283-4C8C-F01D-11BB276F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F4498FC2-58D1-4D9A-AF05-050BD0D65B6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1668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34F6AD-22C0-502D-C436-FA70682D48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DAFD8E-9EBB-F619-911A-E59343F91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F163BA-AD90-E0F5-E611-06D1296B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C3409FC8-EC2C-470C-A22B-6CE088BA5DF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998865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1B8861-0F73-7954-463D-C4303CE965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D638D4-E979-3DAE-DF65-86479248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A45544-E184-2B24-F1A9-FFC1D174D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41F5C8E7-DA05-4691-B9C6-603BBAB0F74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236268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E2D0470-E78B-BFCA-293D-7997187BB4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AA448BB-ABFA-6102-FFE7-64A0780EF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4276FF-401A-5DCD-5AF5-BA6962B6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A4D78B91-03AC-40A3-996B-088E6E2F64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1600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0EC757E-25C2-F8FA-4850-4D5D144D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19902BA-2E89-DD6A-84CB-6AFFF8B5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0365EFC-88FB-FC48-F5A6-A4E625F6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88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3BE7B18-3612-AE83-A685-DA4957F1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CD6D317E-253F-C57A-F925-1E1D3574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0280564-468E-901C-99D6-7516E77A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286D06B4-A124-4D5A-B0A7-000961248C0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417037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DBD93A8-3D3B-89E1-2575-0064A484E2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F592868-F263-FB11-A4CB-61843E697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44985FF-9A31-9F91-FF31-75AEFB2F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31066179-C33F-4DF0-9DBC-B11F26F7746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85634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E0F6638-F3D0-6A8D-8B4D-8E5CB6E3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AD507558-250F-45E8-440D-542AA5350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7C997F7-8B6A-53F7-E8E0-5141DA7E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F2759D67-6310-42EF-B5CB-5847B8B2407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763311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8AD75-8D77-A636-0E40-9C7FDB677D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7FBE861-E50E-04A9-74D6-3390A3CDC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B0B32C-6B48-0505-7F0E-4803EAF9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F23D2EC0-A1AA-47C9-9779-B53F75A346F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57095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F593E-975D-648D-4D8A-5B2E9F0822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557E62B-02CC-5D95-8A73-014A62515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0BC94E1-4BA1-023D-EB93-0526394B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9E1749A5-14C0-4133-8E94-1A01DAA41FF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2679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948373-75F8-ACE9-1FF9-BC9C79860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3FCA2A-D9B2-EA65-60DB-DB53801A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0DADD7-E745-ACA9-7E52-9525F85F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13681815-7454-455B-B05B-53ABAF1EFD8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383106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0CA6A8-DCF3-CA0D-8A0C-C1ED6114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40008E-8AE6-3A25-CC0A-E40365F7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25494D-4FB5-EC9A-57BD-4DCD58257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fld id="{1C8B8242-791F-4B57-8F75-BC8CC171244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932471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altLang="zh-CN" noProof="1"/>
              <a:t>Master-Untertitelformat bearbeiten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2669D-E6AE-4DA4-6CA0-C617237A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E17A82-3C01-6E7D-CC23-1FC5AA0C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9E0902-5E42-2137-DE9B-A15379ED8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BC5A5AE7-71DD-4DE4-A150-624791999F7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561058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104E7-ACC2-7A70-9212-8E72092C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B03283-F3D0-5AA0-BE36-215F83EF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6CF017-3074-EC03-46EB-2421BF7A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12A962F6-E971-4CC6-9994-F755EE1CD98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33392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1E9A53-BB0E-6882-490B-63C0D6CA28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7F1C18-2B3A-AAC4-7CA8-3AF233EA0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3327BE-48E9-7EDD-C5E8-58E76FC4F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E88EC6F2-A224-4C03-954A-2ACD356D147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0003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FD72D83B-15B4-44AA-6E3D-7636CB53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B21D3BA-7D14-DC24-99CE-25D8D5D0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642C7D4-AC36-F5C4-B389-A49570F2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3304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B8044E-6315-42EB-013B-CE7BBF9C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518AC28-63D3-0343-4309-D2141737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24AEF8E-3562-CB7B-8597-321A0C96C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05DF9DE0-4121-46A2-B3F5-11267433261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3894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241566A-B35B-8E26-1A69-DDCAA5C9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2343C7F-A5D3-2A76-8C67-896236346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1B8FEB2-CE5B-04E6-6886-02D94E860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0AE24EE7-352A-40CA-A968-8465E8ADA1F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449947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0BAF35D-7795-1C27-E3C3-E1750921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81F462F-BB50-80B0-FF9F-BDF6AD23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28D9B4D-F289-D795-FF02-D36A262E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27EDF958-94F1-41CC-955E-5A6589E0523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5325172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3B96CD2-CF86-BEF0-DE65-B05F61213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0176DD32-5FFF-3DAB-0327-E8DD48C8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F8FC790-EAB7-0FE0-40DB-E169E6EB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0356538D-A567-4911-B998-A693E322C43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52641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58A862-48BE-36B3-1171-499B08E2F2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E278143-88E5-0F95-5C25-F71159BA3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325423F-CE72-6AB3-4C58-58479F68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ED775BC0-BE88-4FB9-8EDC-803C7321433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457877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3CA7242-BFA8-3B43-BCD1-CF3272F7F8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C55663D-2957-57B8-75F4-51179FC5F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BE79759-2FB0-2C63-0202-CA3AF6A8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CC4FC552-BCFB-424E-AA10-78E37447DA6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789211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0BC44A-E869-1F04-3AAF-E6C5D2D366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669BF0-1C6F-BF63-D74C-1CE8B7D29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7AAA04-DB94-DEAE-2F10-38DE35A7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3C374EEC-97F4-439C-A2D7-1A9A7634B4A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738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181CC4-D36D-3B09-D58F-43249F96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673C5D-77C8-2FFB-099E-F4D54C26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24693F-2F5C-D8FF-A526-BAC55031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fld id="{3C7B669E-D2F4-46F4-B752-B457F0AA8DF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042454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noProof="1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4DB0CA-89EE-DCB1-4CEB-24DC455CF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114E57-1EBE-9C51-3FFA-AE7CE3F8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CEE3D5-795D-1662-4E8D-A3F20A62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61CD653-5B36-4968-BA84-840BFDD37F3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7879225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3B5BE9-1046-7295-300B-1F2D1E02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2FCFE3-1B67-6154-9B45-18FBB437E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B5CF3C-E4DC-1330-96C1-FC168F5DF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C2F65A9-C468-456C-B7CF-86D6942F2FB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3475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3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3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3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D3D383-8A44-B27C-11F1-8E78237A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EB4655C-0D6F-C77C-6CFA-EDDD4CDF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A31B64F-3751-3DEE-D4F7-6241B0862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89394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053ECF-93FC-56CC-86F3-08C06E73E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A67092-1524-1FF7-3493-3ABDC079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6133-0D58-88B2-001D-4F20CB22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66564AB-EB02-4C7C-8F67-27221FCD403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592308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0469816-ABB7-56FB-2E10-A88E62A78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4F8B5F-D2EC-0FBC-D621-EC243C9A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1D78670-A896-8549-3BCC-6D3009E0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226E292-5B2B-404C-A10F-99339A666FC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744801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4AF679E2-1BC0-13C7-D39A-7CED8FAC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E3D758-40E8-9929-C941-0BF244A2C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3EC380-16B3-E51D-B708-348E4552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3FE8D1D-6A66-4FCD-9F6C-67CCAD6B422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649235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B1803CA-7A01-CDFA-FDD4-F4EFD74D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124996D-3415-8639-D900-46EDB5E0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B902885-D7B3-5361-18D6-B6236BE0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F270249-C630-4C35-BC4B-0751628269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61735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A32E3D6-553B-36DF-A4F4-1B08C8855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4DA8D5B-E0F5-80D0-169E-9CCC54EB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98981A8-EF9E-1597-7906-F92937D8B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EEBF053-091F-4686-B289-00B6265FAB4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763581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31E2C77-1B00-48EE-BFBA-88D831E6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1ABD825-850E-03D6-7956-AC7EF6A4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9D042BA-8CDC-6565-E61C-CFF8F1C4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676AA5A-1BEF-4BE3-8D71-705A3A502CB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4130556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noProof="1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2F1B0D5-22C6-862C-31B1-546701BB7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DDABC7E-9DCD-F966-4875-6C9CB0CA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AF7C0F7-BDD6-252B-50F4-37F12F76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3D83A85-5C5A-4FFA-AF1E-7C0290AE56C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79411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6F56F-5C4B-3A54-A1D2-ADC6458E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2E0F82-CE7E-54E0-13A7-BF0B3A0F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A81B0E-A31B-4C10-17E1-F1F9E7A0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F650EC2-47F7-4B9C-999B-0F25B649346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16381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26D83B-D0B4-84C8-04FC-F71AD66E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2F953-61C6-551A-A304-690FB7DAE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F26836-3EB4-BEE5-F119-AF66AD36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97DDDDA-D934-45CB-90F6-9CB53DD414C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2326248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altLang="zh-CN" noProof="1"/>
              <a:t>Master-Untertitelformat bearbeiten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929498-F245-2AFE-ED05-28A74D85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3FC4E3-F0F2-EF99-D224-E712CD68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40AB41-C25E-3396-0A3F-B8277875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D8B9C46-C291-4AAC-9D78-3BBF7BE6D79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271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3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3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3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0D816-26A2-9D64-997A-EEBE6B540E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0D58307-DC80-4B0B-A465-E6E558E8058D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E62EEBE-74C3-1F66-8233-4E7228FE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A2501E3-AF26-F193-7D9E-CE6F1E80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C9582B0-8C18-4B90-BED4-7CA13D2C4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846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62EE37-AE2E-B951-090A-3622FAED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2562BC-8279-C12D-2080-C9EAC17C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DD3CA0-8E74-C50C-C12E-4FC03AC90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00A1AAE-71A5-4300-BF93-271F4F628A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866280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556A5C-892D-53C4-8769-2AEF6845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833D60-F6C9-3DEB-9025-4D58A704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12679D-B95F-109F-BDB6-C593E1F49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A4E9F0D-2681-4FBC-9323-CD20B930A04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686610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AFF604D-0BC8-A40B-CD21-B404FC5E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B0D6FFE-9786-B39D-20C5-11CEFF9E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A4664D-2106-79AD-5E58-64639A2DA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4BBF6A5-88A7-4BE0-94CE-526B3BE734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840769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4F478C79-7C10-8D9D-8738-8F1A1CD3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B6906B1-7C17-549D-424A-A39C53B33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A97AAE2A-D26E-8DE3-4288-4CC8BEDB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0B2A3B1-CDBE-427D-8106-D01E3EBF451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3930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2922963-65F4-008E-53BF-B52F029621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17621FF-2F16-3DD4-F7D8-7A3A9B09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946503F-FB2C-2BF8-413C-50434C8C1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4032E95-39CD-4077-B213-3017EBF6204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33965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B801309D-AE7C-C79F-6951-C45E2D39BB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189549E-748C-CA01-C8E6-CDBCDBFB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FFFC43F-E7E4-2765-177F-ED9A438E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A43D405-2C92-41E9-BE3B-0FD8C97E07C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490640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BF472-CB96-CE1E-49EC-668DE264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9FE9D30-BB2F-C3EB-44BE-982EBC01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3F6824B-216A-A2E2-6F3B-FD789D57F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77592D3-5895-4821-998B-CBEFF7232EB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717757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altLang="zh-CN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E04F983-C97F-5541-9E25-257504A3DB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0F616A-E7A0-C948-1E68-65835D7A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4F37B66-5C0B-9068-378F-C01DB7D26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3A38B7F-BEFB-47B6-8FF2-8DB345C0549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000829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090773-E49C-09FD-4126-5D4CFC94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ADF232-38D4-9960-D8C0-E869E8EF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B5EEC3-6474-3609-ECCF-80C5F927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B4DDC95-61EA-4D3E-A8FB-17AA3FCB910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024993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 noProof="1"/>
              <a:t>Mastertitelformat bearbeiten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 noProof="1"/>
              <a:t>Mastertextformat bearbeiten</a:t>
            </a:r>
          </a:p>
          <a:p>
            <a:pPr lvl="1"/>
            <a:r>
              <a:rPr lang="de-DE" altLang="zh-CN" noProof="1"/>
              <a:t>Zweite Ebene</a:t>
            </a:r>
          </a:p>
          <a:p>
            <a:pPr lvl="2"/>
            <a:r>
              <a:rPr lang="de-DE" altLang="zh-CN" noProof="1"/>
              <a:t>Dritte Ebene</a:t>
            </a:r>
          </a:p>
          <a:p>
            <a:pPr lvl="3"/>
            <a:r>
              <a:rPr lang="de-DE" altLang="zh-CN" noProof="1"/>
              <a:t>Vierte Ebene</a:t>
            </a:r>
          </a:p>
          <a:p>
            <a:pPr lvl="4"/>
            <a:r>
              <a:rPr lang="de-DE" altLang="zh-CN" noProof="1"/>
              <a:t>Fünfte Ebene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19BE27-FCE2-01AA-B429-41160746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31F3CD-00F6-FDA2-6BB0-F3E82987B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01A465-6E15-B86C-2930-396CA238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156CB3D-52EE-4A93-8EDF-4D3B119A921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343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theme" Target="../theme/theme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9099ED25-3AF7-4ECC-BE60-C1FBB801E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de-DE" sz="1350" b="0" noProof="1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6387" name="Grafik 4">
            <a:extLst>
              <a:ext uri="{FF2B5EF4-FFF2-40B4-BE49-F238E27FC236}">
                <a16:creationId xmlns:a16="http://schemas.microsoft.com/office/drawing/2014/main" id="{5C9F3888-88D3-78D4-2CBE-73D04B9C0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005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宋体" panose="02010600030101010101" pitchFamily="2" charset="-122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1885950" indent="-171450" algn="l" defTabSz="68532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32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32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32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32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E2680A4E-3D06-FE23-62B9-9CDAD73BCB2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99C014F5-0677-7C64-0439-F6B823A92DA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11C2FC-30F3-437C-9BDC-18C95FA85D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5C23CF-E617-4308-8FD7-43B969C40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FA7BE8-EF88-4CC9-919E-678E2F08A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A04A341B-3D30-484A-9981-242CDFDF9E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781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1394BA09-6DF5-450A-94E8-B83E20CDA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 b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20C5FF87-17E6-786C-C148-2719B4D0C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91AD3E23-A96A-928D-9B36-DE2BE1C5036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108B86A1-419A-22D0-8EF1-5DB477E70FC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1EA18-38E7-4346-93C9-FA23B081D7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ED76E8-613D-4A3C-9750-4350ACDF0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74612A-C147-4B6A-ACB4-52E9E34B9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BF969B1B-49C5-494B-ADE2-D7E083E7924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3653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5080C2EF-6F8C-476D-A8BD-93454B91C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3DD6A363-37E6-1E6D-809B-24DD269B9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B6F7947-A3B3-644D-C530-3EF6511584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7BDABA32-789A-9842-89BA-AE408A4854F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A2D8DD-BC6F-4CDB-A87D-B476628458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7C975E-EA35-41CE-96EA-C19C4A31D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41D795-ABCA-43AA-BC81-C3C437E8B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C98E9E5A-40C2-47E2-A1DD-A0FE5684542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7842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3C1B25EA-79AF-4C0C-A6EB-1F5C7022B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 sz="3300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719641B2-E29A-37A2-6084-5A8E07B1A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87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1ADF03DC-4643-463F-9469-CDCEBCE90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3315" name="Grafik 11">
            <a:extLst>
              <a:ext uri="{FF2B5EF4-FFF2-40B4-BE49-F238E27FC236}">
                <a16:creationId xmlns:a16="http://schemas.microsoft.com/office/drawing/2014/main" id="{F853AB0C-0759-CA2A-77B9-609095FEF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itelplatzhalter 1">
            <a:extLst>
              <a:ext uri="{FF2B5EF4-FFF2-40B4-BE49-F238E27FC236}">
                <a16:creationId xmlns:a16="http://schemas.microsoft.com/office/drawing/2014/main" id="{7E2DB1D0-466D-F53D-E267-D8EAD1A5C9E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7" name="Textplatzhalter 2">
            <a:extLst>
              <a:ext uri="{FF2B5EF4-FFF2-40B4-BE49-F238E27FC236}">
                <a16:creationId xmlns:a16="http://schemas.microsoft.com/office/drawing/2014/main" id="{9826B269-2BFA-F17B-A74C-8A501C2034F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FE80A-E0BD-4493-A548-344C3FEF6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843FCF-D3ED-4A27-9F7A-681B4A114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120F6-C27B-4A69-9FE7-6FEF945A2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739C8EE4-A0E4-42BC-B976-CA6F64B2330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47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0C116422-54BA-4897-98F8-EF5DE26854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4339" name="Grafik 11">
            <a:extLst>
              <a:ext uri="{FF2B5EF4-FFF2-40B4-BE49-F238E27FC236}">
                <a16:creationId xmlns:a16="http://schemas.microsoft.com/office/drawing/2014/main" id="{DFC58962-9908-3B69-DFE0-33667D39C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3BE7999B-9924-2963-1ABA-BF59DD348B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727B52B5-A79A-F196-5093-C0779AE01CC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2EE0C1-C61C-4D15-9F42-575E04CE9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B82555-56FB-43EB-B8C4-82A709BD9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85F55D-9F13-44DE-9823-14712FA4A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803079ED-6AC6-4A75-A465-5093F3ABB5C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7744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13085C8A-D568-42EB-8C93-B05AF95B2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5363" name="Grafik 11">
            <a:extLst>
              <a:ext uri="{FF2B5EF4-FFF2-40B4-BE49-F238E27FC236}">
                <a16:creationId xmlns:a16="http://schemas.microsoft.com/office/drawing/2014/main" id="{D2A5E836-E71D-27E3-9670-F77C3A129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itelplatzhalter 1">
            <a:extLst>
              <a:ext uri="{FF2B5EF4-FFF2-40B4-BE49-F238E27FC236}">
                <a16:creationId xmlns:a16="http://schemas.microsoft.com/office/drawing/2014/main" id="{B7B25F92-54A3-A9B1-4E8C-A0948944B8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5365" name="Textplatzhalter 2">
            <a:extLst>
              <a:ext uri="{FF2B5EF4-FFF2-40B4-BE49-F238E27FC236}">
                <a16:creationId xmlns:a16="http://schemas.microsoft.com/office/drawing/2014/main" id="{12420524-95A0-0D09-89A6-EA7AFD95EE2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AA439A-5ACA-4A98-8550-17A39C724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0F60C3-571E-41A1-88A7-5A5239690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8AA9AD-0FB1-4604-AC8C-133F7DC27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36D50008-4D6A-41AB-B980-E5468C02569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137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46471B63-D17C-4698-91D4-40F1A33BE7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7A9E252B-0CC4-A242-8F25-01CB35F7F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DCBE9C56-3355-CB67-3B73-A5111C2C62A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AAE74B5B-B188-5261-A3EA-D609333407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F5D2A1-AF03-4F03-A737-68B690E3D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EED5C-9BD8-41CC-9CEF-E87E79D25D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11DC39-F69A-442F-8585-E6F84AC29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5A8B8347-5770-484A-AFFF-2FFFA42AFE6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162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E0A7241C-604E-4E5B-9AA5-40DDA8D960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2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8435" name="Grafik 11">
            <a:extLst>
              <a:ext uri="{FF2B5EF4-FFF2-40B4-BE49-F238E27FC236}">
                <a16:creationId xmlns:a16="http://schemas.microsoft.com/office/drawing/2014/main" id="{1AE849A7-25E1-C607-FEFF-B6634C421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6" y="2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47F50599-D276-35BD-A67D-365F7801BCA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67FB7FFB-EF49-228B-5EA7-8E4FB5E461F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73CE9A-38AC-4537-9DEC-7B969ED09B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589BDC-6594-4DCD-B81A-661D66017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93DA76-CE88-4C75-AC1E-3C25206CF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25A01500-B42F-4DFD-8E9A-44D0CF3B7BA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078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064255B0-3AE7-4434-B25C-5C0FF8A65B6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743A9013-1077-4887-A124-F0DDC5C061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16F051-5D6A-421C-B6EC-F1551A32DB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98806E8-1091-498F-97E5-3E1126B55F74}" type="datetimeFigureOut">
              <a:rPr lang="de-DE" altLang="zh-CN"/>
              <a:pPr/>
              <a:t>18.10.2022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33F595-5699-4F1E-9781-3F96702A3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D999C0-1B62-4730-A35E-154D0083A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8E82AEC-E3DE-4037-A3C2-1739F589000E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86CE7C3A-AFC8-4B0C-AF6F-660A83F46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5BEA13C8-C13E-46B8-B7CB-243E5AF43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n>
                <a:solidFill>
                  <a:srgbClr val="92D050"/>
                </a:solidFill>
              </a:ln>
              <a:latin typeface="+mn-lt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084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418A5848-C734-85B7-CD98-1CBC58A7BD5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1" y="2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90D00515-3FD7-BA59-7E49-D1332A38CA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5E8A8F-A94B-43C4-9059-055314642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E8D895-50D6-47B0-A35C-86455FE7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 b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5E6C5-85BD-4705-9923-87915C343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0015B8B5-6F45-4E6F-8F9C-9BDF59CD84F4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B62E47C1-782E-569B-F218-DD8CA94BA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9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939A7B99-390B-4B7A-A3D7-F4B30F2B83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1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</p:spPr>
        <p:txBody>
          <a:bodyPr/>
          <a:lstStyle/>
          <a:p>
            <a:pPr>
              <a:defRPr/>
            </a:pPr>
            <a:endParaRPr lang="de-DE" sz="3300" b="0">
              <a:ln>
                <a:solidFill>
                  <a:srgbClr val="92D05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0763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5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marL="257175" indent="-257175" algn="just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315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黑体" panose="02010609060101010101" pitchFamily="49" charset="-122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EF38D842-BDAD-4B2E-84C2-1EA0132DA6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080" y="0"/>
            <a:ext cx="1781920" cy="171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806E8-1091-498F-97E5-3E1126B55F74}" type="datetimeFigureOut">
              <a:rPr lang="de-DE" altLang="zh-CN" smtClean="0"/>
              <a:pPr/>
              <a:t>18.10.2022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82AEC-E3DE-4037-A3C2-1739F589000E}" type="slidenum">
              <a:rPr lang="de-DE" altLang="zh-CN" smtClean="0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000" cy="2628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34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8F1F6D-ECFC-434D-ABFD-6B8ACE820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638EED-2C1C-4F41-923E-E98F1B32B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1FF30-D54F-4B11-B235-96C0BCFAC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023C-4D3E-42F8-BBE1-9CC55A94853F}" type="datetimeFigureOut">
              <a:rPr lang="de-DE" smtClean="0"/>
              <a:t>18.10.2022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497C54-DB3E-499C-B6CE-045B06EB4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F6F2E2-9275-4D8D-ABF8-E8CDEBC38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ED089-14C5-438E-A6DB-CA4131686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71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68A06566-3496-1477-B2B1-C4791F6582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310D363F-DA88-1A8A-9F44-6D5185E516E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7DEF5D-C3E8-4CF6-8299-AE123F334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1F107A-1020-4989-ABB9-27AA66062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 b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17B4DB-E6C6-49EC-A2B7-B69098198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FDCC485-96F5-4BB2-A100-895D30677B3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827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宋体" panose="02010600030101010101" pitchFamily="2" charset="-122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F18A0DC9-39E4-C43B-1FC0-42E1075CE1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E6F314C5-4210-4641-43AA-F137BFC2124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89E7D-4DA5-4DD6-91E4-C25D554DF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AEDAAE-BC80-4AFE-BE50-D1416057C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 b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87012B-4C70-4F2F-8E0B-B84DC64B4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7A49DE7A-6A82-401C-A923-303CD687640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738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宋体" panose="02010600030101010101" pitchFamily="2" charset="-122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0637A4A3-2283-10F7-21DB-ED36D4F688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C13119C5-43B6-20A2-6201-65514619C1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B402F-AFCE-4F66-90A3-2028478F82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D6E4BC-BB05-4DBB-9AA8-E6A08F328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 b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0BB8CD-B55E-4088-A90C-BDA037A5D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6B64A967-524A-4385-91DD-061BE7C1C9B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213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宋体" panose="02010600030101010101" pitchFamily="2" charset="-122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C662C4B2-C9F2-41A4-88D5-89A8A90DE4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sz="3300" b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817E8C00-28A7-F48D-E846-203BDBE8D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69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宋体" panose="02010600030101010101" pitchFamily="2" charset="-122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6533F7F2-7FD6-4587-A3B4-2FD5459FD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sz="330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51595638-C89A-3400-565E-5BBE7868D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75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4C44E99-C304-B639-FACB-3764032E80C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7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7F45C13C-42E5-A785-9DB3-0E756C67F2C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6C77C5-E010-4634-9DE8-85F268B3B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C92207-54CB-45A5-817C-3F2CD76B3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BDE9F0-5113-4727-B2DC-2E60CAE76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3DE5ED01-319F-4217-A18D-D4CE75B8340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5965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A05D810-8CDD-4B2A-B123-21F26840A4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 sz="3300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65B07C3A-ECD7-A24B-6EFD-B8E836C75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19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70BAE5B7-1FBF-C10A-3216-87F606E5E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87974"/>
            <a:ext cx="7886700" cy="2852737"/>
          </a:xfrm>
        </p:spPr>
        <p:txBody>
          <a:bodyPr/>
          <a:lstStyle/>
          <a:p>
            <a:pPr algn="ctr"/>
            <a:r>
              <a:rPr lang="zh-CN" altLang="de-DE" sz="6000" dirty="0">
                <a:solidFill>
                  <a:schemeClr val="tx1"/>
                </a:solidFill>
              </a:rPr>
              <a:t>谁</a:t>
            </a:r>
            <a:r>
              <a:rPr lang="zh-TW" altLang="de-DE" sz="6000" dirty="0">
                <a:solidFill>
                  <a:schemeClr val="tx1"/>
                </a:solidFill>
              </a:rPr>
              <a:t>能明白你感受？</a:t>
            </a:r>
            <a:endParaRPr lang="de-DE" sz="6000" dirty="0">
              <a:solidFill>
                <a:schemeClr val="tx1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EF5F3AF-E756-E6B7-FEC2-FA3D2337C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744076"/>
            <a:ext cx="7886700" cy="1500187"/>
          </a:xfrm>
        </p:spPr>
        <p:txBody>
          <a:bodyPr/>
          <a:lstStyle/>
          <a:p>
            <a:pPr algn="ctr"/>
            <a:r>
              <a:rPr lang="zh-CN" altLang="de-DE" sz="3200" dirty="0">
                <a:solidFill>
                  <a:schemeClr val="tx1"/>
                </a:solidFill>
              </a:rPr>
              <a:t>经文：列王纪上</a:t>
            </a:r>
            <a:r>
              <a:rPr lang="de-DE" altLang="zh-CN" sz="3200" dirty="0">
                <a:solidFill>
                  <a:schemeClr val="tx1"/>
                </a:solidFill>
              </a:rPr>
              <a:t>19:1-18</a:t>
            </a:r>
          </a:p>
          <a:p>
            <a:pPr algn="ctr"/>
            <a:r>
              <a:rPr lang="zh-CN" altLang="de-DE" sz="3200" dirty="0">
                <a:solidFill>
                  <a:schemeClr val="tx1"/>
                </a:solidFill>
              </a:rPr>
              <a:t>证道：吴温淑芳师母</a:t>
            </a:r>
            <a:endParaRPr 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39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5AACB-7C05-044F-6C72-B0FF7522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经文内容及应用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57EA13-D259-9417-9F8C-7B4CAD38C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1144411"/>
            <a:ext cx="7487009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altLang="zh-CN" dirty="0"/>
              <a:t># </a:t>
            </a:r>
            <a:r>
              <a:rPr lang="zh-CN" altLang="de-DE" dirty="0"/>
              <a:t>分享～、接纳、指派工作</a:t>
            </a:r>
            <a:r>
              <a:rPr lang="de-DE" altLang="zh-CN" dirty="0"/>
              <a:t>/</a:t>
            </a:r>
            <a:r>
              <a:rPr lang="zh-CN" altLang="de-DE" dirty="0"/>
              <a:t>安慰</a:t>
            </a:r>
            <a:endParaRPr lang="de-DE" altLang="zh-CN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de-DE" dirty="0"/>
              <a:t>接纳</a:t>
            </a:r>
            <a:endParaRPr lang="de-DE" altLang="zh-CN" dirty="0"/>
          </a:p>
          <a:p>
            <a:pPr marL="449263">
              <a:lnSpc>
                <a:spcPct val="100000"/>
              </a:lnSpc>
            </a:pPr>
            <a:r>
              <a:rPr lang="zh-CN" altLang="de-DE" dirty="0"/>
              <a:t>接纳他情绪的软弱；不计较他的埋怨、自义；</a:t>
            </a:r>
            <a:endParaRPr lang="de-DE" altLang="zh-CN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de-DE" dirty="0"/>
              <a:t>指派工作</a:t>
            </a:r>
            <a:r>
              <a:rPr lang="de-DE" altLang="zh-CN" dirty="0"/>
              <a:t>/ </a:t>
            </a:r>
            <a:r>
              <a:rPr lang="zh-CN" altLang="de-DE" dirty="0"/>
              <a:t>安慰 </a:t>
            </a:r>
            <a:endParaRPr lang="de-DE" altLang="zh-CN" dirty="0"/>
          </a:p>
          <a:p>
            <a:pPr marL="534988">
              <a:lnSpc>
                <a:spcPct val="100000"/>
              </a:lnSpc>
            </a:pPr>
            <a:r>
              <a:rPr lang="de-DE" altLang="zh-CN" dirty="0"/>
              <a:t>	</a:t>
            </a:r>
            <a:r>
              <a:rPr lang="zh-CN" altLang="de-DE" dirty="0"/>
              <a:t>你并不孤单</a:t>
            </a:r>
            <a:r>
              <a:rPr lang="de-DE" altLang="zh-CN" dirty="0"/>
              <a:t>, </a:t>
            </a:r>
            <a:r>
              <a:rPr lang="zh-CN" altLang="de-DE" dirty="0"/>
              <a:t>且看耶和华如何作为？*哈薜、耶户是恶人，神用他的刀；</a:t>
            </a:r>
            <a:endParaRPr lang="de-DE" altLang="zh-CN" dirty="0"/>
          </a:p>
          <a:p>
            <a:pPr marL="534988">
              <a:lnSpc>
                <a:spcPct val="100000"/>
              </a:lnSpc>
            </a:pPr>
            <a:r>
              <a:rPr lang="zh-CN" altLang="de-DE" dirty="0"/>
              <a:t>*准备了以利沙为继任人，以利亚可以退下火线了；</a:t>
            </a:r>
            <a:endParaRPr lang="de-DE" altLang="zh-CN" dirty="0"/>
          </a:p>
          <a:p>
            <a:pPr marL="534988">
              <a:lnSpc>
                <a:spcPct val="100000"/>
              </a:lnSpc>
            </a:pPr>
            <a:r>
              <a:rPr lang="zh-CN" altLang="de-DE" dirty="0"/>
              <a:t>*</a:t>
            </a:r>
            <a:r>
              <a:rPr lang="de-DE" altLang="zh-CN" dirty="0"/>
              <a:t>7000</a:t>
            </a:r>
            <a:r>
              <a:rPr lang="zh-CN" altLang="de-DE" dirty="0"/>
              <a:t>人未屈膝。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469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FC2F9-8F1F-683F-2A94-F463493D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D4436B-7F74-D8BE-1263-F753E2593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678" y="1253331"/>
            <a:ext cx="7616405" cy="435133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de-DE" altLang="zh-CN" dirty="0"/>
              <a:t>1.</a:t>
            </a:r>
            <a:r>
              <a:rPr lang="zh-CN" altLang="de-DE" dirty="0"/>
              <a:t>你人生的低谷</a:t>
            </a:r>
            <a:r>
              <a:rPr lang="de-DE" altLang="zh-CN" dirty="0"/>
              <a:t>/</a:t>
            </a:r>
            <a:r>
              <a:rPr lang="zh-CN" altLang="de-DE" dirty="0"/>
              <a:t>挫折</a:t>
            </a:r>
            <a:r>
              <a:rPr lang="de-DE" altLang="zh-CN" dirty="0"/>
              <a:t>/</a:t>
            </a:r>
            <a:r>
              <a:rPr lang="zh-CN" altLang="de-DE" dirty="0"/>
              <a:t>抑郁，你的感受，你的需要，神都知道、 祂在乎你， 祂了解你。（神是宽容、慈爱、睿智的神）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2. </a:t>
            </a:r>
            <a:r>
              <a:rPr lang="zh-CN" altLang="de-DE" dirty="0"/>
              <a:t>坏人依然横行，是现实中常见；面对恶劣的大环境、大时代；你并不孤单，（神一直与你同在、带你前行）也不要放弃！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3.</a:t>
            </a:r>
            <a:r>
              <a:rPr lang="zh-CN" altLang="de-DE" dirty="0"/>
              <a:t>你可以向神倾心吐意</a:t>
            </a:r>
            <a:r>
              <a:rPr lang="de-DE" altLang="zh-CN" dirty="0"/>
              <a:t>, </a:t>
            </a:r>
            <a:r>
              <a:rPr lang="zh-CN" altLang="de-DE" dirty="0"/>
              <a:t>看 祂为你预备的前路。</a:t>
            </a:r>
            <a:endParaRPr lang="de-DE" altLang="zh-CN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587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FC2F9-8F1F-683F-2A94-F463493D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D4436B-7F74-D8BE-1263-F753E2593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678" y="1253331"/>
            <a:ext cx="7357613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altLang="zh-CN" dirty="0"/>
              <a:t>4.</a:t>
            </a:r>
            <a:r>
              <a:rPr lang="zh-CN" altLang="de-DE" dirty="0"/>
              <a:t>你愿意当 神的使者，去陪伴、扶助软弱的人吗？</a:t>
            </a:r>
            <a:endParaRPr lang="de-DE" altLang="zh-CN" dirty="0"/>
          </a:p>
          <a:p>
            <a:pPr>
              <a:lnSpc>
                <a:spcPct val="100000"/>
              </a:lnSpc>
            </a:pPr>
            <a:endParaRPr lang="de-DE" altLang="zh-CN" dirty="0"/>
          </a:p>
          <a:p>
            <a:pPr>
              <a:lnSpc>
                <a:spcPct val="100000"/>
              </a:lnSpc>
            </a:pPr>
            <a:r>
              <a:rPr lang="de-DE" altLang="zh-CN" dirty="0"/>
              <a:t>5.</a:t>
            </a:r>
            <a:r>
              <a:rPr lang="zh-CN" altLang="de-DE" dirty="0"/>
              <a:t>你愿意当神的天使，去把「神爱世人」这个好消息传出去吗？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410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63863-C5A8-9B82-BF61-AF5A2906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前言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58BFDD-02FB-DF6F-F689-CFE06537F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73" y="1253331"/>
            <a:ext cx="7737174" cy="435133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de-DE" altLang="zh-CN" dirty="0"/>
              <a:t>1.</a:t>
            </a:r>
            <a:r>
              <a:rPr lang="zh-CN" altLang="de-DE" dirty="0"/>
              <a:t>最近，你经历过大的低谷</a:t>
            </a:r>
            <a:r>
              <a:rPr lang="de-DE" altLang="zh-CN" dirty="0"/>
              <a:t>/</a:t>
            </a:r>
            <a:r>
              <a:rPr lang="zh-CN" altLang="de-DE" dirty="0"/>
              <a:t>挫折</a:t>
            </a:r>
            <a:r>
              <a:rPr lang="de-DE" altLang="zh-CN" dirty="0"/>
              <a:t>/</a:t>
            </a:r>
            <a:r>
              <a:rPr lang="zh-CN" altLang="de-DE" dirty="0"/>
              <a:t>抑郁吗？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2.</a:t>
            </a:r>
            <a:r>
              <a:rPr lang="zh-CN" altLang="de-DE" dirty="0"/>
              <a:t>你觉得自己在孤单地挣扎吗？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 err="1"/>
              <a:t>nobody</a:t>
            </a:r>
            <a:r>
              <a:rPr lang="de-DE" altLang="zh-CN" dirty="0"/>
              <a:t> </a:t>
            </a:r>
            <a:r>
              <a:rPr lang="de-DE" altLang="zh-CN" dirty="0" err="1"/>
              <a:t>cares</a:t>
            </a:r>
            <a:r>
              <a:rPr lang="de-DE" altLang="zh-CN" dirty="0"/>
              <a:t>, </a:t>
            </a:r>
            <a:r>
              <a:rPr lang="zh-CN" altLang="de-DE" dirty="0"/>
              <a:t>没人关心！有谁能明白你的感受？你里面的痛呢？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 err="1"/>
              <a:t>nobody</a:t>
            </a:r>
            <a:r>
              <a:rPr lang="de-DE" altLang="zh-CN" dirty="0"/>
              <a:t> </a:t>
            </a:r>
            <a:r>
              <a:rPr lang="de-DE" altLang="zh-CN" dirty="0" err="1"/>
              <a:t>understands</a:t>
            </a:r>
            <a:r>
              <a:rPr lang="zh-CN" altLang="de-DE" dirty="0"/>
              <a:t>，没人明白！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zh-CN" altLang="de-DE" dirty="0"/>
              <a:t>（恐惧</a:t>
            </a:r>
            <a:r>
              <a:rPr lang="de-DE" altLang="zh-CN" dirty="0"/>
              <a:t>/</a:t>
            </a:r>
            <a:r>
              <a:rPr lang="zh-CN" altLang="de-DE" dirty="0"/>
              <a:t>愤怒</a:t>
            </a:r>
            <a:r>
              <a:rPr lang="de-DE" altLang="zh-CN" dirty="0"/>
              <a:t>/</a:t>
            </a:r>
            <a:r>
              <a:rPr lang="zh-CN" altLang="de-DE" dirty="0"/>
              <a:t>失败</a:t>
            </a:r>
            <a:r>
              <a:rPr lang="de-DE" altLang="zh-CN" dirty="0"/>
              <a:t>/</a:t>
            </a:r>
            <a:r>
              <a:rPr lang="zh-CN" altLang="de-DE" dirty="0"/>
              <a:t>寂寞</a:t>
            </a:r>
            <a:r>
              <a:rPr lang="de-DE" altLang="zh-CN" dirty="0"/>
              <a:t>/</a:t>
            </a:r>
            <a:r>
              <a:rPr lang="zh-CN" altLang="de-DE" dirty="0"/>
              <a:t>无助</a:t>
            </a:r>
            <a:r>
              <a:rPr lang="de-DE" altLang="zh-CN" dirty="0"/>
              <a:t>/</a:t>
            </a:r>
            <a:r>
              <a:rPr lang="zh-CN" altLang="de-DE" dirty="0"/>
              <a:t>放弃）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956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63863-C5A8-9B82-BF61-AF5A2906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前言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58BFDD-02FB-DF6F-F689-CFE06537F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9" y="1495425"/>
            <a:ext cx="7185085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altLang="zh-CN" dirty="0"/>
              <a:t>3.</a:t>
            </a:r>
            <a:r>
              <a:rPr lang="zh-CN" altLang="de-DE" dirty="0"/>
              <a:t>在人生的低谷中，你需要什么来帮你爬起来呢？</a:t>
            </a:r>
            <a:endParaRPr lang="de-DE" altLang="zh-CN" dirty="0"/>
          </a:p>
          <a:p>
            <a:pPr>
              <a:lnSpc>
                <a:spcPct val="100000"/>
              </a:lnSpc>
            </a:pPr>
            <a:endParaRPr lang="de-DE" altLang="zh-CN" dirty="0"/>
          </a:p>
          <a:p>
            <a:pPr>
              <a:lnSpc>
                <a:spcPct val="100000"/>
              </a:lnSpc>
            </a:pPr>
            <a:r>
              <a:rPr lang="de-DE" altLang="zh-CN" dirty="0"/>
              <a:t>4.</a:t>
            </a:r>
            <a:r>
              <a:rPr lang="zh-CN" altLang="de-DE" dirty="0"/>
              <a:t>我们透过（先知）神的仆人以利亚的经历，来看先知如何跌到谷底，神又是怎样的反应？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191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F3CD7-0ECE-C2EE-7C0F-6CFBF0B3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经文内容及应用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102BFE-A440-4E3B-9ACF-F32707A5A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797560" cy="435133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de-DE" altLang="zh-CN" dirty="0"/>
              <a:t>1.</a:t>
            </a:r>
            <a:r>
              <a:rPr lang="zh-CN" altLang="de-DE" dirty="0"/>
              <a:t>迦密山的大胜之后，先知以利亚从高处急速下滑的经验。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2.</a:t>
            </a:r>
            <a:r>
              <a:rPr lang="zh-CN" altLang="de-DE" dirty="0"/>
              <a:t>逃</a:t>
            </a:r>
            <a:r>
              <a:rPr lang="de-DE" altLang="zh-CN" dirty="0"/>
              <a:t>—&gt;</a:t>
            </a:r>
            <a:r>
              <a:rPr lang="zh-CN" altLang="de-DE" dirty="0"/>
              <a:t>走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zh-CN" altLang="de-DE" dirty="0"/>
              <a:t>～逃（命）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zh-CN" altLang="de-DE" dirty="0"/>
              <a:t>为什么逃命？因突然莫名的恐惧；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#v.3 </a:t>
            </a:r>
            <a:r>
              <a:rPr lang="zh-CN" altLang="de-DE" dirty="0"/>
              <a:t>他「看见这光景」，他忘记了自己是神的仆人；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# </a:t>
            </a:r>
            <a:r>
              <a:rPr lang="zh-CN" altLang="de-DE" dirty="0"/>
              <a:t>他没有向神求问或求救。</a:t>
            </a:r>
            <a:endParaRPr lang="de-DE" altLang="zh-CN" dirty="0"/>
          </a:p>
          <a:p>
            <a:pPr algn="l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49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F3CD7-0ECE-C2EE-7C0F-6CFBF0B3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经文内容及应用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102BFE-A440-4E3B-9ACF-F32707A5A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19" y="1158440"/>
            <a:ext cx="7754788" cy="435133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zh-CN" altLang="de-DE" dirty="0"/>
              <a:t>～走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zh-CN" altLang="de-DE" dirty="0"/>
              <a:t>为什么走那么远？那么久？失望衍生的烦躁、愤怒😡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# </a:t>
            </a:r>
            <a:r>
              <a:rPr lang="zh-CN" altLang="de-DE" dirty="0"/>
              <a:t>有人研究以利亚走的路线和路程；表达了他并非单纯的害怕耶洗别，而是迦密山的大胜之后的「期待」</a:t>
            </a:r>
            <a:r>
              <a:rPr lang="de-DE" altLang="zh-CN" dirty="0"/>
              <a:t>....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de-DE" dirty="0"/>
              <a:t>是自我期许增多？自视高了？但人生往往在此失脚。</a:t>
            </a:r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315808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F3CD7-0ECE-C2EE-7C0F-6CFBF0B3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经文内容及应用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102BFE-A440-4E3B-9ACF-F32707A5A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18" y="1158440"/>
            <a:ext cx="7366599" cy="4351338"/>
          </a:xfrm>
        </p:spPr>
        <p:txBody>
          <a:bodyPr/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de-DE" dirty="0"/>
              <a:t>他可能期待另一个高峰～属灵的复兴；</a:t>
            </a:r>
            <a:endParaRPr lang="de-DE" altLang="zh-CN" dirty="0"/>
          </a:p>
          <a:p>
            <a:pPr marL="449263" algn="l">
              <a:lnSpc>
                <a:spcPct val="100000"/>
              </a:lnSpc>
            </a:pPr>
            <a:r>
              <a:rPr lang="zh-CN" altLang="de-DE" dirty="0"/>
              <a:t>百姓理应回转敬拜亚伯拉罕、以撒、以色列的 神</a:t>
            </a:r>
            <a:r>
              <a:rPr lang="de-DE" altLang="zh-CN" dirty="0"/>
              <a:t>-</a:t>
            </a:r>
            <a:r>
              <a:rPr lang="zh-CN" altLang="de-DE" dirty="0"/>
              <a:t>耶和华；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#</a:t>
            </a:r>
            <a:r>
              <a:rPr lang="zh-CN" altLang="de-DE" dirty="0"/>
              <a:t>但「期待」与以利亚「看见」的很不同，失望衍生的烦躁、愤怒😡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81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E9CE2-1239-8A2D-A03F-323BDE688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经文内容及应用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09EF1E-0213-8B92-EDE3-AD42FA406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95425"/>
            <a:ext cx="7625032" cy="4351338"/>
          </a:xfrm>
        </p:spPr>
        <p:txBody>
          <a:bodyPr/>
          <a:lstStyle/>
          <a:p>
            <a:r>
              <a:rPr lang="de-DE" altLang="zh-CN" dirty="0"/>
              <a:t>3.</a:t>
            </a:r>
            <a:r>
              <a:rPr lang="zh-CN" altLang="de-DE" dirty="0"/>
              <a:t>坐</a:t>
            </a:r>
            <a:r>
              <a:rPr lang="de-DE" altLang="zh-CN" dirty="0"/>
              <a:t>—&gt;</a:t>
            </a:r>
            <a:r>
              <a:rPr lang="zh-CN" altLang="de-DE" dirty="0"/>
              <a:t>躺</a:t>
            </a:r>
            <a:endParaRPr lang="de-DE" altLang="zh-CN" dirty="0"/>
          </a:p>
          <a:p>
            <a:r>
              <a:rPr lang="zh-CN" altLang="de-DE" dirty="0"/>
              <a:t>～ 坐下求死</a:t>
            </a:r>
            <a:endParaRPr lang="de-DE" altLang="zh-CN" dirty="0"/>
          </a:p>
          <a:p>
            <a:r>
              <a:rPr lang="zh-CN" altLang="de-DE" dirty="0"/>
              <a:t>～ 躺（躺平睡觉）「罢了！」「够了！」</a:t>
            </a:r>
            <a:endParaRPr lang="de-DE" altLang="zh-CN" dirty="0"/>
          </a:p>
          <a:p>
            <a:r>
              <a:rPr lang="de-DE" altLang="zh-CN" dirty="0"/>
              <a:t># </a:t>
            </a:r>
            <a:r>
              <a:rPr lang="zh-CN" altLang="de-DE" dirty="0"/>
              <a:t>失败</a:t>
            </a:r>
            <a:r>
              <a:rPr lang="de-DE" altLang="zh-CN" dirty="0"/>
              <a:t>/</a:t>
            </a:r>
            <a:r>
              <a:rPr lang="zh-CN" altLang="de-DE" dirty="0"/>
              <a:t>寂寞的袭击</a:t>
            </a:r>
            <a:endParaRPr lang="de-DE" altLang="zh-CN" dirty="0"/>
          </a:p>
          <a:p>
            <a:r>
              <a:rPr lang="de-DE" altLang="zh-CN" dirty="0"/>
              <a:t># </a:t>
            </a:r>
            <a:r>
              <a:rPr lang="zh-CN" altLang="de-DE" dirty="0"/>
              <a:t>身体的疲累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4. </a:t>
            </a:r>
            <a:r>
              <a:rPr lang="zh-CN" altLang="de-DE" dirty="0"/>
              <a:t>神的回应：</a:t>
            </a:r>
            <a:endParaRPr lang="de-DE" altLang="zh-CN" dirty="0"/>
          </a:p>
          <a:p>
            <a:r>
              <a:rPr lang="zh-CN" altLang="de-DE" dirty="0"/>
              <a:t>～身体的照顾</a:t>
            </a:r>
            <a:endParaRPr lang="de-DE" altLang="zh-CN" dirty="0"/>
          </a:p>
          <a:p>
            <a:r>
              <a:rPr lang="zh-CN" altLang="de-DE" dirty="0"/>
              <a:t>～沉默；发问；启示；分享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534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176F3-CFB2-FBEA-C43F-AF2157346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经文内容及应用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84A419-A5BF-9A71-4055-D5C28486A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1253331"/>
            <a:ext cx="7331734" cy="435133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de-DE" altLang="zh-CN" dirty="0"/>
              <a:t># </a:t>
            </a:r>
            <a:r>
              <a:rPr lang="zh-CN" altLang="de-DE" dirty="0"/>
              <a:t>沉默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r>
              <a:rPr lang="de-DE" altLang="zh-CN" dirty="0"/>
              <a:t># </a:t>
            </a:r>
            <a:r>
              <a:rPr lang="zh-CN" altLang="de-DE" dirty="0"/>
              <a:t>发问「以利亚啊，你在这里做甚么？」</a:t>
            </a:r>
            <a:endParaRPr lang="de-DE" altLang="zh-CN" dirty="0"/>
          </a:p>
          <a:p>
            <a:pPr algn="l">
              <a:lnSpc>
                <a:spcPct val="100000"/>
              </a:lnSpc>
            </a:pPr>
            <a:endParaRPr lang="de-DE" altLang="zh-CN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de-DE" dirty="0"/>
              <a:t>同一个问题，问了两次；</a:t>
            </a:r>
            <a:endParaRPr lang="de-DE" altLang="zh-CN" dirty="0"/>
          </a:p>
          <a:p>
            <a:pPr marL="449263" algn="l">
              <a:lnSpc>
                <a:spcPct val="100000"/>
              </a:lnSpc>
            </a:pPr>
            <a:r>
              <a:rPr lang="zh-CN" altLang="de-DE" dirty="0"/>
              <a:t>神发问！记得，每次神发问， 祂不是不知道答案，而是让你知道你的问题！</a:t>
            </a:r>
            <a:endParaRPr lang="de-DE" altLang="zh-CN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de-DE" dirty="0"/>
              <a:t>我们在以利亚的答案中，看到他的问题😅</a:t>
            </a:r>
            <a:endParaRPr lang="de-DE" altLang="zh-CN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de-DE" dirty="0"/>
              <a:t>你听到神微小的声音吗？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060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5AACB-7C05-044F-6C72-B0FF7522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经文内容及应用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57EA13-D259-9417-9F8C-7B4CAD38C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1253331"/>
            <a:ext cx="7228216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altLang="zh-CN" dirty="0"/>
              <a:t># </a:t>
            </a:r>
            <a:r>
              <a:rPr lang="zh-CN" altLang="de-DE" dirty="0"/>
              <a:t>启示</a:t>
            </a:r>
            <a:endParaRPr lang="de-DE" altLang="zh-CN" dirty="0"/>
          </a:p>
          <a:p>
            <a:pPr>
              <a:lnSpc>
                <a:spcPct val="100000"/>
              </a:lnSpc>
            </a:pPr>
            <a:r>
              <a:rPr lang="zh-CN" altLang="de-DE" dirty="0"/>
              <a:t>神启示 祂自己</a:t>
            </a:r>
            <a:endParaRPr lang="de-DE" altLang="zh-CN" dirty="0"/>
          </a:p>
          <a:p>
            <a:pPr>
              <a:lnSpc>
                <a:spcPct val="100000"/>
              </a:lnSpc>
            </a:pPr>
            <a:r>
              <a:rPr lang="zh-CN" altLang="de-DE" dirty="0"/>
              <a:t>神在？神不在？</a:t>
            </a:r>
            <a:endParaRPr lang="de-DE" altLang="zh-CN" dirty="0"/>
          </a:p>
          <a:p>
            <a:pPr>
              <a:lnSpc>
                <a:spcPct val="100000"/>
              </a:lnSpc>
            </a:pPr>
            <a:endParaRPr lang="de-DE" altLang="zh-CN" dirty="0"/>
          </a:p>
          <a:p>
            <a:pPr>
              <a:lnSpc>
                <a:spcPct val="100000"/>
              </a:lnSpc>
            </a:pPr>
            <a:r>
              <a:rPr lang="zh-CN" altLang="de-DE" dirty="0"/>
              <a:t>神从那里经过，超自然现象出现，</a:t>
            </a:r>
            <a:endParaRPr lang="de-DE" altLang="zh-CN" dirty="0"/>
          </a:p>
          <a:p>
            <a:pPr>
              <a:lnSpc>
                <a:spcPct val="100000"/>
              </a:lnSpc>
            </a:pPr>
            <a:r>
              <a:rPr lang="zh-CN" altLang="de-DE" dirty="0"/>
              <a:t>神不在那里</a:t>
            </a:r>
            <a:r>
              <a:rPr lang="de-DE" altLang="zh-CN" dirty="0"/>
              <a:t> =&gt; </a:t>
            </a:r>
            <a:r>
              <a:rPr lang="zh-CN" altLang="de-DE" dirty="0"/>
              <a:t>意思是，不是有神迹、有成果、有胜利，神才在那里</a:t>
            </a:r>
            <a:r>
              <a:rPr lang="de-DE" altLang="zh-CN" dirty="0"/>
              <a:t>…</a:t>
            </a:r>
            <a:r>
              <a:rPr lang="zh-CN" altLang="de-DE" dirty="0"/>
              <a:t>；</a:t>
            </a:r>
            <a:endParaRPr lang="de-DE" altLang="zh-CN" dirty="0"/>
          </a:p>
          <a:p>
            <a:pPr>
              <a:lnSpc>
                <a:spcPct val="100000"/>
              </a:lnSpc>
            </a:pPr>
            <a:r>
              <a:rPr lang="zh-CN" altLang="de-DE" dirty="0"/>
              <a:t>神同在，一直都在！</a:t>
            </a:r>
            <a:endParaRPr lang="de-DE" altLang="zh-CN" dirty="0"/>
          </a:p>
          <a:p>
            <a:pPr>
              <a:lnSpc>
                <a:spcPct val="100000"/>
              </a:lnSpc>
            </a:pPr>
            <a:r>
              <a:rPr lang="zh-CN" altLang="de-DE" dirty="0"/>
              <a:t>神同行，牵手同行！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033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Design Kirch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 Kirche" id="{0D44B6E0-6BB0-4F64-B14F-91F414CE81D7}" vid="{934D6EC4-61FE-4E88-A4D4-465AF9DC8EED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2020.02.22 同工就职烛光礼</Template>
  <TotalTime>0</TotalTime>
  <Words>1023</Words>
  <Application>Microsoft Office PowerPoint</Application>
  <PresentationFormat>Bildschirmpräsentation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21</vt:i4>
      </vt:variant>
      <vt:variant>
        <vt:lpstr>Folientitel</vt:lpstr>
      </vt:variant>
      <vt:variant>
        <vt:i4>12</vt:i4>
      </vt:variant>
    </vt:vector>
  </HeadingPairs>
  <TitlesOfParts>
    <vt:vector size="39" baseType="lpstr">
      <vt:lpstr>黑体</vt:lpstr>
      <vt:lpstr>黑体</vt:lpstr>
      <vt:lpstr>宋体</vt:lpstr>
      <vt:lpstr>Arial</vt:lpstr>
      <vt:lpstr>Calibri</vt:lpstr>
      <vt:lpstr>Calibri Light</vt:lpstr>
      <vt:lpstr>5_PPT2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Design Kirche</vt:lpstr>
      <vt:lpstr>Muster</vt:lpstr>
      <vt:lpstr>12_Benutzerdefiniertes Design</vt:lpstr>
      <vt:lpstr>谁能明白你感受？</vt:lpstr>
      <vt:lpstr>前言</vt:lpstr>
      <vt:lpstr>前言</vt:lpstr>
      <vt:lpstr>经文内容及应用</vt:lpstr>
      <vt:lpstr>经文内容及应用</vt:lpstr>
      <vt:lpstr>经文内容及应用</vt:lpstr>
      <vt:lpstr>经文内容及应用</vt:lpstr>
      <vt:lpstr>经文内容及应用</vt:lpstr>
      <vt:lpstr>经文内容及应用</vt:lpstr>
      <vt:lpstr>经文内容及应用</vt:lpstr>
      <vt:lpstr>总结</vt:lpstr>
      <vt:lpstr>总结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谁能明白你感受？</dc:title>
  <dc:creator>Stephan Gummig</dc:creator>
  <cp:lastModifiedBy>Stephan Gummig</cp:lastModifiedBy>
  <cp:revision>2</cp:revision>
  <dcterms:created xsi:type="dcterms:W3CDTF">2022-10-18T18:43:55Z</dcterms:created>
  <dcterms:modified xsi:type="dcterms:W3CDTF">2022-10-18T19:47:45Z</dcterms:modified>
</cp:coreProperties>
</file>