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96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notesMasterIdLst>
    <p:notesMasterId r:id="rId10"/>
  </p:notesMasterIdLst>
  <p:sldIdLst>
    <p:sldId id="256" r:id="rId11"/>
    <p:sldId id="257" r:id="rId12"/>
    <p:sldId id="258" r:id="rId13"/>
    <p:sldId id="259" r:id="rId14"/>
    <p:sldId id="260" r:id="rId15"/>
    <p:sldId id="261" r:id="rId16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notesMaster" Target="notesMasters/notesMaster1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dt" idx="21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 type="ftr" idx="22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47" name="PlaceHolder 6"/>
          <p:cNvSpPr>
            <a:spLocks noGrp="1"/>
          </p:cNvSpPr>
          <p:nvPr>
            <p:ph type="sldNum" idx="23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25C79687-CF8A-4354-8A3A-A1902E8DFE49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请注意修改证道题目和讲员</a:t>
            </a:r>
            <a:endParaRPr b="0" lang="de-DE" sz="1200" spc="-1" strike="noStrike"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标题为</a:t>
            </a: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Calibri"/>
              </a:rPr>
              <a:t>42</a:t>
            </a: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正文字体</a:t>
            </a: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Calibri"/>
              </a:rPr>
              <a:t>66</a:t>
            </a:r>
            <a:r>
              <a:rPr b="0" lang="zh-CN" sz="1200" spc="-1" strike="noStrike">
                <a:solidFill>
                  <a:srgbClr val="000000"/>
                </a:solidFill>
                <a:latin typeface="Calibri"/>
                <a:ea typeface="Calibri"/>
              </a:rPr>
              <a:t>。</a:t>
            </a:r>
            <a:endParaRPr b="0" lang="de-DE" sz="1200" spc="-1" strike="noStrike">
              <a:latin typeface="Arial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 type="sldNum" idx="24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de-DE" sz="12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84180120-D8F5-418C-BAD7-0BDCE1A9B35F}" type="slidenum">
              <a:rPr b="0" lang="de-DE" sz="1200" spc="-1" strike="noStrike">
                <a:solidFill>
                  <a:srgbClr val="000000"/>
                </a:solidFill>
                <a:latin typeface="Arial"/>
                <a:ea typeface="Arial"/>
              </a:rPr>
              <a:t>3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54C63A1-17F8-4183-A095-8A692015F6B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7B78DD1-7C5D-443D-B62D-726A720B789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1569087-5515-46F2-A1A2-99D3C50C58B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9127E9-AC4A-4AF2-861E-D0C81563C47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916EA72-84A4-4665-8D75-3F001F252F2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4B8BEED-E126-44C0-A6C2-CCF5116325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91AB0CA-9A0A-4B97-B2F7-F05ADDF6523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663A1AE-7004-433B-BCAF-D1E1DD835AE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C11E7F0-0824-4F42-A6EB-375F4B5CEC3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505F208-D73E-491B-BDB0-20D464747B9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1E9CE26-0120-426A-A818-56CAF96A9B5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AB74B61-4E94-4480-9FF3-D95D019F38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16BB0A5-16B2-4BAF-A390-DA3CBDDA0A5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4AF44DD-BD7E-4D7C-BE1F-905FF21C35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C16A581-9F81-4DEC-8B2A-07598DCC266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5851941-EA3B-4D00-95D0-5FDB0AF0E73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0D2AC8F-F22D-4EBB-A6DE-F639401F61C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37F929E-A1B4-4987-ADA8-480B9A58DD4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1CE1102-553C-4872-8423-82CBAF9D7E0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D35D147-0FFC-4626-A5C4-0B59CF5D8F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220B7A0-6B0A-4A5A-9506-03FDE892757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8F21517-9406-4807-B82A-558F146BDE4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AF3BF4-1247-41D8-963F-F1DC659E651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8D5A9A4-8DAB-4998-9C6E-E584D4E7887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51778D6-F207-4B02-B6AC-70BA88F328E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445EFC8-13BE-4001-9EE9-E0CF22AE7A1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4C64518-4DC5-4AA1-BE82-B7040EF548F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7C16891-E9C4-4CA7-963C-4AAD35D87E2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D72E984-96CB-4273-B187-F765520061F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CF5D4B4-9E8B-441F-90D1-AB3FF0B9DA7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1AC2EE2-153F-4E6C-8BA6-5EC9D3E5903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A86FC19-2D49-4A1E-B07F-91A43E9178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31D8266-7EDC-45D1-A0A2-443454ED889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9EE3269-EDE1-4473-9178-B2750BF07CB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9DA50AC-6F68-4F7C-A0D7-3B8AB7DD008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D8B56E4-4059-44B3-800E-349072CE24F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E172707-29F0-45D5-9D77-31C5651C3B0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1A2E76F-8E48-44CD-8B5D-9C4B403629E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BC0DBE9-D368-4AF6-B40E-255DBCD81D2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0E7D69C-A0B6-4911-8941-DA34171F1AE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0FC343E-2D77-4170-80B0-89763B2281D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FA90F4A-79DE-49BF-BE8E-DDF12419290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28BED4E-3092-4C69-89EE-A5BC4294ECD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5795EB0-4CD0-4918-9C95-3F48533E362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B2773D-C800-4D34-B80E-B80F5105445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866FC4C-5EF5-4FC0-A3B3-ABAA0E3D108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C27CF49-3292-470F-B9AD-181FD24C69A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012DCC2-9398-42BD-B126-B5BE6F9C07D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DED2710-8D6F-43FE-825E-BC05AEB62BE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1B8D6EA-76BD-4BB8-B0BD-72105C557C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7AE8473-67D1-4E72-A1EF-87441CE4FA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CD6270F-256A-4388-8B11-3955B59642E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3F1700A-021C-46DF-AFE2-A1165019B0A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BF54FDE-CD02-432B-90E2-4BAF09F7444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581C0D7-D389-4414-854F-A9C79E0C306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274668-CFFA-4367-BED8-43FCE74394A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6D46748-5117-4991-BB24-994C05ACC58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4ABFBFDD-840B-4327-BAEE-51F0980C94D6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E69BE315-9F96-41A0-8F65-61BF68DA0363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CB2B59B2-279E-4B72-AFA9-E1DBAD432592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D5DE1D7-7B25-46AD-ADD6-644887D190E9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115D021-1187-4695-817C-AA1D2B900EFA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5F4DB617-3644-4C20-8820-C4A7A9649992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EAA2C756-73BC-4F3E-AA20-7B8ACEAB29EB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478A4C60-E0D0-43E8-A1C3-1BC62383FA84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8CA9C88-6FC2-418C-886F-FA3066E81D86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06FB480-D40D-4D80-A57C-32CAE891CCD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744CE235-AF43-4043-A239-46A1AD0AE5AE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12F8E5B-AC1B-4AAB-93F1-DC53948C71C9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354EAB64-F414-4063-A6B1-9ACA23715F7F}" type="slidenum">
              <a:t>&lt;#&gt;</a:t>
            </a:fld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F50A940E-7822-4190-A70A-86565638FF9A}" type="slidenum">
              <a:t>&lt;#&gt;</a:t>
            </a:fld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B82A8CEC-0B72-4462-B859-5EFD0A6BC977}" type="slidenum">
              <a:t>&lt;#&gt;</a:t>
            </a:fld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FE275A6F-9036-42C2-A79D-256DFBBB4E61}" type="slidenum">
              <a:t>&lt;#&gt;</a:t>
            </a:fld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0C6FA592-1F9C-4835-BE63-CCE876A3D43D}" type="slidenum">
              <a:t>&lt;#&gt;</a:t>
            </a:fld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BBF08E54-7A27-4F06-9FCD-F37A4FC1F458}" type="slidenum">
              <a:t>&lt;#&gt;</a:t>
            </a:fld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263BC129-F2A1-4069-A678-3C6C211B98BE}" type="slidenum">
              <a:t>&lt;#&gt;</a:t>
            </a:fld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3C1939FB-7313-47B9-BD10-D1933B830CF7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4045ACB-59BD-465C-89A9-D7DC4621E7A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17EB5114-F097-4E66-A7FC-80C4A9F51D48}" type="slidenum">
              <a:t>&lt;#&gt;</a:t>
            </a:fld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39FFB91A-F915-4621-87C6-68CCDE780DB9}" type="slidenum">
              <a:t>&lt;#&gt;</a:t>
            </a:fld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B850B289-D58D-4610-BAD4-10584FC3631D}" type="slidenum">
              <a:t>&lt;#&gt;</a:t>
            </a:fld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1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45899556-5A0A-4C0D-BB25-D777EC23BC6C}" type="slidenum">
              <a:t>&lt;#&gt;</a:t>
            </a:fld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86304AAB-E368-4867-93E4-2834C66386BA}" type="slidenum">
              <a:t>&lt;#&gt;</a:t>
            </a:fld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E70E1FE2-8043-4512-BCD9-0E5D16CF43E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PlaceHolder 2"/>
          <p:cNvSpPr>
            <a:spLocks noGrp="1"/>
          </p:cNvSpPr>
          <p:nvPr>
            <p:ph type="subTitle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69E25F11-C698-4F68-A7C4-AB52339565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7D2C715E-444B-4D19-9526-C931714FC57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B600D12F-FA6D-4742-9D9D-62A75657425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D5E7B387-BA6D-4C00-AC38-1411D2E35A6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970EB90-BB10-40AF-B61D-ED584A54B04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subTitle"/>
          </p:nvPr>
        </p:nvSpPr>
        <p:spPr>
          <a:xfrm>
            <a:off x="647640" y="0"/>
            <a:ext cx="662436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F154D933-31A9-465A-8C0F-4C0196D354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5196EB27-19CD-4F69-A935-89ED21E2611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4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5972449-D30B-4850-9015-8876801421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95A42D5-F69D-4F8D-861A-7D69ABD941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/>
          </p:nvPr>
        </p:nvSpPr>
        <p:spPr>
          <a:xfrm>
            <a:off x="647640" y="3768120"/>
            <a:ext cx="67435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DD7B5DFD-A26C-42FB-A7F3-E0510B93275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/>
          </p:nvPr>
        </p:nvSpPr>
        <p:spPr>
          <a:xfrm>
            <a:off x="4103280" y="149544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/>
          </p:nvPr>
        </p:nvSpPr>
        <p:spPr>
          <a:xfrm>
            <a:off x="64764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PlaceHolder 5"/>
          <p:cNvSpPr>
            <a:spLocks noGrp="1"/>
          </p:cNvSpPr>
          <p:nvPr>
            <p:ph/>
          </p:nvPr>
        </p:nvSpPr>
        <p:spPr>
          <a:xfrm>
            <a:off x="4103280" y="3768120"/>
            <a:ext cx="32907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93AF1372-AC14-408A-BF9B-F2A44C3819C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/>
          </p:nvPr>
        </p:nvSpPr>
        <p:spPr>
          <a:xfrm>
            <a:off x="64764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/>
          </p:nvPr>
        </p:nvSpPr>
        <p:spPr>
          <a:xfrm>
            <a:off x="292788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/>
          </p:nvPr>
        </p:nvSpPr>
        <p:spPr>
          <a:xfrm>
            <a:off x="5207760" y="149544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5"/>
          <p:cNvSpPr>
            <a:spLocks noGrp="1"/>
          </p:cNvSpPr>
          <p:nvPr>
            <p:ph/>
          </p:nvPr>
        </p:nvSpPr>
        <p:spPr>
          <a:xfrm>
            <a:off x="64764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PlaceHolder 6"/>
          <p:cNvSpPr>
            <a:spLocks noGrp="1"/>
          </p:cNvSpPr>
          <p:nvPr>
            <p:ph/>
          </p:nvPr>
        </p:nvSpPr>
        <p:spPr>
          <a:xfrm>
            <a:off x="292788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7"/>
          <p:cNvSpPr>
            <a:spLocks noGrp="1"/>
          </p:cNvSpPr>
          <p:nvPr>
            <p:ph/>
          </p:nvPr>
        </p:nvSpPr>
        <p:spPr>
          <a:xfrm>
            <a:off x="5207760" y="3768120"/>
            <a:ext cx="217116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01DA2C6-CC12-44FF-84DD-76C97328C25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6.xml"/><Relationship Id="rId8" Type="http://schemas.openxmlformats.org/officeDocument/2006/relationships/slideLayout" Target="../slideLayouts/slideLayout77.xml"/><Relationship Id="rId9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7.xml"/><Relationship Id="rId6" Type="http://schemas.openxmlformats.org/officeDocument/2006/relationships/slideLayout" Target="../slideLayouts/slideLayout88.xml"/><Relationship Id="rId7" Type="http://schemas.openxmlformats.org/officeDocument/2006/relationships/slideLayout" Target="../slideLayouts/slideLayout89.xml"/><Relationship Id="rId8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1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  <a:ea typeface="Arial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>
              <a:lnSpc>
                <a:spcPct val="100000"/>
              </a:lnSpc>
              <a:buNone/>
              <a:defRPr b="0" lang="de-DE" sz="1400" spc="-1" strike="noStrike">
                <a:solidFill>
                  <a:srgbClr val="000000"/>
                </a:solidFill>
                <a:latin typeface="Arial"/>
                <a:ea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815B3698-EC30-49AD-82A3-BEA46F94CB74}" type="slidenum">
              <a:rPr b="0" lang="de-DE" sz="1400" spc="-1" strike="noStrike">
                <a:solidFill>
                  <a:srgbClr val="000000"/>
                </a:solidFill>
                <a:latin typeface="Arial"/>
                <a:ea typeface="Arial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r>
              <a:rPr b="0" lang="de-DE" sz="60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E7F1B6E2-FE45-4BC5-A182-1F547DD26AF6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85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56B65BF3-E4E4-4EA9-9848-445DC12B845D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28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B922D70E-AE92-4DC0-BD11-D36ABC4DB7BA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171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r>
              <a:rPr b="0" lang="de-DE" sz="60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A353B773-C177-4222-A75D-10BFE53AD4C1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16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 idx="16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A57F48A-5292-4B0D-AA13-87DEAC2186B4}" type="slidenum">
              <a:rPr b="0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157;p121"/>
          <p:cNvSpPr/>
          <p:nvPr/>
        </p:nvSpPr>
        <p:spPr>
          <a:xfrm>
            <a:off x="380880" y="1143000"/>
            <a:ext cx="6732360" cy="2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57" name="Google Shape;158;p12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58" name="Google Shape;181;p125"/>
          <p:cNvSpPr/>
          <p:nvPr/>
        </p:nvSpPr>
        <p:spPr>
          <a:xfrm>
            <a:off x="380880" y="1144440"/>
            <a:ext cx="6400440" cy="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259" name="Google Shape;182;p125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60" name="PlaceHolder 1"/>
          <p:cNvSpPr>
            <a:spLocks noGrp="1"/>
          </p:cNvSpPr>
          <p:nvPr>
            <p:ph type="sldNum" idx="17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1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B7B3059F-4AE6-48D5-A96E-004D1B0964AD}" type="slidenum">
              <a:rPr b="1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00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301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PlaceHolder 2"/>
          <p:cNvSpPr>
            <a:spLocks noGrp="1"/>
          </p:cNvSpPr>
          <p:nvPr>
            <p:ph type="dt" idx="18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>
              <a:lnSpc>
                <a:spcPct val="100000"/>
              </a:lnSpc>
              <a:buNone/>
              <a:defRPr b="0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&lt;Datum/Uhrzeit&gt;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303" name="PlaceHolder 3"/>
          <p:cNvSpPr>
            <a:spLocks noGrp="1"/>
          </p:cNvSpPr>
          <p:nvPr>
            <p:ph type="ftr" idx="19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ct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04" name="PlaceHolder 4"/>
          <p:cNvSpPr>
            <a:spLocks noGrp="1"/>
          </p:cNvSpPr>
          <p:nvPr>
            <p:ph type="sldNum" idx="20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89898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923CA115-6EE6-4CA7-9F08-DC67F921E3E3}" type="slidenum">
              <a:rPr b="0" lang="de-DE" sz="1200" spc="-1" strike="noStrike">
                <a:solidFill>
                  <a:srgbClr val="898989"/>
                </a:solidFill>
                <a:latin typeface="Arial"/>
                <a:ea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0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748;p5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Autofit/>
          </a:bodyPr>
          <a:p>
            <a:pPr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latin typeface="Arial"/>
            </a:endParaRPr>
          </a:p>
        </p:txBody>
      </p:sp>
      <p:sp>
        <p:nvSpPr>
          <p:cNvPr id="349" name="Google Shape;749;p51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ctr">
              <a:lnSpc>
                <a:spcPct val="90000"/>
              </a:lnSpc>
              <a:buNone/>
              <a:tabLst>
                <a:tab algn="l" pos="0"/>
              </a:tabLst>
            </a:pPr>
            <a:endParaRPr b="0" lang="de-DE" sz="6600" spc="-1" strike="noStrike">
              <a:latin typeface="Arial"/>
            </a:endParaRPr>
          </a:p>
          <a:p>
            <a:pPr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6600" spc="-1" strike="noStrike">
                <a:solidFill>
                  <a:srgbClr val="000000"/>
                </a:solidFill>
                <a:latin typeface="SimHei"/>
                <a:ea typeface="SimHei"/>
              </a:rPr>
              <a:t>生命无价</a:t>
            </a:r>
            <a:endParaRPr b="0" lang="de-DE" sz="6600" spc="-1" strike="noStrike">
              <a:latin typeface="Arial"/>
            </a:endParaRPr>
          </a:p>
        </p:txBody>
      </p:sp>
      <p:sp>
        <p:nvSpPr>
          <p:cNvPr id="350" name="Google Shape;750;p51"/>
          <p:cNvSpPr/>
          <p:nvPr/>
        </p:nvSpPr>
        <p:spPr>
          <a:xfrm>
            <a:off x="83808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证道：管惠萍 传道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经文：路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12</a:t>
            </a: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22-34</a:t>
            </a:r>
            <a:endParaRPr b="0" lang="de-DE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title"/>
          </p:nvPr>
        </p:nvSpPr>
        <p:spPr>
          <a:xfrm>
            <a:off x="279000" y="114264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55000"/>
          </a:bodyPr>
          <a:p>
            <a:pPr algn="ctr">
              <a:lnSpc>
                <a:spcPct val="90000"/>
              </a:lnSpc>
              <a:buNone/>
            </a:pPr>
            <a:br>
              <a:rPr sz="6000"/>
            </a:br>
            <a:br>
              <a:rPr sz="6000"/>
            </a:br>
            <a:br>
              <a:rPr sz="6000"/>
            </a:br>
            <a:br>
              <a:rPr sz="6000"/>
            </a:br>
            <a:r>
              <a:rPr b="0" lang="zh-CN" sz="6000" spc="-1" strike="noStrike">
                <a:solidFill>
                  <a:srgbClr val="3333cc"/>
                </a:solidFill>
                <a:latin typeface="SimHei"/>
                <a:ea typeface="SimHei"/>
              </a:rPr>
              <a:t>生命无价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PlaceHolder 2"/>
          <p:cNvSpPr>
            <a:spLocks noGrp="1"/>
          </p:cNvSpPr>
          <p:nvPr>
            <p:ph type="subTitle"/>
          </p:nvPr>
        </p:nvSpPr>
        <p:spPr>
          <a:xfrm>
            <a:off x="118080" y="3391920"/>
            <a:ext cx="6857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4572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2400" spc="-1" strike="noStrike">
              <a:latin typeface="Arial"/>
            </a:endParaRPr>
          </a:p>
          <a:p>
            <a:pPr marL="4572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zh-CN" sz="2400" spc="-1" strike="noStrike">
                <a:solidFill>
                  <a:srgbClr val="000000"/>
                </a:solidFill>
                <a:latin typeface="SimHei"/>
                <a:ea typeface="SimHei"/>
              </a:rPr>
              <a:t>路加福音</a:t>
            </a:r>
            <a:r>
              <a:rPr b="0" lang="de-DE" sz="2400" spc="-1" strike="noStrike">
                <a:solidFill>
                  <a:srgbClr val="000000"/>
                </a:solidFill>
                <a:latin typeface="SimHei"/>
                <a:ea typeface="SimHei"/>
              </a:rPr>
              <a:t>12</a:t>
            </a:r>
            <a:r>
              <a:rPr b="0" lang="zh-CN" sz="2400" spc="-1" strike="noStrike">
                <a:solidFill>
                  <a:srgbClr val="000000"/>
                </a:solidFill>
                <a:latin typeface="SimHei"/>
                <a:ea typeface="SimHei"/>
              </a:rPr>
              <a:t>章 </a:t>
            </a:r>
            <a:r>
              <a:rPr b="0" lang="de-DE" sz="2400" spc="-1" strike="noStrike">
                <a:solidFill>
                  <a:srgbClr val="000000"/>
                </a:solidFill>
                <a:latin typeface="SimHei"/>
                <a:ea typeface="SimHei"/>
              </a:rPr>
              <a:t>22-34</a:t>
            </a:r>
            <a:r>
              <a:rPr b="0" lang="zh-CN" sz="2400" spc="-1" strike="noStrike">
                <a:solidFill>
                  <a:srgbClr val="000000"/>
                </a:solidFill>
                <a:latin typeface="SimHei"/>
                <a:ea typeface="SimHei"/>
              </a:rPr>
              <a:t>节</a:t>
            </a:r>
            <a:endParaRPr b="0" lang="de-DE" sz="2400" spc="-1" strike="noStrike">
              <a:latin typeface="Arial"/>
            </a:endParaRPr>
          </a:p>
          <a:p>
            <a:pPr marL="457200" indent="-22860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275760" y="7956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引言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PlaceHolder 2"/>
          <p:cNvSpPr>
            <a:spLocks noGrp="1"/>
          </p:cNvSpPr>
          <p:nvPr>
            <p:ph/>
          </p:nvPr>
        </p:nvSpPr>
        <p:spPr>
          <a:xfrm>
            <a:off x="0" y="1405080"/>
            <a:ext cx="783720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57000"/>
          </a:bodyPr>
          <a:p>
            <a:pPr marL="800280" indent="-571680" algn="just">
              <a:lnSpc>
                <a:spcPct val="12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4200" spc="-1" strike="noStrike">
                <a:solidFill>
                  <a:srgbClr val="000000"/>
                </a:solidFill>
                <a:latin typeface="SimHei"/>
                <a:ea typeface="SimHei"/>
              </a:rPr>
              <a:t>每个人都渴望自己的生命和存在得到认可、肯定和尊重，活出生命的价值与意义感。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marL="800280" indent="-571680" algn="just">
              <a:lnSpc>
                <a:spcPct val="12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4200" spc="-1" strike="noStrike">
                <a:solidFill>
                  <a:srgbClr val="000000"/>
                </a:solidFill>
                <a:latin typeface="SimHei"/>
                <a:ea typeface="SimHei"/>
              </a:rPr>
              <a:t>为什么在现实生活中，我们却常常会因不同的境遇，自己陷入自卑与自大纠缠中？或在挫败与不顺中彻底否定自我存在的价值与意义？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marL="800280" indent="-571680" algn="just">
              <a:lnSpc>
                <a:spcPct val="12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4200" spc="-1" strike="noStrike">
                <a:solidFill>
                  <a:srgbClr val="000000"/>
                </a:solidFill>
                <a:latin typeface="SimHei"/>
                <a:ea typeface="SimHei"/>
              </a:rPr>
              <a:t>世俗文化与商品社会中，什么是衡量生命价值的尺度？我们的生命用什么作价值交换？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  <a:p>
            <a:pPr marL="800280" indent="-571680" algn="just">
              <a:lnSpc>
                <a:spcPct val="12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4200" spc="-1" strike="noStrike">
                <a:solidFill>
                  <a:srgbClr val="000000"/>
                </a:solidFill>
                <a:latin typeface="SimHei"/>
                <a:ea typeface="SimHei"/>
              </a:rPr>
              <a:t>耶稣对生命的论述中，我们该如何在神的本意中看生命存在的价值并活出生命的尊贵？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title"/>
          </p:nvPr>
        </p:nvSpPr>
        <p:spPr>
          <a:xfrm>
            <a:off x="294840" y="2016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经文的理解与应用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PlaceHolder 2"/>
          <p:cNvSpPr>
            <a:spLocks noGrp="1"/>
          </p:cNvSpPr>
          <p:nvPr>
            <p:ph/>
          </p:nvPr>
        </p:nvSpPr>
        <p:spPr>
          <a:xfrm>
            <a:off x="0" y="1345680"/>
            <a:ext cx="766656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743040" indent="-514440" algn="just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被生存忧患压伤的生命，在生存奔波的焦灼中看不到生命的意义和存在的价值。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743040" indent="-514440" algn="just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如何评价和看待生命，影响我们对待生命的态度和生活方式的选择。是珍惜善待与尊重生命？或是轻看、践踏和浪费？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743040" indent="-514440" algn="just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面对永恒，人在探寻叩问生命的意义与价值，常常看到自己的渺小与卑微（诗篇</a:t>
            </a:r>
            <a:r>
              <a:rPr b="0" lang="de-DE" sz="2600" spc="-1" strike="noStrike">
                <a:solidFill>
                  <a:srgbClr val="000000"/>
                </a:solidFill>
                <a:latin typeface="SimHei"/>
                <a:ea typeface="SimHei"/>
              </a:rPr>
              <a:t>90</a:t>
            </a: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de-DE" sz="2600" spc="-1" strike="noStrike">
                <a:solidFill>
                  <a:srgbClr val="000000"/>
                </a:solidFill>
                <a:latin typeface="SimHei"/>
                <a:ea typeface="SimHei"/>
              </a:rPr>
              <a:t>4-6</a:t>
            </a: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； </a:t>
            </a:r>
            <a:r>
              <a:rPr b="0" lang="de-DE" sz="2600" spc="-1" strike="noStrike">
                <a:solidFill>
                  <a:srgbClr val="000000"/>
                </a:solidFill>
                <a:latin typeface="SimHei"/>
                <a:ea typeface="SimHei"/>
              </a:rPr>
              <a:t>10</a:t>
            </a: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节）。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743040" indent="-514440" algn="just">
              <a:lnSpc>
                <a:spcPct val="10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在神的创造与神的恩典中却看见生命的价值与尊贵（诗篇</a:t>
            </a:r>
            <a:r>
              <a:rPr b="0" lang="de-DE" sz="2600" spc="-1" strike="noStrike">
                <a:solidFill>
                  <a:srgbClr val="000000"/>
                </a:solidFill>
                <a:latin typeface="SimHei"/>
                <a:ea typeface="SimHei"/>
              </a:rPr>
              <a:t>8</a:t>
            </a: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：</a:t>
            </a:r>
            <a:r>
              <a:rPr b="0" lang="de-DE" sz="2600" spc="-1" strike="noStrike">
                <a:solidFill>
                  <a:srgbClr val="000000"/>
                </a:solidFill>
                <a:latin typeface="SimHei"/>
                <a:ea typeface="SimHei"/>
              </a:rPr>
              <a:t>3-6</a:t>
            </a: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）。 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32616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经文的理解与应用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/>
          </p:nvPr>
        </p:nvSpPr>
        <p:spPr>
          <a:xfrm>
            <a:off x="0" y="1325520"/>
            <a:ext cx="747576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743040" indent="-5144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 startAt="5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生命价值定义的基准：以物质和身价定义，转向在与神的关系中为生命立定恒定的价值与尊严，走出世俗标准下自卑与自大中生命价值不确定的漩涡。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743040" indent="-5144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 startAt="5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生命无价却宝贵，被神以重价赎回。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743040" indent="-5144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 startAt="5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生命的追求向上延展：先求神的国和神的义。看明“生命胜于饮食”；“人活着不单是靠食物，乃是靠神的话语”。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743040" indent="-5144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AutoNum type="arabicPeriod" startAt="5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生命成为圣殿，神居其间，活出生命的美好与尊贵。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>
                <p:childTnLst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title"/>
          </p:nvPr>
        </p:nvSpPr>
        <p:spPr>
          <a:xfrm>
            <a:off x="326160" y="2016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总结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PlaceHolder 2"/>
          <p:cNvSpPr>
            <a:spLocks noGrp="1"/>
          </p:cNvSpPr>
          <p:nvPr>
            <p:ph/>
          </p:nvPr>
        </p:nvSpPr>
        <p:spPr>
          <a:xfrm>
            <a:off x="28440" y="1345680"/>
            <a:ext cx="721980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685800" indent="-4572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每个人都渴望生命活出价值与美好。面对浩瀚宇宙，人看见自己的渺小；面对商品社会生命价值的物化 ，看到价值的不定；在生存忧虑的重压中，生命的内涵被简化。 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  <a:p>
            <a:pPr marL="685800" indent="-4572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zh-CN" sz="2600" spc="-1" strike="noStrike">
                <a:solidFill>
                  <a:srgbClr val="000000"/>
                </a:solidFill>
                <a:latin typeface="SimHei"/>
                <a:ea typeface="SimHei"/>
              </a:rPr>
              <a:t>只有在神创造、救赎和眼光中，人的生命才能找到恒定不变的价值；在与神的合一中，生命活出神圣的力量和价值。</a:t>
            </a:r>
            <a:endParaRPr b="0" lang="de-DE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Application>LibreOffice/7.3.4.2$Windows_X86_64 LibreOffice_project/728fec16bd5f605073805c3c9e7c4212a0120dc5</Application>
  <AppVersion>15.0000</AppVersion>
  <Words>4876</Words>
  <Paragraphs>662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dcterms:modified xsi:type="dcterms:W3CDTF">2022-10-18T18:58:10Z</dcterms:modified>
  <cp:revision>52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MMClips">
    <vt:i4>12</vt:i4>
  </property>
  <property fmtid="{D5CDD505-2E9C-101B-9397-08002B2CF9AE}" pid="4" name="Notes">
    <vt:i4>41</vt:i4>
  </property>
  <property fmtid="{D5CDD505-2E9C-101B-9397-08002B2CF9AE}" pid="5" name="PresentationFormat">
    <vt:lpwstr>全屏显示(4:3)</vt:lpwstr>
  </property>
  <property fmtid="{D5CDD505-2E9C-101B-9397-08002B2CF9AE}" pid="6" name="Slides">
    <vt:i4>96</vt:i4>
  </property>
  <property fmtid="{D5CDD505-2E9C-101B-9397-08002B2CF9AE}" pid="7" name="Version">
    <vt:i4>1</vt:i4>
  </property>
</Properties>
</file>