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tif" ContentType="image/tiff"/>
  <Override PartName="/ppt/media/image11.tif" ContentType="image/tiff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tif" ContentType="image/tiff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notesMasterIdLst>
    <p:notesMasterId r:id="rId13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9144000" cy="6858000"/>
  <p:notesSz cx="6889750" cy="100218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notesMaster" Target="notesMasters/notesMaster1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PlaceHolder 1"/>
          <p:cNvSpPr>
            <a:spLocks noGrp="1"/>
          </p:cNvSpPr>
          <p:nvPr>
            <p:ph type="sldImg"/>
          </p:nvPr>
        </p:nvSpPr>
        <p:spPr>
          <a:xfrm>
            <a:off x="939600" y="761400"/>
            <a:ext cx="501012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Folie mittels Klicken verschieben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2"/>
          <p:cNvSpPr>
            <a:spLocks noGrp="1"/>
          </p:cNvSpPr>
          <p:nvPr>
            <p:ph type="body"/>
          </p:nvPr>
        </p:nvSpPr>
        <p:spPr>
          <a:xfrm>
            <a:off x="688680" y="4760280"/>
            <a:ext cx="5511240" cy="450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2000" spc="-1" strike="noStrike">
                <a:latin typeface="Arial"/>
              </a:rPr>
              <a:t>Format der Notizen mittels Klicken bearbeiten</a:t>
            </a:r>
            <a:endParaRPr b="0" lang="de-DE" sz="2000" spc="-1" strike="noStrike">
              <a:latin typeface="Arial"/>
            </a:endParaRPr>
          </a:p>
        </p:txBody>
      </p:sp>
      <p:sp>
        <p:nvSpPr>
          <p:cNvPr id="4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de-DE" sz="1400" spc="-1" strike="noStrike">
                <a:latin typeface="Times New Roman"/>
              </a:rPr>
              <a:t>&lt;Kopfzeile&gt;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64" name="PlaceHolder 4"/>
          <p:cNvSpPr>
            <a:spLocks noGrp="1"/>
          </p:cNvSpPr>
          <p:nvPr>
            <p:ph type="dt" idx="24"/>
          </p:nvPr>
        </p:nvSpPr>
        <p:spPr>
          <a:xfrm>
            <a:off x="3899880" y="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65" name="PlaceHolder 5"/>
          <p:cNvSpPr>
            <a:spLocks noGrp="1"/>
          </p:cNvSpPr>
          <p:nvPr>
            <p:ph type="ftr" idx="25"/>
          </p:nvPr>
        </p:nvSpPr>
        <p:spPr>
          <a:xfrm>
            <a:off x="0" y="952128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66" name="PlaceHolder 6"/>
          <p:cNvSpPr>
            <a:spLocks noGrp="1"/>
          </p:cNvSpPr>
          <p:nvPr>
            <p:ph type="sldNum" idx="26"/>
          </p:nvPr>
        </p:nvSpPr>
        <p:spPr>
          <a:xfrm>
            <a:off x="3899880" y="9521280"/>
            <a:ext cx="2989440" cy="500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4B5333F9-99CA-4525-B5ED-7D359F20C810}" type="slidenum">
              <a:rPr b="0" lang="de-DE" sz="1400" spc="-1" strike="noStrike">
                <a:latin typeface="Times New Roman"/>
              </a:rPr>
              <a:t>&lt;Foliennummer&gt;</a:t>
            </a:fld>
            <a:endParaRPr b="0" lang="de-DE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PlaceHolder 1"/>
          <p:cNvSpPr>
            <a:spLocks noGrp="1"/>
          </p:cNvSpPr>
          <p:nvPr>
            <p:ph type="sldImg"/>
          </p:nvPr>
        </p:nvSpPr>
        <p:spPr>
          <a:xfrm>
            <a:off x="1189080" y="1252440"/>
            <a:ext cx="4511160" cy="3382560"/>
          </a:xfrm>
          <a:prstGeom prst="rect">
            <a:avLst/>
          </a:prstGeom>
          <a:ln w="0">
            <a:noFill/>
          </a:ln>
        </p:spPr>
      </p:sp>
      <p:sp>
        <p:nvSpPr>
          <p:cNvPr id="496" name="PlaceHolder 2"/>
          <p:cNvSpPr>
            <a:spLocks noGrp="1"/>
          </p:cNvSpPr>
          <p:nvPr>
            <p:ph type="body"/>
          </p:nvPr>
        </p:nvSpPr>
        <p:spPr>
          <a:xfrm>
            <a:off x="689400" y="4822920"/>
            <a:ext cx="5510520" cy="3945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zh-CN" sz="1200" spc="-1" strike="noStrike">
                <a:solidFill>
                  <a:srgbClr val="000000"/>
                </a:solidFill>
                <a:latin typeface="Calibri"/>
                <a:ea typeface="Calibri"/>
              </a:rPr>
              <a:t>请根据经节起始的节数更改编号，可以使用修改起始编号的功能。</a:t>
            </a:r>
            <a:endParaRPr b="0" lang="de-DE" sz="12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zh-CN" sz="1200" spc="-1" strike="noStrike">
                <a:solidFill>
                  <a:srgbClr val="000000"/>
                </a:solidFill>
                <a:latin typeface="Calibri"/>
                <a:ea typeface="Calibri"/>
              </a:rPr>
              <a:t>请注意标题：读经（本次读经经文出处）</a:t>
            </a:r>
            <a:endParaRPr b="0" lang="de-DE" sz="12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zh-CN" sz="1200" spc="-1" strike="noStrike">
                <a:solidFill>
                  <a:srgbClr val="000000"/>
                </a:solidFill>
                <a:latin typeface="Calibri"/>
                <a:ea typeface="Calibri"/>
              </a:rPr>
              <a:t>请注意正文对齐及中文版式（设置可调），标题字体</a:t>
            </a: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36</a:t>
            </a:r>
            <a:r>
              <a:rPr b="0" lang="zh-CN" sz="1200" spc="-1" strike="noStrike">
                <a:solidFill>
                  <a:srgbClr val="000000"/>
                </a:solidFill>
                <a:latin typeface="Calibri"/>
                <a:ea typeface="Calibri"/>
              </a:rPr>
              <a:t>，内容字体</a:t>
            </a: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34</a:t>
            </a:r>
            <a:r>
              <a:rPr b="0" lang="zh-CN" sz="1200" spc="-1" strike="noStrike">
                <a:solidFill>
                  <a:srgbClr val="000000"/>
                </a:solidFill>
                <a:latin typeface="Calibri"/>
                <a:ea typeface="Calibri"/>
              </a:rPr>
              <a:t>。</a:t>
            </a:r>
            <a:endParaRPr b="0" lang="de-DE" sz="12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zh-CN" sz="1200" spc="-1" strike="noStrike">
                <a:solidFill>
                  <a:srgbClr val="000000"/>
                </a:solidFill>
                <a:latin typeface="Calibri"/>
                <a:ea typeface="Calibri"/>
              </a:rPr>
              <a:t>经文版本：新标点和合本神版</a:t>
            </a:r>
            <a:endParaRPr b="0" lang="de-DE" sz="1200" spc="-1" strike="noStrike">
              <a:latin typeface="Arial"/>
            </a:endParaRPr>
          </a:p>
          <a:p>
            <a:pPr marL="228600" indent="-22860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b="0" lang="zh-CN" sz="1200" spc="-1" strike="noStrike">
                <a:solidFill>
                  <a:srgbClr val="000000"/>
                </a:solidFill>
                <a:latin typeface="Calibri"/>
                <a:ea typeface="Calibri"/>
              </a:rPr>
              <a:t>推荐圣经网站：</a:t>
            </a:r>
            <a:r>
              <a:rPr b="0" lang="de-DE" sz="1200" spc="-1" strike="noStrike">
                <a:solidFill>
                  <a:srgbClr val="000000"/>
                </a:solidFill>
                <a:latin typeface="Calibri"/>
                <a:ea typeface="Calibri"/>
              </a:rPr>
              <a:t>https://</a:t>
            </a:r>
            <a:r>
              <a:rPr b="0" lang="de-DE" sz="900" spc="-1" strike="noStrike">
                <a:solidFill>
                  <a:srgbClr val="000000"/>
                </a:solidFill>
                <a:latin typeface="Calibri"/>
                <a:ea typeface="Calibri"/>
              </a:rPr>
              <a:t>www.bible.com/zh-CN/bible/48/gen.1</a:t>
            </a:r>
            <a:endParaRPr b="0" lang="de-DE" sz="900" spc="-1" strike="noStrike">
              <a:latin typeface="Arial"/>
            </a:endParaRPr>
          </a:p>
          <a:p>
            <a:pPr marL="228600" indent="-152640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200" spc="-1" strike="noStrike">
              <a:latin typeface="Arial"/>
            </a:endParaRPr>
          </a:p>
        </p:txBody>
      </p:sp>
      <p:sp>
        <p:nvSpPr>
          <p:cNvPr id="497" name="PlaceHolder 3"/>
          <p:cNvSpPr>
            <a:spLocks noGrp="1"/>
          </p:cNvSpPr>
          <p:nvPr>
            <p:ph type="sldNum" idx="27"/>
          </p:nvPr>
        </p:nvSpPr>
        <p:spPr>
          <a:xfrm>
            <a:off x="3903120" y="9520200"/>
            <a:ext cx="2984760" cy="5014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de-DE" sz="12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ED4A164-887E-4A03-A6A2-03591D5870A5}" type="slidenum">
              <a:rPr b="0" lang="de-DE" sz="1200" spc="-1" strike="noStrike">
                <a:solidFill>
                  <a:srgbClr val="000000"/>
                </a:solidFill>
                <a:latin typeface="Arial"/>
                <a:ea typeface="Arial"/>
              </a:rPr>
              <a:t>14</a:t>
            </a:fld>
            <a:endParaRPr b="0" lang="de-DE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59AD7E1-3EE5-4EC1-BD54-CC696797EB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D54B5A0-7596-49A2-A7D2-F28ED3BB57B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8B09F2C9-F9EA-4C06-9741-64C9A0261438}" type="slidenum">
              <a:t>&lt;#&gt;</a:t>
            </a:fld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0801065A-A012-4880-A54C-AB6A27681FB7}" type="slidenum">
              <a:t>&lt;#&gt;</a:t>
            </a:fld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383BF7AF-48DB-4A41-8F0A-62F554DE1DA0}" type="slidenum">
              <a:t>&lt;#&gt;</a:t>
            </a:fld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028BD2D6-75B9-4787-8BFA-794B0B89C877}" type="slidenum">
              <a:t>&lt;#&gt;</a:t>
            </a:fld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F7368F8B-E2B7-4A46-B331-2D08D94591D6}" type="slidenum">
              <a:t>&lt;#&gt;</a:t>
            </a:fld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F6F46FDF-11BA-40B3-9DE6-00A7EFAFCB4F}" type="slidenum">
              <a:t>&lt;#&gt;</a:t>
            </a:fld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D33B99F1-03ED-4DCF-82CF-A6DC3958026F}" type="slidenum">
              <a:t>&lt;#&gt;</a:t>
            </a:fld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5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6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67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EC20E879-674F-40C9-B6E6-CD4281EF5378}" type="slidenum">
              <a:t>&lt;#&gt;</a:t>
            </a:fld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2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3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74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8A3CA7A7-7057-4433-8B17-BBF43DB20511}" type="slidenum">
              <a:t>&lt;#&gt;</a:t>
            </a:fld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7BE750E-AB70-42DE-90A8-CCAAB2B39909}" type="slidenum">
              <a:t>&lt;#&gt;</a:t>
            </a:fld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DF89E5-3BC2-4193-9F93-5C2CEDE6CF4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ACF44E4-2FD5-4044-BBE3-488DBC427984}" type="slidenum">
              <a:t>&lt;#&gt;</a:t>
            </a:fld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C83D1C62-F983-4DD1-9D63-9311600BDF7C}" type="slidenum">
              <a:t>&lt;#&gt;</a:t>
            </a:fld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8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779D5FC0-6969-4197-8DDF-6EA8C737B47E}" type="slidenum">
              <a:t>&lt;#&gt;</a:t>
            </a:fld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6F1D3DA-6093-4043-951B-6E235AD7D89E}" type="slidenum">
              <a:t>&lt;#&gt;</a:t>
            </a:fld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4948C71-7689-4FEB-8995-EEBB20A54BD6}" type="slidenum">
              <a:t>&lt;#&gt;</a:t>
            </a:fld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4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102D8464-B092-424B-BF97-0CC2D98A90D3}" type="slidenum">
              <a:t>&lt;#&gt;</a:t>
            </a:fld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BDC2CD80-BBA7-4459-B386-8576A865524A}" type="slidenum">
              <a:t>&lt;#&gt;</a:t>
            </a:fld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324496C6-3509-4A36-96B1-3368433C2289}" type="slidenum">
              <a:t>&lt;#&gt;</a:t>
            </a:fld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5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AD92DE3A-76E6-474D-83F9-17A1672251C8}" type="slidenum">
              <a:t>&lt;#&gt;</a:t>
            </a:fld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0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84444B69-6B0E-4B9B-83D7-3E2A91E681DE}" type="slidenum">
              <a:t>&lt;#&gt;</a:t>
            </a:fld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31E81D-3F1D-449E-B6AC-F2EB248F37D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3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4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5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6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17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66256EB2-C507-4ABB-953A-DD1CDD73DF82}" type="slidenum">
              <a:t>&lt;#&gt;</a:t>
            </a:fld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E7E0E0B6-C916-4D8D-A885-09369EF62B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5FD2801-D822-4DA7-9F2E-E94F35B4207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314BF71-01C5-4194-91BC-F34D799028F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15079A8-6432-47EA-A29F-AFA9CA5F5D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C601DA42-4C12-46CC-9176-C1901DCF7D3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1A03B23D-1212-4529-B5EF-EA090F3859A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3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37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98C8D649-0BC0-4C1E-A46A-3D52618ABA5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46D363BA-9A1D-4FE8-8C0E-0E84138F317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6728C1D2-C01F-42BE-A137-2146F78DB11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79A15A7-D1E6-43D4-B464-099AE0E5D9F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95FD5DE-C0DC-4EF5-B127-401F1FA37B1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2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3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0EB16D81-40F3-4F7A-9B8F-14DE81ED1FA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6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7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8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59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60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2FD3C79C-7688-42D9-9EE1-98A2B4B087F4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4215917-6161-4A20-A244-C4A4C8F4F5D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AB7209D-1CD3-4F2C-98CE-C2DEFFDF27E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050A5F-9DBD-495F-A29F-A6E5B3E642D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079C84-F969-4541-B833-3B1C42C8926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B98402D-298D-438E-9B89-C8FC4F78370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D18422-C2E7-4D93-970D-6481FA67C08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B307502-368E-4965-A92A-8D69F022AA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DF931D0-32F9-4068-B3F7-B1BB8282FA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E3CEA4-50C4-4C65-8DEF-12D490BCF39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ECA363-F4E3-4623-8A0E-049982C784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6FFC64-3164-4A97-B25E-988AD2806F9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EAEB03C-4474-44A8-BB77-8E265875A5C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0B9E8F2-D06F-4D69-9D1D-98F4D7E2D9D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473DAFC3-E06F-4766-8A85-0A2A0B0921A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A5D5B7D-FEDE-46CE-9557-6F6359AE00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E324564-7A99-4310-A0F4-9A0B10A09C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7CFEC45-A9C0-4086-8516-5E86E00EEB7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2C3130-3709-4E02-B6B3-2085F7C10C8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63B82BB-934B-4000-87C9-E07D8C1C8EC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3720A4A-2EFC-4D33-8712-743DE34901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270E2CE-C30E-494B-BAD7-7DDDB8F2F72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F691A171-EB49-4618-9A00-3880E5FF256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5C651CC-A200-4FB8-9F15-C7F0FEF835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19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A97E09A-332E-403D-9050-F04544FD2F2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26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2C421E08-FEBB-4A24-916A-F6A1FC03842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2EF122E4-AC10-45CA-B3CA-2E58F480B88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ECBA6384-972E-4834-8FA4-F17BFDE221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DC6DAC1-2F25-4451-B735-0D3C1C0C910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D3BE74-6B4D-4BE3-B6C0-55D2447BD01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0499AB3-953D-44E8-A406-6BDFC4635A1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D13F8BF-4B62-43E2-B219-97AF55B6588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1DA91515-598E-4D04-87CD-68A0EAFAD1E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72A8A72-7E89-4B3B-9C0D-22B97BD6CCA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BC3486CD-986D-4123-A9DC-53A44A013E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33F2483-E112-420B-8F17-01C0A44CE2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B599A5A-F56E-4077-A3B1-AB947A13D7B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7CE2940E-FE43-4D71-ACD2-F94FC854695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7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8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69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F7471F24-E1B1-45DE-8A51-B93CBE337F9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BA3384F-013E-46CD-9459-81B0BB20DBB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B6B6FD4-6095-4F66-A183-D31E8C7EB5A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F346DE5-445C-4F43-B78D-F5C452A1EF9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6BE708A-09CA-4A72-A51A-6EE06FA2A31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F6B12885-F713-4AAC-B0AC-E4A4A86148D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05DAC09-0687-4471-9521-191541F49E1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AACDDA4-3722-460A-A06D-3DF90EF962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07FAA67A-4A68-45CE-9D9A-9B9E1F74BE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1D46AEDE-829F-4DF0-99EF-9EF95D3175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71F2054-FDDE-4D65-8698-8257FB1E316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50FFEBD8-E0DB-4F37-B1A8-1C5946DDD56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E5F22D58-6C15-479C-A9CE-127E05802E9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D6D82C7-589F-4A27-8866-2BA96158D39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0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1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2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24BACA01-09EE-4326-950D-7AAC6BCBEBD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DEB2A2D0-40E6-40BF-9B87-AEFC0E2521A2}" type="slidenum">
              <a:t>&lt;#&gt;</a:t>
            </a:fld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D7B54D6E-D933-446C-8635-9DE9A11A9E21}" type="slidenum">
              <a:t>&lt;#&gt;</a:t>
            </a:fld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8B7DBF44-E6E4-479C-83B3-2F048FF6E635}" type="slidenum">
              <a:t>&lt;#&gt;</a:t>
            </a:fld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99D7B966-7DA9-41C4-B611-EA5682430B17}" type="slidenum">
              <a:t>&lt;#&gt;</a:t>
            </a:fld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8E90A382-9432-4468-A933-03932332CFE8}" type="slidenum">
              <a:t>&lt;#&gt;</a:t>
            </a:fld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F46AEA4A-823B-4F40-A3C6-18EF7DDF94D3}" type="slidenum">
              <a:t>&lt;#&gt;</a:t>
            </a:fld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26FD226D-52F0-4723-8ACF-D59D42831D50}" type="slidenum">
              <a:t>&lt;#&gt;</a:t>
            </a:fld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A5AE3FFC-93E6-42C2-981A-D93463E7A76A}" type="slidenum">
              <a:t>&lt;#&gt;</a:t>
            </a:fld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3D036CBD-EE8A-4D45-91C0-D73C35F13722}" type="slidenum">
              <a:t>&lt;#&gt;</a:t>
            </a:fld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34E5DB1-AF88-4498-90E9-8F47F2B90AE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37569AAA-5B95-4CA2-BBA8-8EEF5B1C1EF9}" type="slidenum">
              <a:t>&lt;#&gt;</a:t>
            </a:fld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E87326A6-6563-41C6-A397-440FC8EA8FFA}" type="slidenum">
              <a:t>&lt;#&gt;</a:t>
            </a:fld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6"/>
          </p:nvPr>
        </p:nvSpPr>
        <p:spPr/>
        <p:txBody>
          <a:bodyPr/>
          <a:p>
            <a:fld id="{5060B290-28FF-4967-9B35-0D09EF83F9E5}" type="slidenum">
              <a:t>&lt;#&gt;</a:t>
            </a:fld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C988BFE-CEA6-47AC-93FB-C6D4EA5EF9EF}" type="slidenum">
              <a:t>&lt;#&gt;</a:t>
            </a:fld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56B3D1B-BDA1-44DA-88F1-539F0052D98A}" type="slidenum">
              <a:t>&lt;#&gt;</a:t>
            </a:fld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1136A8D-FEC8-46FF-BC10-327DD08F8D89}" type="slidenum">
              <a:t>&lt;#&gt;</a:t>
            </a:fld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C7E4B4E-3AC0-4303-8EFF-5A174341FFD6}" type="slidenum">
              <a:t>&lt;#&gt;</a:t>
            </a:fld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23EF416-00D2-46B5-9C72-B76939C9D1E4}" type="slidenum">
              <a:t>&lt;#&gt;</a:t>
            </a:fld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E2625F0-5439-4782-83DD-F7811A5376B4}" type="slidenum">
              <a:t>&lt;#&gt;</a:t>
            </a:fld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7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06BD9F3-4DB3-40CA-A9DA-D7C96372DFFC}" type="slidenum">
              <a:t>&lt;#&gt;</a:t>
            </a:fld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CDC6F8-26A3-4589-889E-921063DD6D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253ED893-13AB-4B8A-965F-A060C3E18434}" type="slidenum">
              <a:t>&lt;#&gt;</a:t>
            </a:fld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734478B6-48B6-469B-ACC1-B6D3552D4584}" type="slidenum">
              <a:t>&lt;#&gt;</a:t>
            </a:fld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AE7A7EE5-9F2A-4926-AF4C-D00BDFC3BDEE}" type="slidenum">
              <a:t>&lt;#&gt;</a:t>
            </a:fld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5E80950A-C75E-456F-963B-6755B4C95691}" type="slidenum">
              <a:t>&lt;#&gt;</a:t>
            </a:fld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7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8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89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0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A7393AE-7C10-4138-AB33-6C131F21344E}" type="slidenum">
              <a:t>&lt;#&gt;</a:t>
            </a:fld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CE07722C-E7B6-487F-98A7-568CAC42E421}" type="slidenum">
              <a:t>&lt;#&gt;</a:t>
            </a:fld>
          </a:p>
        </p:txBody>
      </p:sp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8A8171B-C9BE-40A2-87EC-7E190DB82498}" type="slidenum">
              <a:t>&lt;#&gt;</a:t>
            </a:fld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F64966D-9BFB-48AF-A77C-AACB04CC5BB7}" type="slidenum">
              <a:t>&lt;#&gt;</a:t>
            </a:fld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ED0F3C4-6511-4427-BEF8-DD80088F8907}" type="slidenum">
              <a:t>&lt;#&gt;</a:t>
            </a:fld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51B8CD2-9C6A-4E78-A7AB-E8360921A291}" type="slidenum">
              <a:t>&lt;#&gt;</a:t>
            </a:fld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50EFCD-7848-424C-8962-A245539E27C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de-DE"/>
              <a:t/>
            </a: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3FC021F1-6DC1-4085-A9EC-8D1A1D820FF8}" type="slidenum">
              <a:t>&lt;#&gt;</a:t>
            </a:fld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103C696F-2FA6-4DA9-8A5E-8F059F3A19DF}" type="slidenum">
              <a:t>&lt;#&gt;</a:t>
            </a:fld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BFBFA3CA-931F-45ED-88A0-A6B53309056D}" type="slidenum">
              <a:t>&lt;#&gt;</a:t>
            </a:fld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DCD807A3-C1ED-469E-B172-0014BC5E4CA5}" type="slidenum">
              <a:t>&lt;#&gt;</a:t>
            </a:fld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669600" y="3541680"/>
            <a:ext cx="7804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5915A34B-FEB8-49C2-9570-B9F6BB5F8103}" type="slidenum">
              <a:t>&lt;#&gt;</a:t>
            </a:fld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4668480" y="89280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66960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4668480" y="3541680"/>
            <a:ext cx="380808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8D643C83-56B3-4738-BF9C-47BB71582856}" type="slidenum">
              <a:t>&lt;#&gt;</a:t>
            </a:fld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33084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5947200" y="89280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/>
          </p:nvPr>
        </p:nvSpPr>
        <p:spPr>
          <a:xfrm>
            <a:off x="6696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/>
          </p:nvPr>
        </p:nvSpPr>
        <p:spPr>
          <a:xfrm>
            <a:off x="33084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/>
          </p:nvPr>
        </p:nvSpPr>
        <p:spPr>
          <a:xfrm>
            <a:off x="5947200" y="3541680"/>
            <a:ext cx="2512800" cy="2418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232F7D6E-7AF7-438B-BD3D-2A81AB3CCA3A}" type="slidenum">
              <a:t>&lt;#&gt;</a:t>
            </a:fld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222D48CF-CB98-4C9C-B11D-833D1F9EA5A4}" type="slidenum">
              <a:t>&lt;#&gt;</a:t>
            </a:fld>
          </a:p>
        </p:txBody>
      </p:sp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subTitle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de-DE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0C9EFEEE-0BC3-400D-96EF-1EBBBEEFAFFE}" type="slidenum">
              <a:t>&lt;#&gt;</a:t>
            </a:fld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9"/>
          </p:nvPr>
        </p:nvSpPr>
        <p:spPr/>
        <p:txBody>
          <a:bodyPr/>
          <a:p>
            <a:fld id="{2D5CE59A-CCB4-4F91-B544-CFD6D7E9B9BC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2.xml"/><Relationship Id="rId8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5.xml"/><Relationship Id="rId8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8.xml"/><Relationship Id="rId6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0.xml"/><Relationship Id="rId8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5"/>
          <p:cNvSpPr/>
          <p:nvPr/>
        </p:nvSpPr>
        <p:spPr>
          <a:xfrm>
            <a:off x="380880" y="1143000"/>
            <a:ext cx="6400800" cy="36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Grafik 7" descr=""/>
          <p:cNvPicPr/>
          <p:nvPr/>
        </p:nvPicPr>
        <p:blipFill>
          <a:blip r:embed="rId2"/>
          <a:stretch/>
        </p:blipFill>
        <p:spPr>
          <a:xfrm>
            <a:off x="7004160" y="76320"/>
            <a:ext cx="2139480" cy="20570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000000"/>
                </a:solidFill>
                <a:latin typeface="Calibri Light"/>
                <a:ea typeface="SimSun"/>
              </a:rPr>
              <a:t>Mastertitelformat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 idx="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de-DE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 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t">
            <a:noAutofit/>
          </a:bodyPr>
          <a:lstStyle>
            <a:lvl1pPr>
              <a:lnSpc>
                <a:spcPct val="100000"/>
              </a:lnSpc>
              <a:buNone/>
              <a:defRPr b="0" lang="de-DE" sz="1400" spc="-1" strike="noStrike">
                <a:solidFill>
                  <a:srgbClr val="000000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fld id="{E7BE2557-5494-40A0-9A0C-FC72A2F9654F}" type="slidenum">
              <a:rPr b="0" lang="de-DE" sz="1400" spc="-1" strike="noStrike">
                <a:solidFill>
                  <a:srgbClr val="000000"/>
                </a:solidFill>
                <a:latin typeface="Arial"/>
                <a:ea typeface="Arial"/>
              </a:rPr>
              <a:t>1</a:t>
            </a:fld>
            <a:endParaRPr b="0" lang="de-DE" sz="1400" spc="-1" strike="noStrike">
              <a:latin typeface="Times New Roman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800" spc="-1" strike="noStrike">
                <a:solidFill>
                  <a:srgbClr val="000000"/>
                </a:solidFill>
                <a:latin typeface="Calibri"/>
              </a:rPr>
              <a:t>Format des Gliederungstextes durch Klicken bearbeiten</a:t>
            </a:r>
            <a:endParaRPr b="0" lang="de-DE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157;p121"/>
          <p:cNvSpPr/>
          <p:nvPr/>
        </p:nvSpPr>
        <p:spPr>
          <a:xfrm>
            <a:off x="380880" y="1143000"/>
            <a:ext cx="6732360" cy="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6" name="Google Shape;158;p12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377" name="Google Shape;181;p125"/>
          <p:cNvSpPr/>
          <p:nvPr/>
        </p:nvSpPr>
        <p:spPr>
          <a:xfrm>
            <a:off x="380880" y="1144440"/>
            <a:ext cx="6400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78" name="Google Shape;182;p125" descr="image.png"/>
          <p:cNvPicPr/>
          <p:nvPr/>
        </p:nvPicPr>
        <p:blipFill>
          <a:blip r:embed="rId3"/>
          <a:stretch/>
        </p:blipFill>
        <p:spPr>
          <a:xfrm>
            <a:off x="7004160" y="76320"/>
            <a:ext cx="2139480" cy="2057040"/>
          </a:xfrm>
          <a:prstGeom prst="rect">
            <a:avLst/>
          </a:prstGeom>
          <a:ln w="0">
            <a:noFill/>
          </a:ln>
        </p:spPr>
      </p:pic>
      <p:sp>
        <p:nvSpPr>
          <p:cNvPr id="379" name="PlaceHolder 1"/>
          <p:cNvSpPr>
            <a:spLocks noGrp="1"/>
          </p:cNvSpPr>
          <p:nvPr>
            <p:ph type="sldNum" idx="20"/>
          </p:nvPr>
        </p:nvSpPr>
        <p:spPr>
          <a:xfrm>
            <a:off x="6294600" y="6232320"/>
            <a:ext cx="258120" cy="248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F3D7C05-AC9A-4B80-840F-E178C48B79A4}" type="slidenum">
              <a:rPr b="1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9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de-DE" sz="6000" spc="-1" strike="noStrike">
                <a:solidFill>
                  <a:srgbClr val="3333cc"/>
                </a:solidFill>
                <a:latin typeface="SimHei"/>
                <a:ea typeface="SimHei"/>
              </a:rPr>
              <a:t>Titelmasterformat durch Klicken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dt" idx="21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>
              <a:lnSpc>
                <a:spcPct val="100000"/>
              </a:lnSpc>
              <a:buNone/>
              <a:defRPr b="0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&lt;Datum/Uhrzeit&gt;</a:t>
            </a:r>
            <a:endParaRPr b="0" lang="de-DE" sz="1200" spc="-1" strike="noStrike">
              <a:latin typeface="Times New Roman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ftr" idx="22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sldNum" idx="23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12D0923-F947-4E47-BB4C-A67597CFFCE9}" type="slidenum">
              <a:rPr b="0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2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  <p:sldLayoutId id="214748379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r>
              <a:rPr b="0" lang="de-DE" sz="60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dt" idx="4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ftr" idx="5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sldNum" idx="6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8E6B86C9-9A05-4B71-BFC3-129440509E0F}" type="slidenum">
              <a:rPr b="1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157;p121"/>
          <p:cNvSpPr/>
          <p:nvPr/>
        </p:nvSpPr>
        <p:spPr>
          <a:xfrm>
            <a:off x="380880" y="1143000"/>
            <a:ext cx="6732360" cy="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85" name="Google Shape;158;p12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dt" idx="7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ftr" idx="8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sldNum" idx="9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6D37E5BC-A8F6-46BD-8FA0-61B76579CE18}" type="slidenum">
              <a:rPr b="1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57;p121"/>
          <p:cNvSpPr/>
          <p:nvPr/>
        </p:nvSpPr>
        <p:spPr>
          <a:xfrm>
            <a:off x="380880" y="1143000"/>
            <a:ext cx="6732360" cy="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28" name="Google Shape;158;p12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47640" y="0"/>
            <a:ext cx="662436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47640" y="1495440"/>
            <a:ext cx="674352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dt" idx="10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ftr" idx="11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sldNum" idx="12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93520133-E9F9-459D-A90E-F61D86540F68}" type="slidenum">
              <a:rPr b="1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57;p121"/>
          <p:cNvSpPr/>
          <p:nvPr/>
        </p:nvSpPr>
        <p:spPr>
          <a:xfrm>
            <a:off x="380880" y="1143000"/>
            <a:ext cx="6732360" cy="2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171" name="Google Shape;158;p12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1143000" y="1122480"/>
            <a:ext cx="6857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r>
              <a:rPr b="0" lang="de-DE" sz="60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6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dt" idx="13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defRPr b="0" lang="de-DE" sz="1400" spc="-1" strike="noStrike">
                <a:latin typeface="Times New Roman"/>
              </a:defRPr>
            </a:lvl1pPr>
          </a:lstStyle>
          <a:p>
            <a:r>
              <a:rPr b="0" lang="de-DE" sz="1400" spc="-1" strike="noStrike">
                <a:latin typeface="Times New Roman"/>
              </a:rPr>
              <a:t>&lt;Datum/Uhrzeit&gt;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ftr" idx="14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de-DE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de-DE" sz="1400" spc="-1" strike="noStrike">
                <a:latin typeface="Times New Roman"/>
              </a:rPr>
              <a:t>&lt;Fußzeile&gt;</a:t>
            </a:r>
            <a:endParaRPr b="0" lang="de-DE" sz="1400" spc="-1" strike="noStrike">
              <a:latin typeface="Times New Roman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sldNum" idx="15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1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5EBDD34C-D8F7-4B59-BECC-AF2FCDF2C0E2}" type="slidenum">
              <a:rPr b="1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Arial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92800" y="1152000"/>
            <a:ext cx="7357680" cy="2321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5620" spc="-1" strike="noStrike">
                <a:solidFill>
                  <a:srgbClr val="000000"/>
                </a:solidFill>
                <a:latin typeface="Helvetica Neue Medium"/>
                <a:ea typeface="Helvetica Neue Medium"/>
              </a:rPr>
              <a:t>Title Text</a:t>
            </a:r>
            <a:endParaRPr b="0" lang="de-DE" sz="56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892800" y="3544920"/>
            <a:ext cx="7357680" cy="7945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One</a:t>
            </a:r>
            <a:endParaRPr b="0" lang="de-DE" sz="26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Two</a:t>
            </a:r>
            <a:endParaRPr b="0" lang="de-DE" sz="26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Three</a:t>
            </a:r>
            <a:endParaRPr b="0" lang="de-DE" sz="26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Four</a:t>
            </a:r>
            <a:endParaRPr b="0" lang="de-DE" sz="2600" spc="-1" strike="noStrike">
              <a:solidFill>
                <a:srgbClr val="000000"/>
              </a:solidFill>
              <a:latin typeface="Helvetica Neue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260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Five</a:t>
            </a:r>
            <a:endParaRPr b="0" lang="de-DE" sz="26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sldNum" idx="16"/>
          </p:nvPr>
        </p:nvSpPr>
        <p:spPr>
          <a:xfrm>
            <a:off x="4449960" y="6536520"/>
            <a:ext cx="281880" cy="275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>
              <a:lnSpc>
                <a:spcPct val="100000"/>
              </a:lnSpc>
              <a:buNone/>
              <a:defRPr b="0" lang="de-DE" sz="1130" spc="-1" strike="noStrike">
                <a:solidFill>
                  <a:srgbClr val="000000"/>
                </a:solidFill>
                <a:latin typeface="Helvetica Neue Thin"/>
                <a:ea typeface="Helvetica Neue Thin"/>
              </a:defRPr>
            </a:lvl1pPr>
          </a:lstStyle>
          <a:p>
            <a:pPr>
              <a:lnSpc>
                <a:spcPct val="100000"/>
              </a:lnSpc>
              <a:buNone/>
            </a:pPr>
            <a:fld id="{6818C02D-76CA-4371-BD34-644762C6FB43}" type="slidenum">
              <a:rPr b="0" lang="de-DE" sz="1130" spc="-1" strike="noStrike">
                <a:solidFill>
                  <a:srgbClr val="000000"/>
                </a:solidFill>
                <a:latin typeface="Helvetica Neue Thin"/>
                <a:ea typeface="Helvetica Neue Thin"/>
              </a:rPr>
              <a:t>&lt;Foliennummer&gt;</a:t>
            </a:fld>
            <a:endParaRPr b="0" lang="de-DE" sz="113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body"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ctr">
            <a:noAutofit/>
          </a:bodyPr>
          <a:p>
            <a:pPr marL="312480" indent="-312480">
              <a:lnSpc>
                <a:spcPct val="100000"/>
              </a:lnSpc>
              <a:spcBef>
                <a:spcPts val="2954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b="0" lang="de-DE" sz="2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One</a:t>
            </a:r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  <a:p>
            <a:pPr lvl="1" marL="624960" indent="-312480">
              <a:lnSpc>
                <a:spcPct val="100000"/>
              </a:lnSpc>
              <a:spcBef>
                <a:spcPts val="2954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b="0" lang="de-DE" sz="2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Two</a:t>
            </a:r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  <a:p>
            <a:pPr lvl="2" marL="937440" indent="-312480">
              <a:lnSpc>
                <a:spcPct val="100000"/>
              </a:lnSpc>
              <a:spcBef>
                <a:spcPts val="2954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b="0" lang="de-DE" sz="2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Three</a:t>
            </a:r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  <a:p>
            <a:pPr lvl="3" marL="1250280" indent="-312480">
              <a:lnSpc>
                <a:spcPct val="100000"/>
              </a:lnSpc>
              <a:spcBef>
                <a:spcPts val="2954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b="0" lang="de-DE" sz="2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Four</a:t>
            </a:r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  <a:p>
            <a:pPr lvl="4" marL="1562760" indent="-312480">
              <a:lnSpc>
                <a:spcPct val="100000"/>
              </a:lnSpc>
              <a:spcBef>
                <a:spcPts val="2954"/>
              </a:spcBef>
              <a:buClr>
                <a:srgbClr val="000000"/>
              </a:buClr>
              <a:buSzPct val="145000"/>
              <a:buFont typeface="Symbol" charset="2"/>
              <a:buChar char=""/>
            </a:pPr>
            <a:r>
              <a:rPr b="0" lang="de-DE" sz="2250" spc="-1" strike="noStrike">
                <a:solidFill>
                  <a:srgbClr val="000000"/>
                </a:solidFill>
                <a:latin typeface="Helvetica Neue"/>
                <a:ea typeface="Helvetica Neue"/>
              </a:rPr>
              <a:t>Body Level Five</a:t>
            </a:r>
            <a:endParaRPr b="0" lang="de-DE" sz="225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 type="sldNum" idx="17"/>
          </p:nvPr>
        </p:nvSpPr>
        <p:spPr>
          <a:xfrm>
            <a:off x="4449960" y="6536520"/>
            <a:ext cx="281880" cy="275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>
              <a:lnSpc>
                <a:spcPct val="100000"/>
              </a:lnSpc>
              <a:buNone/>
              <a:defRPr b="0" lang="de-DE" sz="1130" spc="-1" strike="noStrike">
                <a:solidFill>
                  <a:srgbClr val="000000"/>
                </a:solidFill>
                <a:latin typeface="Helvetica Neue Light"/>
                <a:ea typeface="Helvetica Neue Light"/>
              </a:defRPr>
            </a:lvl1pPr>
          </a:lstStyle>
          <a:p>
            <a:pPr>
              <a:lnSpc>
                <a:spcPct val="100000"/>
              </a:lnSpc>
              <a:buNone/>
            </a:pPr>
            <a:fld id="{04169179-BDF1-4ED1-80EE-BDFB079B8FF5}" type="slidenum">
              <a:rPr b="0" lang="de-DE" sz="113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&lt;Foliennummer&gt;</a:t>
            </a:fld>
            <a:endParaRPr b="0" lang="de-DE" sz="1130" spc="-1" strike="noStrike">
              <a:latin typeface="Times New Roman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body"/>
          </p:nvPr>
        </p:nvSpPr>
        <p:spPr>
          <a:xfrm>
            <a:off x="4609800" y="3580920"/>
            <a:ext cx="3977640" cy="2651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Fünfte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Sechste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Siebte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4723920" y="526680"/>
            <a:ext cx="3750120" cy="3750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Fünfte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Sechste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Siebte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3" name="PlaceHolder 3"/>
          <p:cNvSpPr>
            <a:spLocks noGrp="1"/>
          </p:cNvSpPr>
          <p:nvPr>
            <p:ph type="body"/>
          </p:nvPr>
        </p:nvSpPr>
        <p:spPr>
          <a:xfrm>
            <a:off x="-1991160" y="624960"/>
            <a:ext cx="8411400" cy="56073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Format des Gliederungstextes durch Klicken bearbeiten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Zweite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Dritte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Vierte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Fünfte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Sechste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400" spc="-1" strike="noStrike">
                <a:solidFill>
                  <a:srgbClr val="000000"/>
                </a:solidFill>
                <a:latin typeface="Helvetica Neue"/>
              </a:rPr>
              <a:t>Siebte Gliederungsebene</a:t>
            </a:r>
            <a:endParaRPr b="0" lang="de-DE" sz="1400" spc="-1" strike="noStrike">
              <a:solidFill>
                <a:srgbClr val="000000"/>
              </a:solidFill>
              <a:latin typeface="Helvetica Neue"/>
            </a:endParaRPr>
          </a:p>
        </p:txBody>
      </p:sp>
      <p:sp>
        <p:nvSpPr>
          <p:cNvPr id="294" name="PlaceHolder 4"/>
          <p:cNvSpPr>
            <a:spLocks noGrp="1"/>
          </p:cNvSpPr>
          <p:nvPr>
            <p:ph type="sldNum" idx="18"/>
          </p:nvPr>
        </p:nvSpPr>
        <p:spPr>
          <a:xfrm>
            <a:off x="4449960" y="6536520"/>
            <a:ext cx="281880" cy="27540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lstStyle>
            <a:lvl1pPr>
              <a:lnSpc>
                <a:spcPct val="100000"/>
              </a:lnSpc>
              <a:buNone/>
              <a:defRPr b="0" lang="de-DE" sz="1130" spc="-1" strike="noStrike">
                <a:solidFill>
                  <a:srgbClr val="000000"/>
                </a:solidFill>
                <a:latin typeface="Helvetica Neue Light"/>
                <a:ea typeface="Helvetica Neue Light"/>
              </a:defRPr>
            </a:lvl1pPr>
          </a:lstStyle>
          <a:p>
            <a:pPr>
              <a:lnSpc>
                <a:spcPct val="100000"/>
              </a:lnSpc>
              <a:buNone/>
            </a:pPr>
            <a:fld id="{5FE6FF34-B496-4CE2-B519-31BAD43996F3}" type="slidenum">
              <a:rPr b="0" lang="de-DE" sz="1130" spc="-1" strike="noStrike">
                <a:solidFill>
                  <a:srgbClr val="000000"/>
                </a:solidFill>
                <a:latin typeface="Helvetica Neue Light"/>
                <a:ea typeface="Helvetica Neue Light"/>
              </a:rPr>
              <a:t>&lt;Foliennummer&gt;</a:t>
            </a:fld>
            <a:endParaRPr b="0" lang="de-DE" sz="1130" spc="-1" strike="noStrike">
              <a:latin typeface="Times New Roman"/>
            </a:endParaRPr>
          </a:p>
        </p:txBody>
      </p:sp>
      <p:sp>
        <p:nvSpPr>
          <p:cNvPr id="295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Line 5"/>
          <p:cNvSpPr/>
          <p:nvPr/>
        </p:nvSpPr>
        <p:spPr>
          <a:xfrm>
            <a:off x="380880" y="1143000"/>
            <a:ext cx="6732360" cy="288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33" name="Grafik 11" descr=""/>
          <p:cNvPicPr/>
          <p:nvPr/>
        </p:nvPicPr>
        <p:blipFill>
          <a:blip r:embed="rId2"/>
          <a:stretch/>
        </p:blipFill>
        <p:spPr>
          <a:xfrm>
            <a:off x="7362720" y="0"/>
            <a:ext cx="1780920" cy="1712520"/>
          </a:xfrm>
          <a:prstGeom prst="rect">
            <a:avLst/>
          </a:prstGeom>
          <a:ln w="0">
            <a:noFill/>
          </a:ln>
        </p:spPr>
      </p:pic>
      <p:sp>
        <p:nvSpPr>
          <p:cNvPr id="334" name="Line"/>
          <p:cNvSpPr/>
          <p:nvPr/>
        </p:nvSpPr>
        <p:spPr>
          <a:xfrm>
            <a:off x="380880" y="1144080"/>
            <a:ext cx="6400800" cy="0"/>
          </a:xfrm>
          <a:prstGeom prst="line">
            <a:avLst/>
          </a:prstGeom>
          <a:ln w="76200">
            <a:solidFill>
              <a:srgbClr val="07b5eb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335" name="image.png" descr="image.png"/>
          <p:cNvPicPr/>
          <p:nvPr/>
        </p:nvPicPr>
        <p:blipFill>
          <a:blip r:embed="rId3"/>
          <a:stretch/>
        </p:blipFill>
        <p:spPr>
          <a:xfrm>
            <a:off x="7004160" y="76320"/>
            <a:ext cx="2139480" cy="2057040"/>
          </a:xfrm>
          <a:prstGeom prst="rect">
            <a:avLst/>
          </a:prstGeom>
          <a:ln w="12700">
            <a:noFill/>
          </a:ln>
        </p:spPr>
      </p:pic>
      <p:sp>
        <p:nvSpPr>
          <p:cNvPr id="336" name="PlaceHolder 1"/>
          <p:cNvSpPr>
            <a:spLocks noGrp="1"/>
          </p:cNvSpPr>
          <p:nvPr>
            <p:ph type="sldNum" idx="19"/>
          </p:nvPr>
        </p:nvSpPr>
        <p:spPr>
          <a:xfrm>
            <a:off x="6294600" y="6232320"/>
            <a:ext cx="258120" cy="248040"/>
          </a:xfrm>
          <a:prstGeom prst="rect">
            <a:avLst/>
          </a:prstGeom>
          <a:noFill/>
          <a:ln w="0">
            <a:noFill/>
          </a:ln>
        </p:spPr>
        <p:txBody>
          <a:bodyPr numCol="1" spcCol="0" anchor="ctr">
            <a:noAutofit/>
          </a:bodyPr>
          <a:lstStyle>
            <a:lvl1pPr algn="r">
              <a:lnSpc>
                <a:spcPct val="100000"/>
              </a:lnSpc>
              <a:buNone/>
              <a:defRPr b="0" lang="de-DE" sz="1200" spc="-1" strike="noStrike">
                <a:solidFill>
                  <a:srgbClr val="898989"/>
                </a:solidFill>
                <a:latin typeface="Arial"/>
                <a:ea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844C9A4-FC64-4B15-B5F7-7D7CB6D19A59}" type="slidenum">
              <a:rPr b="0" lang="de-DE" sz="1200" spc="-1" strike="noStrike">
                <a:solidFill>
                  <a:srgbClr val="898989"/>
                </a:solidFill>
                <a:latin typeface="Arial"/>
                <a:ea typeface="Arial"/>
              </a:rPr>
              <a:t>&lt;Foliennummer&gt;</a:t>
            </a:fld>
            <a:endParaRPr b="0" lang="de-DE" sz="1200" spc="-1" strike="noStrike">
              <a:latin typeface="Times New Roman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de-DE" sz="1400" spc="-1" strike="noStrike">
                <a:solidFill>
                  <a:srgbClr val="000000"/>
                </a:solidFill>
                <a:latin typeface="Arial"/>
              </a:rPr>
              <a:t>Format des Titeltextes durch Klicken bearbeiten</a:t>
            </a:r>
            <a:endParaRPr b="0" lang="de-DE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 algn="just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4200" spc="-1" strike="noStrike">
                <a:solidFill>
                  <a:srgbClr val="000000"/>
                </a:solidFill>
                <a:latin typeface="SimHei"/>
              </a:rPr>
              <a:t>Format des Gliederungstextes durch Klicken bearbeiten</a:t>
            </a:r>
            <a:endParaRPr b="0" lang="de-DE" sz="4200" spc="-1" strike="noStrike">
              <a:solidFill>
                <a:srgbClr val="000000"/>
              </a:solidFill>
              <a:latin typeface="SimHei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Zweite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Dritte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de-DE" sz="1800" spc="-1" strike="noStrike">
                <a:solidFill>
                  <a:srgbClr val="000000"/>
                </a:solidFill>
                <a:latin typeface="Calibri"/>
              </a:rPr>
              <a:t>Vierte Gliederungsebene</a:t>
            </a:r>
            <a:endParaRPr b="0" lang="de-DE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Fünfte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Sechste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de-DE" sz="2000" spc="-1" strike="noStrike">
                <a:solidFill>
                  <a:srgbClr val="000000"/>
                </a:solidFill>
                <a:latin typeface="Calibri"/>
              </a:rPr>
              <a:t>Siebte Gliederungsebene</a:t>
            </a:r>
            <a:endParaRPr b="0" lang="de-DE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tif"/><Relationship Id="rId2" Type="http://schemas.openxmlformats.org/officeDocument/2006/relationships/image" Target="../media/image11.tif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1" Type="http://schemas.openxmlformats.org/officeDocument/2006/relationships/image" Target="../media/image20.tif"/><Relationship Id="rId12" Type="http://schemas.openxmlformats.org/officeDocument/2006/relationships/slideLayout" Target="../slideLayouts/slideLayout8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720;p47"/>
          <p:cNvSpPr/>
          <p:nvPr/>
        </p:nvSpPr>
        <p:spPr>
          <a:xfrm>
            <a:off x="380880" y="343080"/>
            <a:ext cx="6933960" cy="72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zh-CN" sz="3600" spc="-1" strike="noStrike">
                <a:solidFill>
                  <a:srgbClr val="3333cc"/>
                </a:solidFill>
                <a:latin typeface="SimHei"/>
                <a:ea typeface="SimHei"/>
              </a:rPr>
              <a:t>证道</a:t>
            </a:r>
            <a:endParaRPr b="0" lang="de-DE" sz="3600" spc="-1" strike="noStrike">
              <a:latin typeface="Arial"/>
            </a:endParaRPr>
          </a:p>
        </p:txBody>
      </p:sp>
      <p:sp>
        <p:nvSpPr>
          <p:cNvPr id="468" name="Google Shape;721;p47"/>
          <p:cNvSpPr/>
          <p:nvPr/>
        </p:nvSpPr>
        <p:spPr>
          <a:xfrm>
            <a:off x="380880" y="2725560"/>
            <a:ext cx="7392600" cy="320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pPr algn="ctr">
              <a:lnSpc>
                <a:spcPct val="90000"/>
              </a:lnSpc>
              <a:buNone/>
            </a:pPr>
            <a:r>
              <a:rPr b="0" lang="zh-CN" sz="6600" spc="-1" strike="noStrike">
                <a:solidFill>
                  <a:srgbClr val="121212"/>
                </a:solidFill>
                <a:latin typeface="黑体"/>
                <a:ea typeface="黑体"/>
              </a:rPr>
              <a:t>仰望上帝</a:t>
            </a:r>
            <a:endParaRPr b="0" lang="de-DE" sz="66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endParaRPr b="0" lang="de-DE" sz="54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zh-CN" sz="1800" spc="-1" strike="noStrike">
                <a:solidFill>
                  <a:srgbClr val="000000"/>
                </a:solidFill>
                <a:latin typeface="SimHei"/>
                <a:ea typeface="SimHei"/>
              </a:rPr>
              <a:t>证道：陈梁兆琪 师母</a:t>
            </a:r>
            <a:endParaRPr b="0" lang="de-DE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001"/>
              </a:spcBef>
              <a:buNone/>
            </a:pPr>
            <a:r>
              <a:rPr b="0" lang="zh-CN" sz="1800" spc="-1" strike="noStrike">
                <a:solidFill>
                  <a:srgbClr val="000000"/>
                </a:solidFill>
                <a:latin typeface="SimHei"/>
                <a:ea typeface="SimHei"/>
              </a:rPr>
              <a:t>经文：诗篇 </a:t>
            </a:r>
            <a:r>
              <a:rPr b="0" lang="en-US" sz="1800" spc="-1" strike="noStrike">
                <a:solidFill>
                  <a:srgbClr val="000000"/>
                </a:solidFill>
                <a:latin typeface="SimHei"/>
                <a:ea typeface="SimHei"/>
              </a:rPr>
              <a:t>42-43</a:t>
            </a:r>
            <a:endParaRPr b="0" lang="de-DE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br>
              <a:rPr sz="5400"/>
            </a:br>
            <a:endParaRPr b="0" lang="de-DE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rmAutofit fontScale="76000"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1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3. </a:t>
            </a:r>
            <a:r>
              <a:rPr b="0" lang="zh-CN" sz="31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人感到神不爱自己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marL="211680" indent="-20304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1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人无法接上帝允许苦难发生在自己身上。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6</a:t>
            </a:r>
            <a:r>
              <a:rPr b="0" lang="zh-CN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我的上帝</a:t>
            </a:r>
            <a:r>
              <a:rPr b="0" lang="de-DE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.</a:t>
            </a:r>
            <a:r>
              <a:rPr b="0" lang="zh-CN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我的心在我里面忧闷，所以我从约旦地，从黑门岭，从米萨山记念你。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7</a:t>
            </a:r>
            <a:r>
              <a:rPr b="0" lang="zh-CN" sz="31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你的瀑布发声，深渊就与深渊响应，你的波浪洪涛漫过我身。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18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8</a:t>
            </a:r>
            <a:r>
              <a:rPr b="0" lang="zh-CN" sz="31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白昼，耶和华必施慈爱</a:t>
            </a:r>
            <a:r>
              <a:rPr b="0" lang="de-DE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;</a:t>
            </a:r>
            <a:r>
              <a:rPr b="0" lang="zh-CN" sz="31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黑夜，我要歌颂祈祷赐我生命的上帝。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9</a:t>
            </a:r>
            <a:r>
              <a:rPr b="0" lang="zh-CN" sz="31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我要对上帝－我的磐石说：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1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“</a:t>
            </a:r>
            <a:r>
              <a:rPr b="0" lang="zh-CN" sz="31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你为何忘记我呢？我为何因仇敌的欺压时常哀痛呢？”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1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10</a:t>
            </a:r>
            <a:r>
              <a:rPr b="0" lang="zh-CN" sz="31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我的敌人辱骂我，好像敲碎我的骨头，他们不住地对我说：“你的上帝在哪里呢？”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rmAutofit fontScale="76000"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27001"/>
                </a:solidFill>
                <a:latin typeface="Songti TC Regular"/>
                <a:ea typeface="Songti TC Regular"/>
              </a:rPr>
              <a:t>神是真实存在和同在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人以为神不存在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不同在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不爱自己，只是人的感觉，不要被感觉欺骗了。神真实的存在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同在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对人的爱是不会因为人的感觉而改变。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76ba"/>
                </a:solidFill>
                <a:latin typeface="Songti TC Regular"/>
                <a:ea typeface="Songti TC Regular"/>
              </a:rPr>
              <a:t>诗</a:t>
            </a:r>
            <a:r>
              <a:rPr b="0" lang="de-DE" sz="3300" spc="-1" strike="noStrike">
                <a:solidFill>
                  <a:srgbClr val="0076ba"/>
                </a:solidFill>
                <a:latin typeface="Times New Roman"/>
                <a:ea typeface="Times New Roman"/>
              </a:rPr>
              <a:t>139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76ba"/>
                </a:solidFill>
                <a:latin typeface="Times New Roman"/>
                <a:ea typeface="Times New Roman"/>
              </a:rPr>
              <a:t>7</a:t>
            </a:r>
            <a:r>
              <a:rPr b="0" lang="zh-CN" sz="3300" spc="-1" strike="noStrike">
                <a:solidFill>
                  <a:srgbClr val="0076ba"/>
                </a:solidFill>
                <a:latin typeface="Songti TC Regular"/>
                <a:ea typeface="Songti TC Regular"/>
              </a:rPr>
              <a:t>我往哪里去，躲避你的灵？我往哪里逃，躲避你的面？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76ba"/>
                </a:solidFill>
                <a:latin typeface="Times New Roman"/>
                <a:ea typeface="Times New Roman"/>
              </a:rPr>
              <a:t>8</a:t>
            </a:r>
            <a:r>
              <a:rPr b="0" lang="zh-CN" sz="3300" spc="-1" strike="noStrike">
                <a:solidFill>
                  <a:srgbClr val="0076ba"/>
                </a:solidFill>
                <a:latin typeface="Songti TC Regular"/>
                <a:ea typeface="Songti TC Regular"/>
              </a:rPr>
              <a:t>我若升到天上，你在那里；我若躺在阴间，你也在那里。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76ba"/>
                </a:solidFill>
                <a:latin typeface="Times New Roman"/>
                <a:ea typeface="Times New Roman"/>
              </a:rPr>
              <a:t>9</a:t>
            </a:r>
            <a:r>
              <a:rPr b="0" lang="zh-CN" sz="3300" spc="-1" strike="noStrike">
                <a:solidFill>
                  <a:srgbClr val="0076ba"/>
                </a:solidFill>
                <a:latin typeface="Songti TC Regular"/>
                <a:ea typeface="Songti TC Regular"/>
              </a:rPr>
              <a:t>我若展开清晨的翅膀，飞到海极居住，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76ba"/>
                </a:solidFill>
                <a:latin typeface="Times New Roman"/>
                <a:ea typeface="Times New Roman"/>
              </a:rPr>
              <a:t>10</a:t>
            </a:r>
            <a:r>
              <a:rPr b="0" lang="zh-CN" sz="3300" spc="-1" strike="noStrike">
                <a:solidFill>
                  <a:srgbClr val="0076ba"/>
                </a:solidFill>
                <a:latin typeface="Songti TC Regular"/>
                <a:ea typeface="Songti TC Regular"/>
              </a:rPr>
              <a:t>就是在那里，你的手必引导我，你的右手也必扶持我。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无论我们去哪里，神也存在同在，以爱引导我们。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27001"/>
                </a:solidFill>
                <a:latin typeface="Songti TC Regular"/>
                <a:ea typeface="Songti TC Regular"/>
              </a:rPr>
              <a:t>向自己和神呈现真实的感受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信心软弱时會埋怨和懷疑神，我们不用抗拒这个黑暗或要求自己尽快脱离这情况。在神面前呈现最真实的感受，好好处理创伤，反而更帮助我们慢慢走出痛苦，得到医治和安慰。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PlaceHolder 1"/>
          <p:cNvSpPr>
            <a:spLocks noGrp="1"/>
          </p:cNvSpPr>
          <p:nvPr>
            <p:ph/>
          </p:nvPr>
        </p:nvSpPr>
        <p:spPr>
          <a:xfrm>
            <a:off x="669600" y="76572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27001"/>
                </a:solidFill>
                <a:latin typeface="Songti TC Regular"/>
                <a:ea typeface="Songti TC Regular"/>
              </a:rPr>
              <a:t>祈求神的拯救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1</a:t>
            </a:r>
            <a:r>
              <a:rPr b="0" lang="zh-CN" sz="33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上帝啊，求你为我伸冤，向不虔诚的国为我辩护；求你救我脱离诡诈不义的人。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3</a:t>
            </a:r>
            <a:r>
              <a:rPr b="0" lang="zh-CN" sz="33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求你发出你的亮光和信实，好引导我，带我到你的圣山，到你的居所！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苦难中，无人能改变事实，或控制事情发展，我们都只能承认自己的渺小，无能为力。但我们仍然可以倚靠那位真实存在和爱我们的神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rmAutofit fontScale="91000"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27001"/>
                </a:solidFill>
                <a:latin typeface="Songti TC Regular"/>
                <a:ea typeface="Songti TC Regular"/>
              </a:rPr>
              <a:t>总结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de-DE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“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人生”原是有苦难；所有人都会经历到。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苦难中会感到绝望，但不要被感觉欺骗了自己。神真实的存在同在，和对人的爱是不会因为人的感觉而改变。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信心软弱时，不用抗拒，让真实的感受向自己和神呈现出来，慢慢走出痛苦。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人不能改变或控制事情，只能承认自己的渺小和无能为力。要回顾神的恩典，并倚靠那位真实存在和爱我们的神。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892800" y="1152000"/>
            <a:ext cx="7357680" cy="23212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b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5620" spc="-1" strike="noStrike">
                <a:solidFill>
                  <a:srgbClr val="000000"/>
                </a:solidFill>
                <a:latin typeface="PingFang TC Medium"/>
                <a:ea typeface="PingFang TC Medium"/>
              </a:rPr>
              <a:t>讲题</a:t>
            </a:r>
            <a:endParaRPr b="0" lang="de-DE" sz="562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5620" spc="-1" strike="noStrike">
                <a:solidFill>
                  <a:srgbClr val="000000"/>
                </a:solidFill>
                <a:latin typeface="PingFang TC Medium"/>
                <a:ea typeface="PingFang TC Medium"/>
              </a:rPr>
              <a:t>仰望上帝</a:t>
            </a:r>
            <a:endParaRPr b="0" lang="de-DE" sz="562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subTitle"/>
          </p:nvPr>
        </p:nvSpPr>
        <p:spPr>
          <a:xfrm>
            <a:off x="892800" y="3544920"/>
            <a:ext cx="7357680" cy="79452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rmAutofit fontScale="80000"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2850" spc="-1" strike="noStrike">
                <a:solidFill>
                  <a:srgbClr val="000000"/>
                </a:solidFill>
                <a:latin typeface="PingFang TC Regular"/>
                <a:ea typeface="PingFang TC Regular"/>
              </a:rPr>
              <a:t>讲员</a:t>
            </a:r>
            <a:endParaRPr b="0" lang="de-DE" sz="285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2850" spc="-1" strike="noStrike">
                <a:solidFill>
                  <a:srgbClr val="000000"/>
                </a:solidFill>
                <a:latin typeface="PingFang TC Regular"/>
                <a:ea typeface="PingFang TC Regular"/>
              </a:rPr>
              <a:t>陈梁兆琪师母</a:t>
            </a:r>
            <a:endParaRPr b="0" lang="de-DE" sz="28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27001"/>
                </a:solidFill>
                <a:latin typeface="Songti TC Regular"/>
                <a:ea typeface="Songti TC Regular"/>
              </a:rPr>
              <a:t>引言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基督教信仰经常会讨论苦难，为什么呢？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信耶稣可以得到救恩，但人生不会变得一切顺利。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76ba"/>
                </a:solidFill>
                <a:latin typeface="Songti TC Regular"/>
                <a:ea typeface="Songti TC Regular"/>
              </a:rPr>
              <a:t>传道书</a:t>
            </a:r>
            <a:r>
              <a:rPr b="0" lang="de-DE" sz="3300" spc="-1" strike="noStrike">
                <a:solidFill>
                  <a:srgbClr val="0076ba"/>
                </a:solidFill>
                <a:latin typeface="Times New Roman"/>
                <a:ea typeface="Times New Roman"/>
              </a:rPr>
              <a:t>3:4 </a:t>
            </a:r>
            <a:r>
              <a:rPr b="0" lang="zh-CN" sz="3300" spc="-1" strike="noStrike">
                <a:solidFill>
                  <a:srgbClr val="0076ba"/>
                </a:solidFill>
                <a:latin typeface="Songti TC Regular"/>
                <a:ea typeface="Songti TC Regular"/>
              </a:rPr>
              <a:t>哭有时，笑有时；哀恸有时，跳舞有时。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原来“人生”是有苦难，苦难是人生必然的一部分；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未信主的人和信主的人都同样会经历到。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27001"/>
                </a:solidFill>
                <a:latin typeface="Songti TC Regular"/>
                <a:ea typeface="Songti TC Regular"/>
              </a:rPr>
              <a:t>经文背景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诗篇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42-43: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经历苦难的诗篇。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两章诗篇是一首完整的诗歌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12040" indent="-20268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de-DE" sz="31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“</a:t>
            </a:r>
            <a:r>
              <a:rPr b="0" lang="zh-CN" sz="31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可拉后裔的诗。交给圣咏团长”这是大卫成立的一个诗班</a:t>
            </a:r>
            <a:endParaRPr b="0" lang="de-DE" sz="31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作者很可能是圣殿诗班的领导，是个敬虔的人。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de-DE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“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流亡异乡者的祷告”作者可能是因国破家亡被掳异地。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PlaceHolder 1"/>
          <p:cNvSpPr>
            <a:spLocks noGrp="1"/>
          </p:cNvSpPr>
          <p:nvPr>
            <p:ph/>
          </p:nvPr>
        </p:nvSpPr>
        <p:spPr>
          <a:xfrm>
            <a:off x="669600" y="7650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rmAutofit fontScale="77000"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759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诗歌结构：主歌共</a:t>
            </a:r>
            <a:r>
              <a:rPr b="0" lang="de-DE" sz="3759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b="0" lang="zh-CN" sz="3759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节，副歌</a:t>
            </a:r>
            <a:r>
              <a:rPr b="0" lang="de-DE" sz="3759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b="0" lang="zh-CN" sz="3759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节</a:t>
            </a:r>
            <a:endParaRPr b="0" lang="de-DE" sz="3759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600" spc="-1" strike="noStrike" u="sng">
                <a:solidFill>
                  <a:srgbClr val="027001"/>
                </a:solidFill>
                <a:uFillTx/>
                <a:latin typeface="Songti TC Regular"/>
                <a:ea typeface="Songti TC Regular"/>
              </a:rPr>
              <a:t>第一段（诗</a:t>
            </a:r>
            <a:r>
              <a:rPr b="0" lang="de-DE" sz="1600" spc="-1" strike="noStrike" u="sng">
                <a:solidFill>
                  <a:srgbClr val="027001"/>
                </a:solidFill>
                <a:uFillTx/>
                <a:latin typeface="Times New Roman"/>
                <a:ea typeface="Times New Roman"/>
              </a:rPr>
              <a:t>42</a:t>
            </a:r>
            <a:r>
              <a:rPr b="0" lang="zh-CN" sz="1600" spc="-1" strike="noStrike" u="sng">
                <a:solidFill>
                  <a:srgbClr val="027001"/>
                </a:solidFill>
                <a:uFillTx/>
                <a:latin typeface="Songti TC Regular"/>
                <a:ea typeface="Songti TC Regular"/>
              </a:rPr>
              <a:t>）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上帝啊，我的心切慕你，如鹿切慕溪水。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我的心渴想上帝，就是永生上帝，我几时得朝见上帝呢？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我昼夜以眼泪当食物，人不住地对我说：“你的上帝在哪里呢？”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我从前与众人同往，领他们到上帝的殿里，大家用欢呼称颂的声音守节；我追想这些事，我的心极其悲伤。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ee230c"/>
                </a:solidFill>
                <a:latin typeface="Times New Roman"/>
                <a:ea typeface="Times New Roman"/>
              </a:rPr>
              <a:t>5</a:t>
            </a:r>
            <a:r>
              <a:rPr b="0" lang="zh-CN" sz="1600" spc="-1" strike="noStrike">
                <a:solidFill>
                  <a:srgbClr val="ee230c"/>
                </a:solidFill>
                <a:latin typeface="Songti TC Regular"/>
                <a:ea typeface="Songti TC Regular"/>
              </a:rPr>
              <a:t>我的心哪，你为何忧闷？为何在我里面烦躁？应当仰望上帝，我还要称谢他，因祂笑脸帮助我。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600" spc="-1" strike="noStrike" u="sng">
                <a:solidFill>
                  <a:srgbClr val="027001"/>
                </a:solidFill>
                <a:uFillTx/>
                <a:latin typeface="Songti TC Regular"/>
                <a:ea typeface="Songti TC Regular"/>
              </a:rPr>
              <a:t>第二段（诗</a:t>
            </a:r>
            <a:r>
              <a:rPr b="0" lang="de-DE" sz="1600" spc="-1" strike="noStrike" u="sng">
                <a:solidFill>
                  <a:srgbClr val="027001"/>
                </a:solidFill>
                <a:uFillTx/>
                <a:latin typeface="Times New Roman"/>
                <a:ea typeface="Times New Roman"/>
              </a:rPr>
              <a:t>42</a:t>
            </a:r>
            <a:r>
              <a:rPr b="0" lang="zh-CN" sz="1600" spc="-1" strike="noStrike" u="sng">
                <a:solidFill>
                  <a:srgbClr val="027001"/>
                </a:solidFill>
                <a:uFillTx/>
                <a:latin typeface="Songti TC Regular"/>
                <a:ea typeface="Songti TC Regular"/>
              </a:rPr>
              <a:t>）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6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我的上帝。我的心在我里面忧闷，所以我从约旦地，从黑门岭，从米萨山记念你。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7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你的瀑布发声，深渊就与深渊响应，你的波浪洪涛漫过我身。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8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白昼，（愿）耶和华必施慈爱；黑夜，我要歌颂祈祷赐我生命的上帝。（夜间，我就有祂的颂歌</a:t>
            </a: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/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赞颂祂的歌）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9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我要对上帝－我的磐石说：“你为何忘记我呢？我为何因仇敌的欺压时常哀痛呢？”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我的敌人辱骂我，好像敲碎我的骨头，他们不住地对我说：“你的上帝在哪里呢？”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ee230c"/>
                </a:solidFill>
                <a:latin typeface="Times New Roman"/>
                <a:ea typeface="Times New Roman"/>
              </a:rPr>
              <a:t>11</a:t>
            </a:r>
            <a:r>
              <a:rPr b="0" lang="zh-CN" sz="1600" spc="-1" strike="noStrike">
                <a:solidFill>
                  <a:srgbClr val="ee230c"/>
                </a:solidFill>
                <a:latin typeface="Songti TC Regular"/>
                <a:ea typeface="Songti TC Regular"/>
              </a:rPr>
              <a:t>我的心哪，你为何忧闷？为何在我里面烦躁？应当仰望上帝，我还要称谢他，祂是我脸上的光荣，我的上帝。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1600" spc="-1" strike="noStrike" u="sng">
                <a:solidFill>
                  <a:srgbClr val="027001"/>
                </a:solidFill>
                <a:uFillTx/>
                <a:latin typeface="Songti TC Regular"/>
                <a:ea typeface="Songti TC Regular"/>
              </a:rPr>
              <a:t>第三段（诗</a:t>
            </a:r>
            <a:r>
              <a:rPr b="0" lang="de-DE" sz="1600" spc="-1" strike="noStrike" u="sng">
                <a:solidFill>
                  <a:srgbClr val="027001"/>
                </a:solidFill>
                <a:uFillTx/>
                <a:latin typeface="Times New Roman"/>
                <a:ea typeface="Times New Roman"/>
              </a:rPr>
              <a:t>43</a:t>
            </a:r>
            <a:r>
              <a:rPr b="0" lang="zh-CN" sz="1600" spc="-1" strike="noStrike" u="sng">
                <a:solidFill>
                  <a:srgbClr val="027001"/>
                </a:solidFill>
                <a:uFillTx/>
                <a:latin typeface="Songti TC Regular"/>
                <a:ea typeface="Songti TC Regular"/>
              </a:rPr>
              <a:t>）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上帝啊，求你为我伸冤，向不虔诚的国为我辩护；求你救我脱离诡诈不义的人。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你是作我保障的上帝，为何丢弃我呢？我为何因仇敌的欺压时常哀痛呢？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求你发出你的亮光和信实，好引导我，带我到你的圣山，到你的居所！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b="0" lang="zh-CN" sz="16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我就走到上帝的祭坛，到赐我喜乐的上帝那里。上帝，我的上帝啊，我要弹琴称谢你！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1600" spc="-1" strike="noStrike">
                <a:solidFill>
                  <a:srgbClr val="ee230c"/>
                </a:solidFill>
                <a:latin typeface="Times New Roman"/>
                <a:ea typeface="Times New Roman"/>
              </a:rPr>
              <a:t>5</a:t>
            </a:r>
            <a:r>
              <a:rPr b="0" lang="zh-CN" sz="1600" spc="-1" strike="noStrike">
                <a:solidFill>
                  <a:srgbClr val="ee230c"/>
                </a:solidFill>
                <a:latin typeface="Songti TC Regular"/>
                <a:ea typeface="Songti TC Regular"/>
              </a:rPr>
              <a:t>我的心哪，你为何忧闷？为何在我里面烦躁？应当仰望上帝，我还要称谢他，祂是我脸上的光荣，我的上帝。</a:t>
            </a:r>
            <a:endParaRPr b="0" lang="de-DE" sz="16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</a:pPr>
            <a:r>
              <a:rPr b="0" lang="de-DE" sz="33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42:5 </a:t>
            </a:r>
            <a:r>
              <a:rPr b="0" lang="zh-CN" sz="33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我的心哪，你为何忧闷？为何在我里面烦躁？应当仰望上帝，因我仍要因祂脸的救恩而称颂祂。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</a:pPr>
            <a:r>
              <a:rPr b="0" lang="de-DE" sz="33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42:11,43:5 </a:t>
            </a:r>
            <a:r>
              <a:rPr b="0" lang="zh-CN" sz="33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我的心哪，你为何忧闷？为何在我里面烦躁？应当仰望上帝，因此我还要称颂祂，祂是我的帮助，是我的上帝。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忧闷：被丢弃，绝望。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225360" indent="-21600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意思是：你为何感到绝望呢？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rmAutofit fontScale="77000"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zh-CN" sz="3040" spc="-1" strike="noStrike">
                <a:solidFill>
                  <a:srgbClr val="027001"/>
                </a:solidFill>
                <a:latin typeface="Songti TC Regular"/>
                <a:ea typeface="Songti TC Regular"/>
              </a:rPr>
              <a:t>为何感到绝望呢？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04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1. </a:t>
            </a:r>
            <a:r>
              <a:rPr b="0" lang="zh-CN" sz="304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人感到神离弃了自己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marL="207360" indent="-19872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04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经历苦难中，在最需要神的帮助，</a:t>
            </a:r>
            <a:r>
              <a:rPr b="0" lang="de-DE" sz="304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zh-CN" sz="304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却找不到神。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04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1</a:t>
            </a:r>
            <a:r>
              <a:rPr b="0" lang="zh-CN" sz="304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上帝啊，我的心（性命）切慕你，如鹿切慕溪水。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04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2</a:t>
            </a:r>
            <a:r>
              <a:rPr b="0" lang="zh-CN" sz="304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我的心渴想上帝，就是永生上帝，我几时得朝见上帝呢？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04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3</a:t>
            </a:r>
            <a:r>
              <a:rPr b="0" lang="zh-CN" sz="304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我昼夜以眼泪当食物，人不住地对我说：“你的上帝在哪里呢？”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04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9</a:t>
            </a:r>
            <a:r>
              <a:rPr b="0" lang="zh-CN" sz="304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我要对上帝－我的磐石说：“你为何忘记我呢？我为何因仇敌的欺压时常哀痛呢？”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04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10</a:t>
            </a:r>
            <a:r>
              <a:rPr b="0" lang="zh-CN" sz="304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我的敌人辱骂我，好像敲碎我的骨头，他们不住地对我说：“你的上帝在哪里呢？”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04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6 </a:t>
            </a:r>
            <a:r>
              <a:rPr b="0" lang="zh-CN" sz="304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我从约旦地，从黑门岭，从米萨山记念你。</a:t>
            </a:r>
            <a:endParaRPr b="0" lang="de-DE" sz="304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111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6" name="Sandy path between two hills leading to the ocean" descr="Sandy path between two hills leading to the ocean"/>
          <p:cNvPicPr/>
          <p:nvPr/>
        </p:nvPicPr>
        <p:blipFill>
          <a:blip r:embed="rId1"/>
          <a:stretch/>
        </p:blipFill>
        <p:spPr>
          <a:xfrm>
            <a:off x="4723920" y="3580920"/>
            <a:ext cx="3750120" cy="2651760"/>
          </a:xfrm>
          <a:prstGeom prst="rect">
            <a:avLst/>
          </a:prstGeom>
          <a:ln w="0">
            <a:noFill/>
          </a:ln>
        </p:spPr>
      </p:pic>
      <p:pic>
        <p:nvPicPr>
          <p:cNvPr id="477" name="View of beach and sea from a grassy sand dune" descr="View of beach and sea from a grassy sand dune"/>
          <p:cNvPicPr/>
          <p:nvPr/>
        </p:nvPicPr>
        <p:blipFill>
          <a:blip r:embed="rId2"/>
          <a:stretch/>
        </p:blipFill>
        <p:spPr>
          <a:xfrm>
            <a:off x="750960" y="624960"/>
            <a:ext cx="3750120" cy="5607360"/>
          </a:xfrm>
          <a:prstGeom prst="rect">
            <a:avLst/>
          </a:prstGeom>
          <a:ln w="0">
            <a:noFill/>
          </a:ln>
        </p:spPr>
      </p:pic>
      <p:sp>
        <p:nvSpPr>
          <p:cNvPr id="478" name="Connection Line"/>
          <p:cNvSpPr/>
          <p:nvPr/>
        </p:nvSpPr>
        <p:spPr>
          <a:xfrm>
            <a:off x="2528640" y="2369520"/>
            <a:ext cx="900000" cy="900000"/>
          </a:xfrm>
          <a:custGeom>
            <a:avLst/>
            <a:gdLst/>
            <a:ahLst/>
            <a:rect l="l" t="t" r="r" b="b"/>
            <a:pathLst>
              <a:path w="20419" h="20419">
                <a:moveTo>
                  <a:pt x="169" y="20419"/>
                </a:moveTo>
                <a:cubicBezTo>
                  <a:pt x="-1181" y="5569"/>
                  <a:pt x="5569" y="-1181"/>
                  <a:pt x="20419" y="169"/>
                </a:cubicBezTo>
              </a:path>
            </a:pathLst>
          </a:custGeom>
          <a:noFill/>
          <a:ln w="25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9" name="Group"/>
          <p:cNvGrpSpPr/>
          <p:nvPr/>
        </p:nvGrpSpPr>
        <p:grpSpPr>
          <a:xfrm>
            <a:off x="2168280" y="548280"/>
            <a:ext cx="1426680" cy="3896640"/>
            <a:chOff x="2168280" y="548280"/>
            <a:chExt cx="1426680" cy="3896640"/>
          </a:xfrm>
        </p:grpSpPr>
        <p:pic>
          <p:nvPicPr>
            <p:cNvPr id="480" name="Line Line" descr="Line Line"/>
            <p:cNvPicPr/>
            <p:nvPr/>
          </p:nvPicPr>
          <p:blipFill>
            <a:blip r:embed="rId3"/>
            <a:stretch/>
          </p:blipFill>
          <p:spPr>
            <a:xfrm rot="18324000">
              <a:off x="3044880" y="965160"/>
              <a:ext cx="639360" cy="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1" name="Line Line" descr="Line Line"/>
            <p:cNvPicPr/>
            <p:nvPr/>
          </p:nvPicPr>
          <p:blipFill>
            <a:blip r:embed="rId4"/>
            <a:stretch/>
          </p:blipFill>
          <p:spPr>
            <a:xfrm rot="18324000">
              <a:off x="2853720" y="812520"/>
              <a:ext cx="639360" cy="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2" name="Line Line" descr="Line Line"/>
            <p:cNvPicPr/>
            <p:nvPr/>
          </p:nvPicPr>
          <p:blipFill>
            <a:blip r:embed="rId5"/>
            <a:stretch/>
          </p:blipFill>
          <p:spPr>
            <a:xfrm rot="13500000">
              <a:off x="2931480" y="1143360"/>
              <a:ext cx="336960" cy="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3" name="Line Line" descr="Line Line"/>
            <p:cNvPicPr/>
            <p:nvPr/>
          </p:nvPicPr>
          <p:blipFill>
            <a:blip r:embed="rId6"/>
            <a:stretch/>
          </p:blipFill>
          <p:spPr>
            <a:xfrm rot="13500000">
              <a:off x="3288240" y="659520"/>
              <a:ext cx="336960" cy="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4" name="Line Line" descr="Line Line"/>
            <p:cNvPicPr/>
            <p:nvPr/>
          </p:nvPicPr>
          <p:blipFill>
            <a:blip r:embed="rId7"/>
            <a:stretch/>
          </p:blipFill>
          <p:spPr>
            <a:xfrm rot="16200000">
              <a:off x="1905120" y="4128480"/>
              <a:ext cx="579240" cy="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5" name="Line Line" descr="Line Line"/>
            <p:cNvPicPr/>
            <p:nvPr/>
          </p:nvPicPr>
          <p:blipFill>
            <a:blip r:embed="rId8"/>
            <a:stretch/>
          </p:blipFill>
          <p:spPr>
            <a:xfrm rot="16200000">
              <a:off x="2364120" y="4104360"/>
              <a:ext cx="579240" cy="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6" name="Line Line" descr="Line Line"/>
            <p:cNvPicPr/>
            <p:nvPr/>
          </p:nvPicPr>
          <p:blipFill>
            <a:blip r:embed="rId9"/>
            <a:stretch/>
          </p:blipFill>
          <p:spPr>
            <a:xfrm rot="10800000">
              <a:off x="2168640" y="4362480"/>
              <a:ext cx="511200" cy="532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487" name="Line Line" descr="Line Line"/>
            <p:cNvPicPr/>
            <p:nvPr/>
          </p:nvPicPr>
          <p:blipFill>
            <a:blip r:embed="rId10"/>
            <a:stretch/>
          </p:blipFill>
          <p:spPr>
            <a:xfrm>
              <a:off x="2168280" y="3882240"/>
              <a:ext cx="511200" cy="5328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488" name="Image" descr="Image"/>
          <p:cNvPicPr/>
          <p:nvPr/>
        </p:nvPicPr>
        <p:blipFill>
          <a:blip r:embed="rId11"/>
          <a:stretch/>
        </p:blipFill>
        <p:spPr>
          <a:xfrm>
            <a:off x="4725360" y="584280"/>
            <a:ext cx="3746520" cy="3179520"/>
          </a:xfrm>
          <a:prstGeom prst="rect">
            <a:avLst/>
          </a:prstGeom>
          <a:ln w="127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laceHolder 1"/>
          <p:cNvSpPr>
            <a:spLocks noGrp="1"/>
          </p:cNvSpPr>
          <p:nvPr>
            <p:ph/>
          </p:nvPr>
        </p:nvSpPr>
        <p:spPr>
          <a:xfrm>
            <a:off x="669600" y="892800"/>
            <a:ext cx="7804080" cy="5071680"/>
          </a:xfrm>
          <a:prstGeom prst="rect">
            <a:avLst/>
          </a:prstGeom>
          <a:noFill/>
          <a:ln w="12600">
            <a:noFill/>
          </a:ln>
        </p:spPr>
        <p:txBody>
          <a:bodyPr lIns="50760" rIns="50760" tIns="50760" bIns="50760" anchor="t">
            <a:noAutofit/>
          </a:bodyPr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2</a:t>
            </a:r>
            <a:r>
              <a:rPr b="0" lang="de-DE" sz="33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人感到神不存在和不同在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marL="158400" indent="-148680" algn="just">
              <a:lnSpc>
                <a:spcPct val="100000"/>
              </a:lnSpc>
              <a:buClr>
                <a:srgbClr val="000000"/>
              </a:buClr>
              <a:buSzPct val="145000"/>
              <a:buFont typeface="Times New Roman"/>
              <a:buChar char="•"/>
              <a:tabLst>
                <a:tab algn="l" pos="0"/>
              </a:tabLst>
            </a:pPr>
            <a:r>
              <a:rPr b="0" lang="zh-CN" sz="3300" spc="-1" strike="noStrike">
                <a:solidFill>
                  <a:srgbClr val="000000"/>
                </a:solidFill>
                <a:latin typeface="Songti TC Regular"/>
                <a:ea typeface="Songti TC Regular"/>
              </a:rPr>
              <a:t>遭遇失败时，感到神没有能力，怀疑神不存在和不同在。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232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3</a:t>
            </a:r>
            <a:r>
              <a:rPr b="0" lang="zh-CN" sz="33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我昼夜以眼泪当食物，人不住地对我说：“你的上帝在哪里呢？”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de-DE" sz="3300" spc="-1" strike="noStrike">
                <a:solidFill>
                  <a:srgbClr val="004d80"/>
                </a:solidFill>
                <a:latin typeface="Times New Roman"/>
                <a:ea typeface="Times New Roman"/>
              </a:rPr>
              <a:t>4</a:t>
            </a:r>
            <a:r>
              <a:rPr b="0" lang="zh-CN" sz="3300" spc="-1" strike="noStrike">
                <a:solidFill>
                  <a:srgbClr val="004d80"/>
                </a:solidFill>
                <a:latin typeface="Songti TC Regular"/>
                <a:ea typeface="Songti TC Regular"/>
              </a:rPr>
              <a:t>我从前与众人同往，领他们到上帝的殿里，大家用欢呼称颂的声音守节；我追想这些事，我的心极其悲伤。</a:t>
            </a: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</a:tabLst>
            </a:pPr>
            <a:endParaRPr b="0" lang="de-DE" sz="3300" spc="-1" strike="noStrike">
              <a:solidFill>
                <a:srgbClr val="000000"/>
              </a:solidFill>
              <a:latin typeface="Helvetica Neue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LibreOffice/7.3.4.2$Windows_X86_64 LibreOffice_project/728fec16bd5f605073805c3c9e7c4212a0120dc5</Application>
  <AppVersion>15.0000</AppVersion>
  <Words>5611</Words>
  <Paragraphs>718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2013-12-13T09:03:28Z</dcterms:created>
  <dc:creator>Baolei Han</dc:creator>
  <dc:description/>
  <dc:language>de-DE</dc:language>
  <cp:lastModifiedBy/>
  <dcterms:modified xsi:type="dcterms:W3CDTF">2022-10-03T01:00:10Z</dcterms:modified>
  <cp:revision>33</cp:revision>
  <dc:subject/>
  <dc:title>PowerPoint-Präsentation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1</vt:i4>
  </property>
  <property fmtid="{D5CDD505-2E9C-101B-9397-08002B2CF9AE}" pid="3" name="MMClips">
    <vt:i4>12</vt:i4>
  </property>
  <property fmtid="{D5CDD505-2E9C-101B-9397-08002B2CF9AE}" pid="4" name="Notes">
    <vt:i4>45</vt:i4>
  </property>
  <property fmtid="{D5CDD505-2E9C-101B-9397-08002B2CF9AE}" pid="5" name="PresentationFormat">
    <vt:lpwstr>全屏显示(4:3)</vt:lpwstr>
  </property>
  <property fmtid="{D5CDD505-2E9C-101B-9397-08002B2CF9AE}" pid="6" name="Slides">
    <vt:i4>105</vt:i4>
  </property>
  <property fmtid="{D5CDD505-2E9C-101B-9397-08002B2CF9AE}" pid="7" name="Version">
    <vt:i4>1</vt:i4>
  </property>
</Properties>
</file>