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dt" idx="17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60" name="PlaceHolder 5"/>
          <p:cNvSpPr>
            <a:spLocks noGrp="1"/>
          </p:cNvSpPr>
          <p:nvPr>
            <p:ph type="ftr" idx="18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61" name="PlaceHolder 6"/>
          <p:cNvSpPr>
            <a:spLocks noGrp="1"/>
          </p:cNvSpPr>
          <p:nvPr>
            <p:ph type="sldNum" idx="19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735AFC89-D080-4B3F-91D5-4150C5BA30BA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Arial"/>
              </a:rPr>
              <a:t>请注意修改证道题目和讲员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Arial"/>
              </a:rPr>
              <a:t>标题为</a:t>
            </a:r>
            <a:r>
              <a:rPr b="0" lang="de-DE" sz="2000" spc="-1" strike="noStrike">
                <a:latin typeface="Arial"/>
              </a:rPr>
              <a:t>42</a:t>
            </a:r>
            <a:r>
              <a:rPr b="0" lang="zh-CN" sz="2000" spc="-1" strike="noStrike">
                <a:latin typeface="Arial"/>
              </a:rPr>
              <a:t>正文字体</a:t>
            </a:r>
            <a:r>
              <a:rPr b="0" lang="en-US" sz="2000" spc="-1" strike="noStrike">
                <a:latin typeface="Arial"/>
              </a:rPr>
              <a:t>66</a:t>
            </a:r>
            <a:r>
              <a:rPr b="0" lang="zh-CN" sz="2000" spc="-1" strike="noStrike">
                <a:latin typeface="Arial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sldNum" idx="20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F908CF7-6D57-4419-950E-3F20B6CB4F00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latin typeface="+mn-lt"/>
                <a:ea typeface="+mn-ea"/>
              </a:rPr>
              <a:t>14</a:t>
            </a:r>
            <a:r>
              <a:rPr b="0" lang="zh-CN" sz="2000" spc="-1" strike="noStrike"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latin typeface="+mn-lt"/>
                <a:ea typeface="+mn-ea"/>
              </a:rPr>
              <a:t>http://www.hao123.com/haoserver/jianfanzh.htm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latin typeface="+mn-lt"/>
                <a:ea typeface="+mn-ea"/>
              </a:rPr>
              <a:t>36</a:t>
            </a:r>
            <a:r>
              <a:rPr b="0" lang="zh-CN" sz="2000" spc="-1" strike="noStrike"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latin typeface="+mn-lt"/>
                <a:ea typeface="+mn-ea"/>
              </a:rPr>
              <a:t>34</a:t>
            </a:r>
            <a:r>
              <a:rPr b="0" lang="zh-CN" sz="2000" spc="-1" strike="noStrike">
                <a:latin typeface="SimSun"/>
                <a:ea typeface="SimSun"/>
              </a:rPr>
              <a:t>。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3C4166-5FEA-4AD5-8E0C-7F8FF64A037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4F108E-D32A-46E6-9A7E-B7245F718EE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58AE3F-9B33-475A-999E-6FE07A641B6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F974109-68C3-498E-B297-0FDD26AC3D0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F40DB25-2AB3-448D-84E3-CE4DF5235A4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EC9FE8-7FB0-4A44-9C40-2D2F6023BFC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0F44036-1EE9-45D0-B49E-6536AE577E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7EB8E33-0D8F-4B01-9091-58369F9E980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A13C184-B82F-4ED4-9189-CCAAECCE561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CC1E55B-5677-4FD4-8390-E9386E3F0ED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4E56F0A-0125-4B78-AC37-C80D86FEAB7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BC5255-B3C1-4006-8D5B-24D74C1EFF7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028CCCD-3B44-4C6A-B609-5B13F554E3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08A1EB8-C819-4865-9648-5B72A1CF9AD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C14C62A-24A8-4E8F-A4D1-0974A72CC00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230F8A4-BC9F-433E-9D8F-31F9A480C04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2597E83-F3D5-44BA-B9A7-A440BF85286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5A32602-EF32-469D-8307-A3F65D4102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370875A-EBE9-4D56-8AFD-4EF26B328B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3AB96C2-E341-45CD-9431-78C02BF2429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2722D43-6409-484E-A101-CBA5A89C446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3C57848-6521-4014-A2E7-F00D6284A85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055BEE-520D-44D2-9770-ECBD2700D9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282102D-637B-42D7-A96A-596822DA6DE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DE6D442-8901-4AC4-8D1D-2EEE4AFCFC0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7709D86-A1CE-43EC-91AB-4780A18B0C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BBD75FE-A5B6-49B5-9777-6538B353B58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27735A4-C07B-44A2-A41E-D7E37D3740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20B8C66-B4DF-4724-B963-AC077A808C8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C044B4-204D-4979-BCD4-5EF02EF997E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EF9499F-4A36-4155-A914-DC9D8628F9A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BC02321-ED68-4A2B-87AF-125D88348A8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8B219A9-4DF6-461C-8A6D-9F08E2257D1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28C082-13E4-4819-B235-240066E192C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3F6BFB7-1F14-4CE8-A545-1904F3AB8F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01BFE02-9B0D-4789-AD95-0581F62BEB7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8280533-9874-48EB-8E60-CB20C1C6F7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EBC7EC1-9AAC-437E-B34F-220FACE7E8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7E90DC6-A303-45F9-A249-0E129CA627A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92E9F80-967C-4E38-88D1-4FE24752600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0B3E10E-AC97-48A6-B8CA-5527EBDB486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EA05B9E-AB6F-409F-A852-591C7C8B40C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84CD330-0C38-49D5-B8DA-DAEA1EE52D4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FB0EE3A-1FD5-4519-83A0-B9DDAA2FA5E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404F81F-74B2-48D5-98C5-6F269CC9F88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7F0ECB5-65A1-4D3D-AA2C-FDBCB1A417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4F5533F-EC9C-4EE3-B74E-DDA03D0C702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95629E6-E224-4550-98E7-C6EDBB6363B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F36E199-2580-4FFB-879C-B9818CEB7E7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A643678-2130-4C9B-A385-5FCAFD828F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9F97311-5C2E-45E7-A222-EC5979C70F2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21D6E0E-FF3F-4732-82B1-C19D166724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4D74434-D932-48C4-95CA-801D4D7481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E4D39CF-1B89-4A43-B1DA-479B361B83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977D97D-EBFA-4C7C-B945-D3C4CCFDA07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B39FB8-DDF7-42C3-85DD-421403978B2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C5613DC-FC27-4E0E-BCB5-6D2F2CD80DE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D04316B-58EB-4959-AE52-6D5F6011269E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8FFAF2A-6221-44ED-A899-3D696AFE5A09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F353D72-1034-47B2-B906-9321E466E667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1EA2527-4579-403A-8EFE-EFF01D2544E7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8614CD7F-895E-4AFB-8834-995E3F51C2DE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ACCF2C1-AACA-4F50-A00F-72D14A27A260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92693D9E-7D1A-4620-A5A0-8E2793BE6676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F8FF75C-AF21-4D2A-98F4-4D31F6365E97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BCDCC76-EB90-4EDD-980D-F5A177B2A4EE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61475E-B323-432B-9681-3B932717D62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E48C32F-62D1-4D28-A363-654B89374167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07BD19C-06CA-4E5A-9908-73FDA89D1DB1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8D3F832C-557F-456B-8E34-EB4C3399FEFE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D0D9F5A-B118-43A8-85D9-E607476E8EB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F72CEE3-5464-444C-B59F-9D17319652E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 </a:t>
            </a:r>
            <a:endParaRPr b="0" lang="de-DE" sz="4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 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fld id="{836E644C-E58A-435C-A550-F7C958774A02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1</a:t>
            </a:fld>
            <a:endParaRPr b="0" lang="de-DE" sz="4400" spc="-1" strike="noStrike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92862EE-A12F-426C-8AB3-4EC66583992A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B9E26ED-DC6E-4827-8151-BBCB4F335386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8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4242C29-C601-4F2A-868C-1EBD12E16005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1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183067A-6EE3-40D2-88CE-94762D6CA9D1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6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3D30F40-A452-48E8-A72D-8B793E60154C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latin typeface="Arial"/>
            </a:endParaRPr>
          </a:p>
        </p:txBody>
      </p:sp>
      <p:sp>
        <p:nvSpPr>
          <p:cNvPr id="263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66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爱的恩赐</a:t>
            </a:r>
            <a:endParaRPr b="0" lang="de-DE" sz="6600" spc="-1" strike="noStrike">
              <a:latin typeface="Arial"/>
            </a:endParaRPr>
          </a:p>
        </p:txBody>
      </p:sp>
      <p:sp>
        <p:nvSpPr>
          <p:cNvPr id="264" name="Inhaltsplatzhalter 2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  <a:buNone/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经文：林前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12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1-11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；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13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de-DE" sz="3200" spc="-1" strike="noStrike">
                <a:solidFill>
                  <a:srgbClr val="000000"/>
                </a:solidFill>
                <a:latin typeface="SimHei"/>
                <a:ea typeface="SimHei"/>
              </a:rPr>
              <a:t>1-3</a:t>
            </a: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2" name="弗2:11-22"/>
          <p:cNvSpPr/>
          <p:nvPr/>
        </p:nvSpPr>
        <p:spPr>
          <a:xfrm>
            <a:off x="435600" y="1402200"/>
            <a:ext cx="6994800" cy="2427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能够事奉，能有什么恩赐，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都是同一位圣灵所赐的。</a:t>
            </a:r>
            <a:endParaRPr b="0" lang="de-DE" sz="29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buNone/>
            </a:pP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不是出于自己，没有谁比谁重要，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是圣灵所赐予的。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4" name="弗2:11-22"/>
          <p:cNvSpPr/>
          <p:nvPr/>
        </p:nvSpPr>
        <p:spPr>
          <a:xfrm>
            <a:off x="435600" y="1402200"/>
            <a:ext cx="6994800" cy="2742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耶稣说：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外邦人有君王为主治理他们，那掌权管他们的称为恩主。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但你们不可这样；你们里头为大的，倒要像年幼的，为首领的，倒要像服事人的。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（路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22:25-26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6" name="弗2:11-22"/>
          <p:cNvSpPr/>
          <p:nvPr/>
        </p:nvSpPr>
        <p:spPr>
          <a:xfrm>
            <a:off x="435600" y="1402200"/>
            <a:ext cx="6994800" cy="4067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保罗接着说：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这人蒙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灵赐他智慧的言语，那人也蒙这位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灵赐他知识的言语，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又有一人蒙这位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灵赐他信心，还有一人蒙这位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灵赐他医病的恩赐，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又叫一人能行异能，又叫一人能作先知，又叫一人能辨别诸灵，又叫一人能说方言，又叫一人能翻方言。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这一切都是这位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灵所运行、随己意分给各人的。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8" name="弗2:11-22"/>
          <p:cNvSpPr/>
          <p:nvPr/>
        </p:nvSpPr>
        <p:spPr>
          <a:xfrm>
            <a:off x="435600" y="1402200"/>
            <a:ext cx="6994800" cy="1543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神所赐的恩赐是不断加添、发展起来。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羡慕恩赐，求圣灵给这个恩赐。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相反，你不用神所给的恩赐，就会失去。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0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神不用我们去完成祂的工作，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而是神想我们透过这些事奉，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有份参与神的工作。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爱的恩赐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2" name="弗2:11-22"/>
          <p:cNvSpPr/>
          <p:nvPr/>
        </p:nvSpPr>
        <p:spPr>
          <a:xfrm>
            <a:off x="435600" y="1402200"/>
            <a:ext cx="6994800" cy="4130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最大的恩赐是爱。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13:1-3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我若能说万人的方言，并天使的话语，却没有爱，我就成了鸣的锣，响的钹一般。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我若有先知讲道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之能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，也明白各样的奥秘，各样的知识，而且有全备的信，叫我能够移山，却没有爱，我就算不得什么。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我若将所有的赒济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穷人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，又舍己身叫人焚烧，却没有爱，仍然与我无益。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爱的恩赐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4" name="弗2:11-22"/>
          <p:cNvSpPr/>
          <p:nvPr/>
        </p:nvSpPr>
        <p:spPr>
          <a:xfrm>
            <a:off x="435600" y="1402200"/>
            <a:ext cx="6994800" cy="1858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属灵的事情，如果没有爱，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那都不过是属肉体的争竞，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都是没有益处的事情。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都是在事奉自己，而不是事奉神。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讲题：在基督里合一"/>
          <p:cNvSpPr/>
          <p:nvPr/>
        </p:nvSpPr>
        <p:spPr>
          <a:xfrm>
            <a:off x="426600" y="480960"/>
            <a:ext cx="646128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96" name="弗2:11-22"/>
          <p:cNvSpPr/>
          <p:nvPr/>
        </p:nvSpPr>
        <p:spPr>
          <a:xfrm>
            <a:off x="426600" y="1295280"/>
            <a:ext cx="6994800" cy="4130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在启示录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章对以弗所教会的警告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</a:t>
            </a:r>
            <a:endParaRPr b="0" lang="de-DE" sz="2900" spc="-1" strike="noStrike">
              <a:latin typeface="Arial"/>
            </a:endParaRPr>
          </a:p>
          <a:p>
            <a:pPr marL="57240" indent="-57240">
              <a:lnSpc>
                <a:spcPct val="100000"/>
              </a:lnSpc>
              <a:spcBef>
                <a:spcPts val="499"/>
              </a:spcBef>
              <a:buClr>
                <a:srgbClr val="aaaaaa"/>
              </a:buClr>
              <a:buFont typeface="Symbol" charset="2"/>
              <a:buChar char=""/>
            </a:pP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//1</a:t>
            </a: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你要写信给以弗所教会的使者，说：『那右手拿着七星、在七个金灯台中间行走的，说：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我知道你的行为、劳碌、忍耐，也知道你不能容忍恶人。你也曾试验那自称为使徒却不是使徒的，看出他们是假的来。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你也能忍耐，曾为我的名劳苦，并不乏倦。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然而有一件事我要责备你，就是你把起初的爱心离弃了。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讲题：在基督里合一"/>
          <p:cNvSpPr/>
          <p:nvPr/>
        </p:nvSpPr>
        <p:spPr>
          <a:xfrm>
            <a:off x="426600" y="480960"/>
            <a:ext cx="646128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爱的恩赐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66" name="弗2:11-22"/>
          <p:cNvSpPr/>
          <p:nvPr/>
        </p:nvSpPr>
        <p:spPr>
          <a:xfrm>
            <a:off x="426600" y="1295280"/>
            <a:ext cx="6994800" cy="557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zh-CN" sz="3400" spc="-1" strike="noStrike">
                <a:solidFill>
                  <a:srgbClr val="000000"/>
                </a:solidFill>
                <a:latin typeface="SimHei"/>
                <a:ea typeface="SimHei"/>
              </a:rPr>
              <a:t>林前</a:t>
            </a:r>
            <a:r>
              <a:rPr b="0" lang="de-DE" sz="3400" spc="-1" strike="noStrike">
                <a:solidFill>
                  <a:srgbClr val="000000"/>
                </a:solidFill>
                <a:latin typeface="SimHei"/>
                <a:ea typeface="SimHei"/>
              </a:rPr>
              <a:t>12:1-11, 13:1-3</a:t>
            </a:r>
            <a:endParaRPr b="0" lang="de-DE" sz="3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68" name="弗2:11-22"/>
          <p:cNvSpPr/>
          <p:nvPr/>
        </p:nvSpPr>
        <p:spPr>
          <a:xfrm>
            <a:off x="435600" y="1402200"/>
            <a:ext cx="6994800" cy="1038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下星期已经是中秋了！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教会将举行中秋节崇拜，也有爱筵。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0" name="弗2:11-22"/>
          <p:cNvSpPr/>
          <p:nvPr/>
        </p:nvSpPr>
        <p:spPr>
          <a:xfrm>
            <a:off x="435600" y="1402200"/>
            <a:ext cx="6994800" cy="1543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共同生活的群体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各有恩赐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最重要是爱的恩赐！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争竞世界的转化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2" name="弗2:11-22"/>
          <p:cNvSpPr/>
          <p:nvPr/>
        </p:nvSpPr>
        <p:spPr>
          <a:xfrm>
            <a:off x="435600" y="1402200"/>
            <a:ext cx="6994800" cy="2363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哥林多前书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12-14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章的经文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保罗说：“你们仍是属肉体的，因为在你们中间有嫉妒、纷争，这岂不是属乎肉体、照着世人的样子行吗？”（林前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3:3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争竞世界的转化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4" name="弗2:11-22"/>
          <p:cNvSpPr/>
          <p:nvPr/>
        </p:nvSpPr>
        <p:spPr>
          <a:xfrm>
            <a:off x="435600" y="1402200"/>
            <a:ext cx="6994800" cy="3815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他们特别看重“说方言”的恩赐。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保罗却说要更羡慕先知讲道的恩赐。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（林前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14:1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只说方言不能造就别人，是没有益处的。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（林前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14:6, 12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保罗说：“在教会中，宁可用悟性说五句教导人的话，强如说万句方言。”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（林前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14:19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争竞世界的转化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6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两种试探⋯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得到别人的肯定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和人比较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争竞世界的转化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78" name="弗2:11-22"/>
          <p:cNvSpPr/>
          <p:nvPr/>
        </p:nvSpPr>
        <p:spPr>
          <a:xfrm>
            <a:off x="435600" y="1402200"/>
            <a:ext cx="6994800" cy="4067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12:4, 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保罗分享，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除了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我的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软弱以外，我并不夸口。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 </a:t>
            </a:r>
            <a:br>
              <a:rPr sz="2900"/>
            </a:b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保罗自己面对软弱的情况，神对他说：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de-DE" sz="138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9</a:t>
            </a: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我的恩典够你用的，因为我的能力是在人的软弱上显得完全。”所以，我更喜欢夸自己的软弱，好叫基督的能力覆庇我。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 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发挥属灵的恩赐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280" name="弗2:11-22"/>
          <p:cNvSpPr/>
          <p:nvPr/>
        </p:nvSpPr>
        <p:spPr>
          <a:xfrm>
            <a:off x="435600" y="1402200"/>
            <a:ext cx="6994800" cy="274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林前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12:4-7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：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恩赐原有分别，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灵却是一位。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5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职事也有分别，主却是一位。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功用也有分别，神却是一位，在众人里面运行一切的事。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7</a:t>
            </a:r>
            <a:r>
              <a:rPr b="0" lang="zh-CN" sz="2900" spc="-1" strike="noStrike">
                <a:solidFill>
                  <a:srgbClr val="777777"/>
                </a:solidFill>
                <a:latin typeface="PingFang HK Regular"/>
                <a:ea typeface="PingFang HK Regular"/>
              </a:rPr>
              <a:t>圣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灵显在各人身上，是叫人得益处。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//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LibreOffice/7.3.4.2$Windows_X86_64 LibreOffice_project/728fec16bd5f605073805c3c9e7c4212a0120dc5</Application>
  <AppVersion>15.0000</AppVersion>
  <Words>6785</Words>
  <Paragraphs>816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2022-09-09T23:47:15Z</dcterms:modified>
  <cp:revision>2487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MMClips">
    <vt:i4>13</vt:i4>
  </property>
  <property fmtid="{D5CDD505-2E9C-101B-9397-08002B2CF9AE}" pid="4" name="Notes">
    <vt:i4>82</vt:i4>
  </property>
  <property fmtid="{D5CDD505-2E9C-101B-9397-08002B2CF9AE}" pid="5" name="PresentationFormat">
    <vt:lpwstr>Bildschirmpräsentation (4:3)</vt:lpwstr>
  </property>
  <property fmtid="{D5CDD505-2E9C-101B-9397-08002B2CF9AE}" pid="6" name="Slides">
    <vt:i4>116</vt:i4>
  </property>
  <property fmtid="{D5CDD505-2E9C-101B-9397-08002B2CF9AE}" pid="7" name="Version">
    <vt:i4>1</vt:i4>
  </property>
</Properties>
</file>