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7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41" r:id="rId5"/>
    <p:sldMasterId id="2147505452" r:id="rId6"/>
    <p:sldMasterId id="2147505465" r:id="rId7"/>
    <p:sldMasterId id="2147505477" r:id="rId8"/>
  </p:sldMasterIdLst>
  <p:notesMasterIdLst>
    <p:notesMasterId r:id="rId14"/>
  </p:notesMasterIdLst>
  <p:handoutMasterIdLst>
    <p:handoutMasterId r:id="rId15"/>
  </p:handoutMasterIdLst>
  <p:sldIdLst>
    <p:sldId id="2091" r:id="rId9"/>
    <p:sldId id="20224" r:id="rId10"/>
    <p:sldId id="20184" r:id="rId11"/>
    <p:sldId id="20947" r:id="rId12"/>
    <p:sldId id="20187" r:id="rId13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32D74B"/>
    <a:srgbClr val="00FA00"/>
    <a:srgbClr val="003300"/>
    <a:srgbClr val="FFFFFF"/>
    <a:srgbClr val="DEEBF7"/>
    <a:srgbClr val="A9AFB5"/>
    <a:srgbClr val="07B5EB"/>
    <a:srgbClr val="50D2FA"/>
    <a:srgbClr val="A7E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9" autoAdjust="0"/>
    <p:restoredTop sz="88873" autoAdjust="0"/>
  </p:normalViewPr>
  <p:slideViewPr>
    <p:cSldViewPr>
      <p:cViewPr varScale="1">
        <p:scale>
          <a:sx n="73" d="100"/>
          <a:sy n="73" d="100"/>
        </p:scale>
        <p:origin x="13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940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2022/8/20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418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74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8670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51503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70705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7042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5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8139896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A4A2A-426A-4BA2-883B-CAEC4BEC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E610-E2D8-4B50-89FC-362E7FDAFBC2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290C-01BA-4C6A-9461-91067E3E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B3112-9BA6-4B90-84A9-A17F8044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441E-DBC4-4882-B66F-FD7964BD254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5332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B071D-4A1B-4C5D-81C1-9C226E90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8630-A8F7-4D6B-8FA4-88A4F9A92D0B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841C7-B3A6-4142-A51A-F32BCC7A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6E70-A104-4154-95C0-1BC3025F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9D161-2DF4-4B9B-BD32-8F5718F7F70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1388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68D843-4EAF-49C0-B3D8-18EE2DA5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1E20-2209-4B72-9607-CE0E080423C3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A25E4-40FB-4E6C-B062-0C7DB8B5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5D79C4-EF64-4693-8852-6EEB0C259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BBC3-48BE-45CB-A6E8-BB3B019FA5B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69451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8CBEE5-F434-4B62-898B-D5CA81D0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790-EA52-4776-A0B9-33F652DB902F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95598B-89C7-42A6-AC7E-5541097B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9A3327-2102-41B3-98B9-898D44D3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06E0-D4C8-4A53-B64B-D36EF4C27DD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893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114A5A-7B38-42B8-8546-AC646B53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335F-456D-47AF-8824-6E2B604A7104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F916BBE-ADE7-4ABF-89D4-C285EF5F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10C825-BAA7-46E4-82E7-F5AA2FC0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88DB9-688D-4201-A4C4-431F23B2424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76399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D705FE-94D5-452B-9A13-2C2C0714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640E-FBB8-445A-B1A6-E40C66917877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7167FC-3234-4BBF-9598-9D4F587C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DF3069-7936-4D29-9E7D-303258AF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4F1B0-4146-4B1B-A842-DE0C0B240D9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71766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466F5B-6438-486A-8B79-8F47FF91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9247-9626-4A49-B609-3B7B558F8466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DC71E1-87BC-4E1B-BC0F-F1F3B5F8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56D3AC-C662-4716-A25D-63F71F2C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F6A48-EE88-4360-83CB-2968997B306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77247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C04BE5-F082-4A4A-A7BA-9E0FF62A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EFA4-4803-4962-A360-CFA47E2255BA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18ADAF-5AC1-4D66-BA58-E03D575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754483-F1A7-4986-9D8C-3C5F524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AE73D-8FAD-4BE1-8F58-178A6EC9641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84175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573E-C596-47FA-8385-DFC78BA8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881A-B1CA-4DBD-91AE-404AE5B0075E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EA1A-4955-4533-BA68-2DC51BF3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06F-0F94-44F3-92A5-C2028092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3B10F-E691-41BD-B130-BFDBE1049AE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974506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21C36-12BA-46A8-BCCF-70F5A1164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6051-AFDF-4F01-A4E8-B8297F3679FD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1FA41-12E2-4AF5-9DDE-113F68E6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2DFD8-D4B9-4042-987E-EE5FD5C8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4032B-0EF1-4F31-A984-C38E09E6E33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73310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662925-541B-45F6-9709-843A8701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08A2-8087-49D4-B312-D63C1A47C32F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09A454-AE59-48A4-BC95-69A58692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5837A-D8FE-440C-A58E-AB62773E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E501E-8997-474B-B755-CC1A7941337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63726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4AB261-E4F1-4571-ADCD-281F857F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0FD5-AC6E-4FC8-8B66-04D98DCDAE22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4BC5A5-381E-4282-84A0-4359B22D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CDFF6D-2D56-47B9-B6D5-5DE3290D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68EDA-59A4-4218-B70F-E50205F62B2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53745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9121F-0F72-47FA-BB0E-7D8C03FF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D015-0AAD-4F37-ACDD-A46B957775D7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BB09A9-86F6-4593-9CF5-3D383E76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A2DCC8-07BC-4A4F-B2D4-4021BA12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52842-113A-4553-BE65-B77274B172B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510156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431EC33-887F-4EFB-BB8D-A2966B189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966C6-8340-4428-8D9F-99C6AF908896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36B3FBA-75C1-46A7-B865-8C21C1EE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C27BCF-4E6D-44DA-ABAD-7D78355F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99CA0-C701-45E5-8DBC-6BB9EA6FD11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6831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6998241-777C-4E5E-A31E-B2749A1E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16DF-4128-4BE3-950C-2E33EFB6F819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554B4E9-5051-4109-95E6-8E04AB5E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F4C8A03-51CD-4EB5-85BA-44CD057D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3615-B48B-4645-9DE5-C0BD10BDF9A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08887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80CD897-CC0F-42CC-A963-E71833B97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3C95-673C-44AB-AAAE-93D6FAAB5790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9B3E429-9869-4D86-9408-D4D9F061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B2A17A7-D6B8-43B5-9110-C36B9F65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AAD3E-695D-4CC3-B2B8-BBBE8E98303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38861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48A2261-2070-4786-9789-E0384F40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A10B-5FC1-4118-A926-0A8C8099C906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BA8921F-FEE0-4ACB-A7C8-7124A79B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449AB87-4EC2-443F-AC91-2FFE4CC6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DD2FC-D39B-4999-8DA2-CA10DBBD204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0584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B9681D1-3541-4B13-8600-509E15B7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35F63-FB8C-47DE-AB28-028472EEB3BB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961637F-C0B5-4195-987E-2E31F2EB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8AA0706-5C90-490D-A860-67DC4175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F311-7275-4E12-A0C4-AC89FA8395E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08362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C39AD3A-DF4B-4326-B697-FF9DD356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C7C1-6C71-462F-9840-1F014347FB78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93034F-65D3-4C29-B807-FF234993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93907C2-6F98-46C0-93A0-339E44EE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4827E-31BF-436C-856E-53B92024231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348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15368F-149E-457B-8568-C07964A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B1E2-7CAE-4805-AC21-A536E694D983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2FB17A-3498-45E8-8167-1820E98E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FE5666-3A6B-4E17-963F-2230956D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C19B3-B4DD-4471-85C0-2762B972C4A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355394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1B1107-34B0-4F3F-A404-9A114BFE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8CC7-627B-4E94-BBD7-7D634D647A7C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1479D7-D56C-4E61-9907-85AB92F1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AA64FD-ACEF-43E6-B876-448F2205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25EB4-B1E1-4D85-8163-96AC674A8E2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25686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407DE-83B2-60B0-1A98-15A94248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B7101-81B1-46E7-884C-65478432FF7A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F6973-FC8B-C6F0-5247-3186013E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28158-C8B6-A170-F985-F8B628A8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F942A-AA45-4529-BA9E-63AB248FC4A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335334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31C06-8B50-BDFF-9BDA-68926666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B4A4F-41B8-430E-A28B-A67DA7D52336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92B13-44F5-87FE-9F75-6529AF6F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1EB2B-23A2-9B93-1620-DA5909B1F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A7102-AEDB-4940-A5AC-22E980521E3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4610969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CD7B06-1856-4E27-DD40-9C1BF7C9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11FA5-39B2-4DC2-8B5C-5BD4537A190A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D679F0-34C4-6BDB-028F-9A2F5D956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B9A1AB-F73C-F352-5049-2B0640AB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0259C-E39F-43AA-8B41-8F55C3AF1E6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55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47F0FA-A6E2-5EF3-2B50-FBC983D73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328E3-8AA3-4463-BB2C-43406A7F59BF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C75B1F3-A098-B14B-33D5-54E16382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E90CC77-83E2-68B7-BD0E-B8514F3D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F60A3-DD36-460D-8FE5-FDEC4EDD676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288010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F7E0303-ECDE-FBE7-C8F4-C2BB0DBAE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BBC7C-5EDF-481A-81E6-0BC9E3DF760E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E80666-670C-13BC-A2F0-5087CE3D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990127-72B3-D739-051E-519EB9BA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E69FD-5FCB-4835-8C75-CD45C4F85ED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64422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819D6F1-1EA3-A479-493E-1E4EC7C4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7DD40-A6FF-4F72-830D-0B56CEF1A984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95773F4-0582-7C96-BB00-944EF1F7C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5EAF19-3836-7BB1-9165-D68C1AF0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AD758-7163-44EE-AB69-B9E27CEADFF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9874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07AD69-AFA4-B013-1ACF-6D60C1AB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286C3-3693-4502-8CE0-6C9AC140DD74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0C7C25-9440-4F99-3FBF-41D619FE4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DAB4E9-91C8-B497-7457-21C8B0BE8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D09DC-8420-47BC-A61B-FFEBC3980F8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73082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FDD91D-FBC5-1A5A-2ABF-F5CA9D89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F5D91-2C37-4295-A444-59A47227E6C9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1BCF04-258B-E63B-5445-47F38DF6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6DED10-5EC0-FABF-0398-C345A5BA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36A08-1E9E-4944-A92E-F019F5A70D8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023413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182D4-6164-38A1-C44B-C6B755CC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E4D5F-01F6-4E0A-8525-76FFED8887B8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DB8E7-47E5-042C-072C-329AAF5A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5C987-54C7-817C-E387-21B13BD9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6A4F4-89D9-41CC-9780-6F9A61829FE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646984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C4A12-AADD-5A4B-3BF2-9ACFA58B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738E9-A944-45F5-AB89-7430878DE0CD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CC3E6-AFAD-3890-F90C-2EB2291B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98C86-E3E1-AF00-9756-9B757E04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0D140-03E7-410F-9DE0-1D02D3E0E54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257010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DE444-9A02-364D-A088-B1D205D8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998FF-3DD4-46EF-A9B6-2859263B7A4E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C9D4B-2380-A5EB-23F6-B27C32A8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2E144-7DEA-DB3D-0AE4-91C4663C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9B838-8766-4B24-8181-F7DEB158918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749366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141F1-14E3-4744-44EC-5EB7A587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1318C-EBC8-4D51-B5A2-95699B2E3F5D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84930-6E25-68BA-04F9-39FE81D3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4143-3A5D-7D6C-599D-AE5AC225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31B1E-998E-4E0A-A9C4-FEAC14B9876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934990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E01A1B-E2E5-DA83-CA2E-9AF19822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6101-5064-441D-A012-6BC5110E72CB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86A3EE-A9D6-2E45-FF31-5F6DCE9B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74EFF5-3E30-8512-56C8-3A4A6904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E4D91-5DD2-46BD-9EA4-25218D20768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8512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4841EA-262F-7CB4-B61A-9AE487A6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723AC-1B72-424A-807D-2DA414ED052A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9EDB4F-DCC5-0D98-36E1-7815414B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8905CC7-1199-8600-19E3-B52A9FCD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12838-99E8-4164-91F1-DEEBB954F45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6834135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D9EE9D-00C9-EAD0-21A4-C6529986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8407F-BE13-4F37-A601-D49320183BBA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9EFD87-43F9-9F83-672D-419B9818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F3EBF8-C0EC-DAE6-E8A1-61DC23AB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85E24-CC28-47BB-8CD7-B464E3E0ECC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1435091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35140C-5D35-0DBD-8743-6F9479EF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B8AC-7800-4817-8048-50CF3E25ED23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F8E1DF-41AB-61B1-D43B-536D93AA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9BB0C61-EAAA-8CE3-FC2D-BD26E8B8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FB8A5-BA6B-4362-AB24-4DF5BE3FD66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841643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EAA9F3-5081-846E-B7EC-55D945F0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C7456-8DF8-4182-B0E5-7A23E83857B9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42E0AE-4206-D549-2ADC-2461A9AB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35DE2A-4EFB-3207-D3E3-A4B26354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8B39F-2D02-49AC-AD90-B8BE2CE0FAA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370277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660F3A-6B4B-49AF-4838-06ACBFB1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42874-9E47-4851-9109-291A0689F5A3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E27EA27-33FF-3BAA-FC5E-E2002E21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410564-A391-B30B-095F-6876F56C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B3BF6-917B-4656-9AE8-0FA240BFEC6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98586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6E8F4-8F2B-1016-94EA-2256B877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2DD24-3C88-41F2-AB29-2A624CD93224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ED0B2-9B0C-F374-B5C3-AA6D5DEA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4145E-9B0D-C90F-BCD8-04109234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9DF7F-3BDD-48F7-9800-E6665CCF4BA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440787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4060D-783A-DCDD-CF60-5FF27D67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AD0A-C5CD-4415-8E5A-A248D7F609A4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07887-897D-4006-17F3-6231509C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6F21-0EEF-83AF-B36E-EC139571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FE8FF-5BBA-4773-A817-0DC674914FE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624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78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7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id="{37577792-8B4C-4B8D-99D9-8E46FAC1119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1E400CF0-6DB0-4F58-BE37-3F799807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8D23CDB3-48A0-4724-891C-63DA4C4C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B2A01-9228-4614-BA66-D0C9C3E8C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D23B3F-EEE6-42C7-BB6B-349D90B7F467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600DF-009D-466D-81EA-3FC1A824E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5920B-75A1-4F60-9A8B-F47273368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7046B6-9A8A-4E0C-875A-8729571CB890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6B67609A-2C71-4421-A38E-05C5B83AF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7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2" r:id="rId1"/>
    <p:sldLayoutId id="2147505443" r:id="rId2"/>
    <p:sldLayoutId id="2147505444" r:id="rId3"/>
    <p:sldLayoutId id="2147505445" r:id="rId4"/>
    <p:sldLayoutId id="2147505446" r:id="rId5"/>
    <p:sldLayoutId id="2147505447" r:id="rId6"/>
    <p:sldLayoutId id="2147505448" r:id="rId7"/>
    <p:sldLayoutId id="2147505449" r:id="rId8"/>
    <p:sldLayoutId id="2147505450" r:id="rId9"/>
    <p:sldLayoutId id="2147505451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64B9703C-8FBE-41EC-97B0-B6D7F610EF5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D4CECBBC-218D-461F-AC37-5BFDF5CCD8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529DA1D5-D166-4A3A-9DA9-85B4D4E873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085DB3-05B4-4692-9173-2EB590DEE39B}" type="datetimeFigureOut">
              <a:rPr lang="de-DE" altLang="de-DE"/>
              <a:pPr>
                <a:defRPr/>
              </a:pPr>
              <a:t>20.08.2022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8DED348-757F-4737-BCB2-0FEC23A82A5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8222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3" r:id="rId1"/>
    <p:sldLayoutId id="2147505454" r:id="rId2"/>
    <p:sldLayoutId id="2147505455" r:id="rId3"/>
    <p:sldLayoutId id="2147505456" r:id="rId4"/>
    <p:sldLayoutId id="2147505457" r:id="rId5"/>
    <p:sldLayoutId id="2147505458" r:id="rId6"/>
    <p:sldLayoutId id="2147505459" r:id="rId7"/>
    <p:sldLayoutId id="2147505460" r:id="rId8"/>
    <p:sldLayoutId id="2147505461" r:id="rId9"/>
    <p:sldLayoutId id="2147505462" r:id="rId10"/>
    <p:sldLayoutId id="21475054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C302E4DF-5C3E-D365-30BE-8F8FCC579E7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98D8E761-B59A-3D5B-2716-E3B5CF0C3D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2834C1EF-2195-9053-7DC2-42FF7AE80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240F7-9E3A-49EE-B191-D0B8598E0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8D007E-A867-4614-AF01-20E6A1DBFCCA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6E252-11AD-49EF-8747-9795C1893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F4A65-412D-4AC7-908E-EFE518D7A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5906C53-AD3A-41F2-A0B8-1537E22592D6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D305603B-9BBD-47C3-A1C2-51767A674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81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66" r:id="rId1"/>
    <p:sldLayoutId id="2147505467" r:id="rId2"/>
    <p:sldLayoutId id="2147505468" r:id="rId3"/>
    <p:sldLayoutId id="2147505469" r:id="rId4"/>
    <p:sldLayoutId id="2147505470" r:id="rId5"/>
    <p:sldLayoutId id="2147505471" r:id="rId6"/>
    <p:sldLayoutId id="2147505472" r:id="rId7"/>
    <p:sldLayoutId id="2147505473" r:id="rId8"/>
    <p:sldLayoutId id="2147505474" r:id="rId9"/>
    <p:sldLayoutId id="2147505475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94113703-8DB2-566F-897B-FDC7018A921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1A8D82D1-47D8-3146-0461-E63C93E78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0B4BEC83-1701-3E56-CF66-C6B455DE2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86D5A-B166-4378-A32B-04538BC7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58BEB9-68A0-4C7C-B3A6-8D42C79E0B63}" type="datetimeFigureOut">
              <a:rPr lang="de-DE" altLang="zh-CN"/>
              <a:pPr>
                <a:defRPr/>
              </a:pPr>
              <a:t>20.08.2022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4B9C3-11E7-C202-1A3F-482801ED3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EB8EA-5262-C461-8CF7-B4C294178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8AE4304-2719-46FC-89DF-0A9B63D5B6C1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1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78" r:id="rId1"/>
    <p:sldLayoutId id="2147505479" r:id="rId2"/>
    <p:sldLayoutId id="2147505480" r:id="rId3"/>
    <p:sldLayoutId id="2147505481" r:id="rId4"/>
    <p:sldLayoutId id="2147505482" r:id="rId5"/>
    <p:sldLayoutId id="2147505483" r:id="rId6"/>
    <p:sldLayoutId id="2147505484" r:id="rId7"/>
    <p:sldLayoutId id="2147505485" r:id="rId8"/>
    <p:sldLayoutId id="2147505486" r:id="rId9"/>
    <p:sldLayoutId id="2147505487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信心与忍耐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吴温淑芳 师母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经文：</a:t>
            </a:r>
            <a:r>
              <a:rPr lang="zh-CN" altLang="en-US" sz="3200" b="0" dirty="0"/>
              <a:t>撒上 </a:t>
            </a:r>
            <a:r>
              <a:rPr lang="en-US" altLang="zh-CN" sz="3200" b="0" dirty="0"/>
              <a:t>1:1-20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引言</a:t>
            </a:r>
            <a:endParaRPr kumimoji="0" sz="42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4945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信仰是对于神的义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，「本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于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信，以致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于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信」，就是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从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信到信 （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罗</a:t>
            </a:r>
            <a:r>
              <a:rPr lang="en-US" altLang="zh-TW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1:17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）</a:t>
            </a:r>
            <a:endParaRPr lang="en-US" altLang="zh-TW" sz="3400" dirty="0">
              <a:solidFill>
                <a:prstClr val="black">
                  <a:lumMod val="95000"/>
                  <a:lumOff val="5000"/>
                </a:prst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  <a:sym typeface="SimHei"/>
            </a:endParaRPr>
          </a:p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信心常常受到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考验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：别人的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说话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、眼光、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处境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、苦难、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遭遇</a:t>
            </a:r>
            <a:r>
              <a:rPr lang="en-US" altLang="zh-TW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…</a:t>
            </a:r>
          </a:p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坚定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相信神的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义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是一个决心</a:t>
            </a:r>
            <a:endParaRPr lang="en-US" altLang="zh-TW" sz="3400" dirty="0">
              <a:solidFill>
                <a:prstClr val="black">
                  <a:lumMod val="95000"/>
                  <a:lumOff val="5000"/>
                </a:prst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  <a:sym typeface="SimHei"/>
            </a:endParaRPr>
          </a:p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忍耐坚持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相信是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一连串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的经历</a:t>
            </a:r>
            <a:endParaRPr lang="en-US" altLang="zh-TW" sz="3400" dirty="0">
              <a:solidFill>
                <a:prstClr val="black">
                  <a:lumMod val="95000"/>
                  <a:lumOff val="5000"/>
                </a:prst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  <a:sym typeface="SimHei"/>
            </a:endParaRPr>
          </a:p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耶稣常说：「你的信救了你</a:t>
            </a:r>
            <a:r>
              <a:rPr lang="en-US" altLang="zh-TW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…</a:t>
            </a:r>
            <a:r>
              <a:rPr lang="zh-TW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」平平安安回去的</a:t>
            </a: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可贵</a:t>
            </a: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>
                <a:solidFill>
                  <a:srgbClr val="FF2600"/>
                </a:solidFill>
              </a:uFill>
              <a:latin typeface="SimHei" panose="02010609060101010101" pitchFamily="49" charset="-122"/>
              <a:ea typeface="SimHei" panose="02010609060101010101" pitchFamily="49" charset="-122"/>
              <a:cs typeface="SimHei"/>
              <a:sym typeface="SimHei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1281804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经文理解与应用</a:t>
            </a:r>
            <a:endParaRPr kumimoji="0" sz="42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39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lvl="0" indent="-51435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哈拿的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苦处：无奈耶和华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不使哈拿生育</a:t>
            </a:r>
            <a:endParaRPr lang="en-US" altLang="zh-TW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lvl="0" indent="-51435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哈拿的心痛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丈夫加倍的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爱惜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更成为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可怜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的重压</a:t>
            </a:r>
            <a:endParaRPr lang="en-US" altLang="zh-TW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lvl="0" indent="-51435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哈拿的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对头：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毗尼拿的欺凌</a:t>
            </a:r>
            <a:endParaRPr lang="en-US" altLang="zh-TW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lvl="0" indent="-51435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哈拿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心里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愁苦的出路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痛痛哭泣，祈祷耶和华</a:t>
            </a: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2600"/>
                </a:solidFill>
              </a:uFill>
              <a:latin typeface="黑体" panose="02010609060101010101" pitchFamily="49" charset="-122"/>
              <a:ea typeface="黑体" panose="02010609060101010101" pitchFamily="49" charset="-122"/>
              <a:sym typeface="PingFang HK Regular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3377458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经文理解与应用</a:t>
            </a:r>
            <a:endParaRPr kumimoji="0" sz="42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5262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lvl="0" indent="-51435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哈拿受最重的打击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神的代言人大祭司以利的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误会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责备</a:t>
            </a:r>
            <a:endParaRPr lang="en-US" altLang="zh-TW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lvl="0" indent="-51435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哈拿的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诉说：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我是正经的女人，只是愁苦太多，向神祈求到如今</a:t>
            </a:r>
            <a:endParaRPr lang="en-US" altLang="zh-TW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lvl="0" indent="-51435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哈拿的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解脱与转变：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接受以利的祝福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「你可以平平安安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地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回去，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愿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以色列的神允准你向他所求的。」</a:t>
            </a:r>
            <a:endParaRPr lang="en-US" altLang="zh-TW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lvl="0" indent="-51435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哈拿的信心和忍耐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日期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满足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，撒母耳的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诞生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2600"/>
                </a:solidFill>
              </a:uFill>
              <a:latin typeface="黑体" panose="02010609060101010101" pitchFamily="49" charset="-122"/>
              <a:ea typeface="黑体" panose="02010609060101010101" pitchFamily="49" charset="-122"/>
              <a:sym typeface="PingFang HK Regular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2906837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总结</a:t>
            </a:r>
            <a:endParaRPr kumimoji="0" sz="42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7" y="1295400"/>
            <a:ext cx="6659883" cy="510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lvl="0" indent="0" algn="just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哈拿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祷告说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：「我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的心因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耶和华快乐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；我的角因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耶和华高举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。我的口向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仇敌张开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；我因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耶和华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的救恩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欢欣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。」 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zh-TW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撒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母耳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记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上 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2:1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）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2600"/>
                </a:solidFill>
              </a:uFill>
              <a:latin typeface="黑体" panose="02010609060101010101" pitchFamily="49" charset="-122"/>
              <a:ea typeface="黑体" panose="02010609060101010101" pitchFamily="49" charset="-122"/>
              <a:sym typeface="PingFang HK Regular"/>
            </a:endParaRPr>
          </a:p>
          <a:p>
            <a:pPr marL="0" marR="0" lvl="0" indent="0" algn="just" defTabSz="457200" rtl="0" eaLnBrk="0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旧约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哈拿的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颂歌常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新约马利亚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因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圣灵感孕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的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颂歌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相比美。</a:t>
            </a:r>
            <a:endParaRPr kumimoji="0" lang="en-US" altLang="zh-TW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2600"/>
                </a:solidFill>
              </a:uFill>
              <a:latin typeface="黑体" panose="02010609060101010101" pitchFamily="49" charset="-122"/>
              <a:ea typeface="黑体" panose="02010609060101010101" pitchFamily="49" charset="-122"/>
              <a:sym typeface="PingFang HK Regular"/>
            </a:endParaRPr>
          </a:p>
          <a:p>
            <a:pPr marL="0" marR="0" lvl="0" indent="0" algn="just" defTabSz="457200" rtl="0" eaLnBrk="0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弟兄姊妹，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不论处境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遭遇如何，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我们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能够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对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神的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公义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、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慈爱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、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怜悯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、能力和保守，常常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存着信心与忍耐吗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？</a:t>
            </a: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2600"/>
                </a:solidFill>
              </a:uFill>
              <a:latin typeface="黑体" panose="02010609060101010101" pitchFamily="49" charset="-122"/>
              <a:ea typeface="黑体" panose="02010609060101010101" pitchFamily="49" charset="-122"/>
              <a:sym typeface="PingFang HK Regular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3064369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</TotalTime>
  <Words>503</Words>
  <Application>Microsoft Office PowerPoint</Application>
  <PresentationFormat>全屏显示(4:3)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8</vt:i4>
      </vt:variant>
      <vt:variant>
        <vt:lpstr>幻灯片标题</vt:lpstr>
      </vt:variant>
      <vt:variant>
        <vt:i4>5</vt:i4>
      </vt:variant>
    </vt:vector>
  </HeadingPairs>
  <TitlesOfParts>
    <vt:vector size="19" baseType="lpstr">
      <vt:lpstr>黑体</vt:lpstr>
      <vt:lpstr>黑体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1_Muster (1)</vt:lpstr>
      <vt:lpstr>7_Benutzerdefiniertes Design</vt:lpstr>
      <vt:lpstr>Muster (1)</vt:lpstr>
      <vt:lpstr>Muster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SONG Pengyang</cp:lastModifiedBy>
  <cp:revision>2483</cp:revision>
  <cp:lastPrinted>2021-04-07T14:28:01Z</cp:lastPrinted>
  <dcterms:created xsi:type="dcterms:W3CDTF">2013-12-13T09:03:28Z</dcterms:created>
  <dcterms:modified xsi:type="dcterms:W3CDTF">2022-08-20T19:57:06Z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