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7.xml" ContentType="application/vnd.openxmlformats-officedocument.theme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19" r:id="rId1"/>
    <p:sldMasterId id="2147485509" r:id="rId2"/>
    <p:sldMasterId id="2147491713" r:id="rId3"/>
    <p:sldMasterId id="2147492413" r:id="rId4"/>
    <p:sldMasterId id="2147505441" r:id="rId5"/>
    <p:sldMasterId id="2147505452" r:id="rId6"/>
    <p:sldMasterId id="2147505465" r:id="rId7"/>
    <p:sldMasterId id="2147505477" r:id="rId8"/>
  </p:sldMasterIdLst>
  <p:notesMasterIdLst>
    <p:notesMasterId r:id="rId14"/>
  </p:notesMasterIdLst>
  <p:handoutMasterIdLst>
    <p:handoutMasterId r:id="rId15"/>
  </p:handoutMasterIdLst>
  <p:sldIdLst>
    <p:sldId id="2091" r:id="rId9"/>
    <p:sldId id="20224" r:id="rId10"/>
    <p:sldId id="20184" r:id="rId11"/>
    <p:sldId id="20947" r:id="rId12"/>
    <p:sldId id="20187" r:id="rId13"/>
  </p:sldIdLst>
  <p:sldSz cx="9144000" cy="6858000" type="screen4x3"/>
  <p:notesSz cx="6889750" cy="10021888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32D74B"/>
    <a:srgbClr val="00FA00"/>
    <a:srgbClr val="003300"/>
    <a:srgbClr val="FFFFFF"/>
    <a:srgbClr val="DEEBF7"/>
    <a:srgbClr val="A9AFB5"/>
    <a:srgbClr val="07B5EB"/>
    <a:srgbClr val="50D2FA"/>
    <a:srgbClr val="A7E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中度样式 3 - 强调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89" autoAdjust="0"/>
    <p:restoredTop sz="88873" autoAdjust="0"/>
  </p:normalViewPr>
  <p:slideViewPr>
    <p:cSldViewPr>
      <p:cViewPr varScale="1">
        <p:scale>
          <a:sx n="73" d="100"/>
          <a:sy n="73" d="100"/>
        </p:scale>
        <p:origin x="13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940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2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4DDF066A-B7DE-4EF5-BBB3-6C5292B3D0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ED5CC644-1A96-4E3C-BC56-94F6A7BDD3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186" y="0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AEE70954-A950-4892-A453-77F9BDFDBC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8491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35671A13-0501-4C57-944E-FFA35493F7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186" y="9518491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D6167B-DFF5-44C1-A6D6-C51A06536BC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32F5FDA-1A54-44DC-9D7C-AAEE5C220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B5C13D4-C087-4964-89F6-27339AB736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3186" y="0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388D17-3690-4748-B0B4-36CA121F07EB}" type="datetimeFigureOut">
              <a:rPr lang="zh-CN" altLang="en-US"/>
              <a:pPr>
                <a:defRPr/>
              </a:pPr>
              <a:t>2022/8/20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EE29158D-BA49-4ECD-8FDF-82AD24C1DB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73A737E4-F36E-4D34-9E11-ABD50FA7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9452" y="4822766"/>
            <a:ext cx="5510847" cy="3946187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CE5472-5F12-46B8-AA11-744403D833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520079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CFEC13-A281-4813-850E-26CE294BA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3186" y="9520079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E810E2-6572-4AC6-A66D-A60CAB8D7EB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34187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幻灯片图像占位符 1">
            <a:extLst>
              <a:ext uri="{FF2B5EF4-FFF2-40B4-BE49-F238E27FC236}">
                <a16:creationId xmlns:a16="http://schemas.microsoft.com/office/drawing/2014/main" id="{E7466CC9-25CA-4379-B972-8A12F024A4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2627" name="备注占位符 2">
            <a:extLst>
              <a:ext uri="{FF2B5EF4-FFF2-40B4-BE49-F238E27FC236}">
                <a16:creationId xmlns:a16="http://schemas.microsoft.com/office/drawing/2014/main" id="{F5277D64-9EBE-4F47-9692-E6BDE15132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请注意修改证道题目和讲员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dirty="0"/>
              <a:t>标题为</a:t>
            </a:r>
            <a:r>
              <a:rPr kumimoji="0" lang="de-DE" altLang="zh-CN" dirty="0"/>
              <a:t>42</a:t>
            </a:r>
            <a:r>
              <a:rPr kumimoji="0" lang="zh-CN" altLang="en-US" dirty="0"/>
              <a:t>正文字体</a:t>
            </a:r>
            <a:r>
              <a:rPr kumimoji="0" lang="en-US" altLang="zh-CN" dirty="0"/>
              <a:t>66</a:t>
            </a:r>
            <a:r>
              <a:rPr kumimoji="0" lang="zh-CN" altLang="en-US" dirty="0"/>
              <a:t>。</a:t>
            </a:r>
          </a:p>
        </p:txBody>
      </p:sp>
      <p:sp>
        <p:nvSpPr>
          <p:cNvPr id="282628" name="灯片编号占位符 3">
            <a:extLst>
              <a:ext uri="{FF2B5EF4-FFF2-40B4-BE49-F238E27FC236}">
                <a16:creationId xmlns:a16="http://schemas.microsoft.com/office/drawing/2014/main" id="{53DF2062-015E-4BD0-AD59-0531787144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914766">
              <a:defRPr/>
            </a:pPr>
            <a:fld id="{33DFFDA3-2982-4F8E-9ADE-632416F2178C}" type="slidenum">
              <a:rPr lang="zh-CN" altLang="en-US" sz="1200" b="0">
                <a:solidFill>
                  <a:srgbClr val="000000"/>
                </a:solidFill>
              </a:rPr>
              <a:pPr defTabSz="914766">
                <a:defRPr/>
              </a:pPr>
              <a:t>1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574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686705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751503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570705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Shape 1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4" name="Shape 1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670425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9FB84-2608-43C2-99AA-A0EB5513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84B96BB-08F8-4A8F-AAD1-9D79D79355F9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D83225-39E4-46B8-A1DC-F495D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7DB4FA-5FFA-416F-A7F0-EE84E6E1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57D025-FD33-4EAD-8397-283C97EBDB4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2313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AAE42A-D14D-4E86-A4D1-33E6F694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468A23A-598B-443A-AE94-98264E46B462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E9F70C-AF01-4C0E-8C32-85E5013E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E0F5CC-7E7A-4575-A933-BC625A2A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74CE9E2-AB5A-4130-8B52-77213A3210D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1361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9E99F-15F1-4AE4-8658-AB34A25A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5A37E-21D0-4BEC-9A6E-926BD8A15622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39E2AF-F80C-4453-9C5E-5B69AC02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E41F08-D2ED-44BC-B582-385F146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A830E32-AB40-4A2B-B21A-FEC80E88A36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9603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20.08.2022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3713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20.08.2022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1977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20.08.2022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62632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20.08.2022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10252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20.08.2022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31207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20.08.2022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41078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20.08.2022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0347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20.08.2022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880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47B9D0-48BD-466C-9703-4DBDFE10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C89964-59B1-4C36-9C08-034A1A813618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7A73FD-320C-42C9-92F9-B209B0FB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E08980-B1A1-48BB-9CC5-104E98DD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D01BA55-F920-49C8-B5FC-0104ED46162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880591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20.08.2022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37931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20.08.2022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23334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20.08.2022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945448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55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05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8139896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646818-86D7-4A37-AF95-48A0C1B8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C6AC-5CCA-4EF7-B218-18E9230D6789}" type="datetimeFigureOut">
              <a:rPr lang="de-DE" altLang="de-DE"/>
              <a:pPr>
                <a:defRPr/>
              </a:pPr>
              <a:t>20.08.2022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DB0B21-2830-47FB-9C5B-1103C54B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E41488-CF59-42A6-A176-25EC93C9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612-6C08-4CDD-8D7C-2025ADDEBED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93093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485257-8B05-4C77-8426-20F6FF7F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369E-D634-458D-B97E-0AB61FDABAE0}" type="datetimeFigureOut">
              <a:rPr lang="de-DE" altLang="de-DE"/>
              <a:pPr>
                <a:defRPr/>
              </a:pPr>
              <a:t>20.08.2022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D2D885-9B1C-4D46-B489-5E27A88D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FA2B18-B33B-4606-9915-FEB18BF6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36B9-5060-40D7-8A1E-22F42A2D635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72246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D10902-30AC-49CB-9236-89F8E07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F789-8486-4D37-B7E8-72694B0FEFCD}" type="datetimeFigureOut">
              <a:rPr lang="de-DE" altLang="de-DE"/>
              <a:pPr>
                <a:defRPr/>
              </a:pPr>
              <a:t>20.08.2022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7A4009-8523-4056-94F4-D68686B5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1F7A30-D478-45E1-AA27-4ABB3C86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706B-1BCE-4D7C-8189-8CC7EC2E79A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41408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A68992A-4460-4FB6-B4A9-5CA4081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04B9-3F33-418A-8529-F8E35AFFA5EA}" type="datetimeFigureOut">
              <a:rPr lang="de-DE" altLang="de-DE"/>
              <a:pPr>
                <a:defRPr/>
              </a:pPr>
              <a:t>20.08.2022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7A628FD-D009-460C-B8A8-198E2397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F1BD13A-8F0C-4844-8E53-32B9FF95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3E67-4137-4B74-8DC6-9A99D28D847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692792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AC5634E-A3D1-425D-8EED-5FD91C2B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2A07-17FB-4FA4-8DF5-0DE870ACA6F9}" type="datetimeFigureOut">
              <a:rPr lang="de-DE" altLang="de-DE"/>
              <a:pPr>
                <a:defRPr/>
              </a:pPr>
              <a:t>20.08.2022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68FBA58-E2CE-4EA1-8EC8-A6424B3A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A023702-A096-46C5-AB06-5C0D10E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E162-13C4-4E25-B56D-0A7B72CED55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49360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D4FB4D-BBF5-4913-A874-195BB1EC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B749-F126-481F-A07D-7E1814D55C20}" type="datetimeFigureOut">
              <a:rPr lang="de-DE" altLang="de-DE"/>
              <a:pPr>
                <a:defRPr/>
              </a:pPr>
              <a:t>20.08.2022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38E631B-8DDF-490B-82D8-7ACFACF5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8545C96-A339-417C-B659-E25660FF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816C-A521-46D8-B944-3602C700C5D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98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137D9E-FAF4-4525-9EAF-B17DB19E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2D4A871-70E2-44AA-99C2-30A3C2CC6AAD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BF843B-4B41-4772-8EA0-4D793D7C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300717-524D-4BFE-B591-FCC7B646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375060-5567-485E-87D1-70733CF4D86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415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FF2FC84-E26F-4934-9AF8-ECB7FEE5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F45F-6F9E-478A-9158-9FDF3F3E355B}" type="datetimeFigureOut">
              <a:rPr lang="de-DE" altLang="de-DE"/>
              <a:pPr>
                <a:defRPr/>
              </a:pPr>
              <a:t>20.08.2022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4FFCFAD2-81A0-45D5-BB2B-317E6C84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E42C989-496C-42A5-81ED-4DD6C9A8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EF67-25B6-46D9-A3F0-AC7192AF693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57979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E47F36-CC40-44D1-B673-AF98E822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93CD-74FA-4AAA-8A7B-41454C8F4647}" type="datetimeFigureOut">
              <a:rPr lang="de-DE" altLang="de-DE"/>
              <a:pPr>
                <a:defRPr/>
              </a:pPr>
              <a:t>20.08.2022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0E176D6-F8EE-4449-AE8D-CA622505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DE033EC-F63A-493C-B10B-5479F86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5D7-AA69-4A16-8999-00F4469ACCB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424480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0A5B693-E9E7-41FB-AC5C-B8211A69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057D-961B-4E62-BE5F-A315EBE537E2}" type="datetimeFigureOut">
              <a:rPr lang="de-DE" altLang="de-DE"/>
              <a:pPr>
                <a:defRPr/>
              </a:pPr>
              <a:t>20.08.2022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0615550-9191-4033-9963-8D8C43C3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0B00D9F-FEF0-48E3-AE4C-58917B16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082E-EA4D-49AD-BC1F-A0BF12AF13F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58422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AEB0E1-85F9-4913-B0B5-D078D932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4C42-1F0E-485B-BE3B-E5929D4E609E}" type="datetimeFigureOut">
              <a:rPr lang="de-DE" altLang="de-DE"/>
              <a:pPr>
                <a:defRPr/>
              </a:pPr>
              <a:t>20.08.2022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066620-D78E-4ADC-9085-FE17163E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159B66-96E8-4551-90D1-855016F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FA14-6F41-47A9-B4B2-B0F36C97B01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95043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436CE6-1D7E-4587-A7FF-A0BE401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7F68-C6AD-4999-B580-B5C74A54427A}" type="datetimeFigureOut">
              <a:rPr lang="de-DE" altLang="de-DE"/>
              <a:pPr>
                <a:defRPr/>
              </a:pPr>
              <a:t>20.08.2022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94421B-B816-4748-9A8B-DD612FD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BEEF8C-8CC1-4616-BB57-A748AA62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2DD1-3814-46DB-90A6-DEFEBD109D1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571208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6A8649-DFBE-49CF-B031-BAB3B793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790A34-7E64-4BC3-A1D6-9D72B10BDCE3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633820-5114-41D3-B76E-09D0F110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75E567-CE2A-4F6C-ACCD-0A64D893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57F8B9-22DC-4815-8B47-B019B9D3B1F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684439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4B6670-2EFE-4B02-9A56-07EFF29D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B25077-D570-4AF1-B60A-7160D9583C73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D5540-0841-4B66-A90D-B63B3DCA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DA8498-7C2D-48AE-86E0-F6E4114E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8F7778-613E-4082-B7FC-395C3093386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28428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250A18-15B6-45A0-B44C-24F3DCE4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7F306A-9AF3-4B50-B9D9-12D1DA561C8F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41F64C-0A89-4BDF-BFB3-1AD927F7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A9E177-CC15-4110-8108-6AD90441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44C0D7-63CB-48E9-A27C-6FA35A347BF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96512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F21540C-EDC3-4341-A1AD-D253B866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7D6324-2348-4F11-95AB-D1BEA1F7A698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F903E74-5268-4041-9E7B-AE386212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67F1D1F-5DD6-4E31-A645-4F136C25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A98457-7413-4E1D-8CA8-AE5E5BF1C5A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47555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C90DEFE-B718-479A-B230-9B8D77BA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798D5A-B2E1-4E23-A81B-A474509EDA15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ABE8544B-5619-47FA-9166-E75E665E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BB23225-3DD4-45D6-8C48-311B643C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B917B1-DE35-4B21-8649-91B77E2D8B5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79505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83F188B-E7DA-42E7-A01A-8840D7AD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BCE7A6-37DB-4C0A-8EFE-F49E5EAC0E39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6EC6173-DC17-4B66-AB8D-2D8F3D1B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63943B4-5429-48A2-9BDA-C9E36A6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DF47043-21B3-43E2-AB24-626D40388DB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377855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B4A20EB-ED36-48B3-B89D-6150847C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483549-AE33-4E60-8C8F-1F019958B2C2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CA1B347-8C6D-4FB6-8A9D-F72DC588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287A981-723C-49DE-8437-FD84FB1A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1113EF-EA23-4C0C-8467-E0CE80F5F7C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992247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94FBDF-4FBD-4EBB-BB81-4600AD1E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D5512-CC49-418C-8086-8B9B6BF9ED56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A88FE8B-5859-41A1-A5F7-4CCC2468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1591ED9-7DFD-4993-BEA4-6E2AE71E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EEE4A7-D83C-4B07-8D43-901C09C8B7D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42315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AF22E58-DCBF-4815-A4EC-66791B0B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44F621-57BD-4880-AF5A-DB1F7F059F1C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D944016-27D9-4C76-B5CB-6823B583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90790F-0EE4-4934-8468-12F8865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9E8039-4EA4-4F01-9038-6AE21102EE1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288507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FE11043-D76E-425D-81CC-DF257089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DAD50C-2BE2-44F3-9DCA-73C9AAF74574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1AD4256-DAD4-4F72-8EF2-9FA3F5F8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BD0D3A9-44D0-431D-9D09-AFD7E932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701E78-D8E4-450E-A289-33774FB2DC4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19735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8B2B50-2F6E-42AC-A97E-93E5CD7B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58FDB9-6CD9-4EAB-BFCE-CFA16484AFF9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85A568-0015-4721-B37B-D18FC6F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49AB49-A3F3-4822-BD74-C97A922C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8EFCFF-1ED6-4CD1-AA42-823A91B3FAD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98634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331F4-6980-4D17-96B6-86E95533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81F884-4DE3-4FA3-A747-630D25F9FFFC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32D228-2DC9-425E-9F28-6F855943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8DF3C-6A90-4787-883C-03C7DB8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8E8CCB-4BBC-460E-98C1-E1AAA472E00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7805225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A4A2A-426A-4BA2-883B-CAEC4BEC1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9E610-E2D8-4B50-89FC-362E7FDAFBC2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8290C-01BA-4C6A-9461-91067E3E6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B3112-9BA6-4B90-84A9-A17F80443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9441E-DBC4-4882-B66F-FD7964BD2543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53324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B071D-4A1B-4C5D-81C1-9C226E908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48630-A8F7-4D6B-8FA4-88A4F9A92D0B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841C7-B3A6-4142-A51A-F32BCC7A9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F6E70-A104-4154-95C0-1BC3025F8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9D161-2DF4-4B9B-BD32-8F5718F7F70C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3413886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568D843-4EAF-49C0-B3D8-18EE2DA50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A1E20-2209-4B72-9607-CE0E080423C3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17A25E4-40FB-4E6C-B062-0C7DB8B58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5D79C4-EF64-4693-8852-6EEB0C259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CBBC3-48BE-45CB-A6E8-BB3B019FA5BC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694519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F8CBEE5-F434-4B62-898B-D5CA81D02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1A790-EA52-4776-A0B9-33F652DB902F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E95598B-89C7-42A6-AC7E-5541097B9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89A3327-2102-41B3-98B9-898D44D33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406E0-D4C8-4A53-B64B-D36EF4C27DD5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08935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67D554B-F43A-487A-A7FF-8598F75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A60579-44AD-4CC7-BAAF-C96D8CAF3D17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894C16E-AC26-4EB2-AE4B-DC9D9F8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074154-1B22-4042-AA15-FE1C73CA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E030E5-B332-4F2A-9511-F2F9F9018CA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973563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C114A5A-7B38-42B8-8546-AC646B53D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A335F-456D-47AF-8824-6E2B604A7104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F916BBE-ADE7-4ABF-89D4-C285EF5FE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D10C825-BAA7-46E4-82E7-F5AA2FC06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88DB9-688D-4201-A4C4-431F23B24242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6763994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4D705FE-94D5-452B-9A13-2C2C07143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1640E-FBB8-445A-B1A6-E40C66917877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17167FC-3234-4BBF-9598-9D4F587CF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BDF3069-7936-4D29-9E7D-303258AF0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4F1B0-4146-4B1B-A842-DE0C0B240D94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7717667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466F5B-6438-486A-8B79-8F47FF913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49247-9626-4A49-B609-3B7B558F8466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EDC71E1-87BC-4E1B-BC0F-F1F3B5F8A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F56D3AC-C662-4716-A25D-63F71F2C8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F6A48-EE88-4360-83CB-2968997B3065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772477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8C04BE5-F082-4A4A-A7BA-9E0FF62A1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6EFA4-4803-4962-A360-CFA47E2255BA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018ADAF-5AC1-4D66-BA58-E03D575C0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3754483-F1A7-4986-9D8C-3C5F5247B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AE73D-8FAD-4BE1-8F58-178A6EC96418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2841750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A573E-C596-47FA-8385-DFC78BA8F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4881A-B1CA-4DBD-91AE-404AE5B0075E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EEA1A-4955-4533-BA68-2DC51BF37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E106F-0F94-44F3-92A5-C2028092A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3B10F-E691-41BD-B130-BFDBE1049AED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974506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21C36-12BA-46A8-BCCF-70F5A1164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B6051-AFDF-4F01-A4E8-B8297F3679FD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1FA41-12E2-4AF5-9DDE-113F68E6C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2DFD8-D4B9-4042-987E-EE5FD5C87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4032B-0EF1-4F31-A984-C38E09E6E33F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1733100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3662925-541B-45F6-9709-843A8701D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A08A2-8087-49D4-B312-D63C1A47C32F}" type="datetimeFigureOut">
              <a:rPr lang="de-DE" altLang="de-DE"/>
              <a:pPr>
                <a:defRPr/>
              </a:pPr>
              <a:t>20.08.2022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09A454-AE59-48A4-BC95-69A58692C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A5837A-D8FE-440C-A58E-AB62773EA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E501E-8997-474B-B755-CC1A79413378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8637264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4AB261-E4F1-4571-ADCD-281F857F9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80FD5-AC6E-4FC8-8B66-04D98DCDAE22}" type="datetimeFigureOut">
              <a:rPr lang="de-DE" altLang="de-DE"/>
              <a:pPr>
                <a:defRPr/>
              </a:pPr>
              <a:t>20.08.2022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4BC5A5-381E-4282-84A0-4359B22DE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CDFF6D-2D56-47B9-B6D5-5DE3290D8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68EDA-59A4-4218-B70F-E50205F62B2B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2537453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29121F-0F72-47FA-BB0E-7D8C03FFB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CD015-0AAD-4F37-ACDD-A46B957775D7}" type="datetimeFigureOut">
              <a:rPr lang="de-DE" altLang="de-DE"/>
              <a:pPr>
                <a:defRPr/>
              </a:pPr>
              <a:t>20.08.2022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3BB09A9-86F6-4593-9CF5-3D383E765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A2DCC8-07BC-4A4F-B2D4-4021BA121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52842-113A-4553-BE65-B77274B172B6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5101560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431EC33-887F-4EFB-BB8D-A2966B189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966C6-8340-4428-8D9F-99C6AF908896}" type="datetimeFigureOut">
              <a:rPr lang="de-DE" altLang="de-DE"/>
              <a:pPr>
                <a:defRPr/>
              </a:pPr>
              <a:t>20.08.2022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36B3FBA-75C1-46A7-B865-8C21C1EE2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9C27BCF-4E6D-44DA-ABAD-7D78355FC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99CA0-C701-45E5-8DBC-6BB9EA6FD11F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6831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EB130CD-BC12-435A-995E-C5EB22E7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4291217-0958-418D-9CC8-125862209724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A625452-13BE-42D6-A07B-8F119778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7ED0A99-2DE5-4323-B40F-7085C3A9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DC9148-DC84-404E-B41F-2B61B13452E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3680528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B6998241-777C-4E5E-A31E-B2749A1E5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B16DF-4128-4BE3-950C-2E33EFB6F819}" type="datetimeFigureOut">
              <a:rPr lang="de-DE" altLang="de-DE"/>
              <a:pPr>
                <a:defRPr/>
              </a:pPr>
              <a:t>20.08.2022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554B4E9-5051-4109-95E6-8E04AB5EF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F4C8A03-51CD-4EB5-85BA-44CD057D4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13615-B48B-4645-9DE5-C0BD10BDF9A5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088879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080CD897-CC0F-42CC-A963-E71833B97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C3C95-673C-44AB-AAAE-93D6FAAB5790}" type="datetimeFigureOut">
              <a:rPr lang="de-DE" altLang="de-DE"/>
              <a:pPr>
                <a:defRPr/>
              </a:pPr>
              <a:t>20.08.2022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19B3E429-9869-4D86-9408-D4D9F0611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EB2A17A7-D6B8-43B5-9110-C36B9F65C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AAD3E-695D-4CC3-B2B8-BBBE8E983031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438861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E48A2261-2070-4786-9789-E0384F40E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1A10B-5FC1-4118-A926-0A8C8099C906}" type="datetimeFigureOut">
              <a:rPr lang="de-DE" altLang="de-DE"/>
              <a:pPr>
                <a:defRPr/>
              </a:pPr>
              <a:t>20.08.2022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8BA8921F-FEE0-4ACB-A7C8-7124A79B8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0449AB87-4EC2-443F-AC91-2FFE4CC63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8DD2FC-D39B-4999-8DA2-CA10DBBD204A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05843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2B9681D1-3541-4B13-8600-509E15B76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35F63-FB8C-47DE-AB28-028472EEB3BB}" type="datetimeFigureOut">
              <a:rPr lang="de-DE" altLang="de-DE"/>
              <a:pPr>
                <a:defRPr/>
              </a:pPr>
              <a:t>20.08.2022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961637F-C0B5-4195-987E-2E31F2EB0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8AA0706-5C90-490D-A860-67DC4175C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3F311-7275-4E12-A0C4-AC89FA8395E5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083625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C39AD3A-DF4B-4326-B697-FF9DD3564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9C7C1-6C71-462F-9840-1F014347FB78}" type="datetimeFigureOut">
              <a:rPr lang="de-DE" altLang="de-DE"/>
              <a:pPr>
                <a:defRPr/>
              </a:pPr>
              <a:t>20.08.2022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593034F-65D3-4C29-B807-FF234993E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93907C2-6F98-46C0-93A0-339E44EE7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4827E-31BF-436C-856E-53B920242316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43483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15368F-149E-457B-8568-C07964AD0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2B1E2-7CAE-4805-AC21-A536E694D983}" type="datetimeFigureOut">
              <a:rPr lang="de-DE" altLang="de-DE"/>
              <a:pPr>
                <a:defRPr/>
              </a:pPr>
              <a:t>20.08.2022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2FB17A-3498-45E8-8167-1820E98E6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FE5666-3A6B-4E17-963F-2230956D2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C19B3-B4DD-4471-85C0-2762B972C4AE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3553940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1B1107-34B0-4F3F-A404-9A114BFE3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48CC7-627B-4E94-BBD7-7D634D647A7C}" type="datetimeFigureOut">
              <a:rPr lang="de-DE" altLang="de-DE"/>
              <a:pPr>
                <a:defRPr/>
              </a:pPr>
              <a:t>20.08.2022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1479D7-D56C-4E61-9907-85AB92F1D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AA64FD-ACEF-43E6-B876-448F2205A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25EB4-B1E1-4D85-8163-96AC674A8E22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8256867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407DE-83B2-60B0-1A98-15A94248E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B7101-81B1-46E7-884C-65478432FF7A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F6973-FC8B-C6F0-5247-3186013EB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28158-C8B6-A170-F985-F8B628A8F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F942A-AA45-4529-BA9E-63AB248FC4A3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8335334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31C06-8B50-BDFF-9BDA-689266660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B4A4F-41B8-430E-A28B-A67DA7D52336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92B13-44F5-87FE-9F75-6529AF6F7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1EB2B-23A2-9B93-1620-DA5909B1F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A7102-AEDB-4940-A5AC-22E980521E31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4610969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CCD7B06-1856-4E27-DD40-9C1BF7C9C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11FA5-39B2-4DC2-8B5C-5BD4537A190A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8D679F0-34C4-6BDB-028F-9A2F5D956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B9A1AB-F73C-F352-5049-2B0640AB7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0259C-E39F-43AA-8B41-8F55C3AF1E62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4255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932B88A-3DB1-4B44-AB62-E0D6190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8E748C-4F48-4E00-A7A9-58AF1153B04C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5B6CD73-A1F9-4EB4-906C-C08F041A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C6B4983-7E09-4787-BF14-37F08DE0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5D4618-FCB1-4946-9772-8BB1B2E70C2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222021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447F0FA-A6E2-5EF3-2B50-FBC983D73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328E3-8AA3-4463-BB2C-43406A7F59BF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C75B1F3-A098-B14B-33D5-54E16382D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E90CC77-83E2-68B7-BD0E-B8514F3D1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F60A3-DD36-460D-8FE5-FDEC4EDD676E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288010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F7E0303-ECDE-FBE7-C8F4-C2BB0DBAE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BBC7C-5EDF-481A-81E6-0BC9E3DF760E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0E80666-670C-13BC-A2F0-5087CE3D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3990127-72B3-D739-051E-519EB9BAF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E69FD-5FCB-4835-8C75-CD45C4F85ED7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8964422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819D6F1-1EA3-A479-493E-1E4EC7C44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7DD40-A6FF-4F72-830D-0B56CEF1A984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95773F4-0582-7C96-BB00-944EF1F7C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75EAF19-3836-7BB1-9165-D68C1AF00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AD758-7163-44EE-AB69-B9E27CEADFF3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8598748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07AD69-AFA4-B013-1ACF-6D60C1AB6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286C3-3693-4502-8CE0-6C9AC140DD74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80C7C25-9440-4F99-3FBF-41D619FE4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BDAB4E9-91C8-B497-7457-21C8B0BE8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D09DC-8420-47BC-A61B-FFEBC3980F8F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7730828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9FDD91D-FBC5-1A5A-2ABF-F5CA9D899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F5D91-2C37-4295-A444-59A47227E6C9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61BCF04-258B-E63B-5445-47F38DF62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D6DED10-5EC0-FABF-0398-C345A5BA4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36A08-1E9E-4944-A92E-F019F5A70D89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8023413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182D4-6164-38A1-C44B-C6B755CCA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E4D5F-01F6-4E0A-8525-76FFED8887B8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DB8E7-47E5-042C-072C-329AAF5AA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5C987-54C7-817C-E387-21B13BD9E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6A4F4-89D9-41CC-9780-6F9A61829FE4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646984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C4A12-AADD-5A4B-3BF2-9ACFA58B3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738E9-A944-45F5-AB89-7430878DE0CD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CC3E6-AFAD-3890-F90C-2EB2291B1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198C86-E3E1-AF00-9756-9B757E041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0D140-03E7-410F-9DE0-1D02D3E0E549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4257010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DE444-9A02-364D-A088-B1D205D8C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998FF-3DD4-46EF-A9B6-2859263B7A4E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C9D4B-2380-A5EB-23F6-B27C32A8D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2E144-7DEA-DB3D-0AE4-91C4663C5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49B838-8766-4B24-8181-F7DEB1589185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749366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141F1-14E3-4744-44EC-5EB7A5870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1318C-EBC8-4D51-B5A2-95699B2E3F5D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84930-6E25-68BA-04F9-39FE81D32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44143-3A5D-7D6C-599D-AE5AC2254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31B1E-998E-4E0A-A9C4-FEAC14B98767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9349908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2E01A1B-E2E5-DA83-CA2E-9AF19822C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26101-5064-441D-A012-6BC5110E72CB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286A3EE-A9D6-2E45-FF31-5F6DCE9BE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F74EFF5-3E30-8512-56C8-3A4A6904F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E4D91-5DD2-46BD-9EA4-25218D207683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85124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9ABFA05-401E-45F3-AF7A-48DB8910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AD762B1-74C3-4A4B-B02D-AD218B7F0B11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677B3C9-1868-4627-9105-56E7853E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9594980-34E4-4DFD-A331-10E94E3C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0FB084-410C-4E7B-AA03-0D8750477E3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38835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C4841EA-262F-7CB4-B61A-9AE487A64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723AC-1B72-424A-807D-2DA414ED052A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F9EDB4F-DCC5-0D98-36E1-7815414B9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8905CC7-1199-8600-19E3-B52A9FCDB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12838-99E8-4164-91F1-DEEBB954F45D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6834135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BD9EE9D-00C9-EAD0-21A4-C65299861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8407F-BE13-4F37-A601-D49320183BBA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C9EFD87-43F9-9F83-672D-419B98185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CF3EBF8-C0EC-DAE6-E8A1-61DC23AB9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85E24-CC28-47BB-8CD7-B464E3E0ECC9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1435091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B35140C-5D35-0DBD-8743-6F9479EF9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6B8AC-7800-4817-8048-50CF3E25ED23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3F8E1DF-41AB-61B1-D43B-536D93AA6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9BB0C61-EAAA-8CE3-FC2D-BD26E8B87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FB8A5-BA6B-4362-AB24-4DF5BE3FD66F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8416438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DEAA9F3-5081-846E-B7EC-55D945F08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C7456-8DF8-4182-B0E5-7A23E83857B9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F42E0AE-4206-D549-2ADC-2461A9AB4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935DE2A-4EFB-3207-D3E3-A4B26354B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8B39F-2D02-49AC-AD90-B8BE2CE0FAA3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370277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A660F3A-6B4B-49AF-4838-06ACBFB10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42874-9E47-4851-9109-291A0689F5A3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E27EA27-33FF-3BAA-FC5E-E2002E21B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0410564-A391-B30B-095F-6876F56CE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B3BF6-917B-4656-9AE8-0FA240BFEC6C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9858658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6E8F4-8F2B-1016-94EA-2256B8778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2DD24-3C88-41F2-AB29-2A624CD93224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ED0B2-9B0C-F374-B5C3-AA6D5DEA2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4145E-9B0D-C90F-BCD8-041092344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9DF7F-3BDD-48F7-9800-E6665CCF4BA7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5440787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4060D-783A-DCDD-CF60-5FF27D67E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7AD0A-C5CD-4415-8E5A-A248D7F609A4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07887-897D-4006-17F3-6231509C1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86F21-0EEF-83AF-B36E-EC1395715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FE8FF-5BBA-4773-A817-0DC674914FEE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6248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28FC5E-EA78-4A4A-BA6E-4572F78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D3AEED-2298-4CC3-8611-6F3FE2088DBE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128549E-7266-42B5-9161-3188077D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2BF7B08-1031-49A6-8B4B-EF186789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7DE8FE5-1387-4E5A-BDD4-3DF604E9EA7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3373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4.xml"/><Relationship Id="rId3" Type="http://schemas.openxmlformats.org/officeDocument/2006/relationships/slideLayout" Target="../slideLayouts/slideLayout79.xml"/><Relationship Id="rId7" Type="http://schemas.openxmlformats.org/officeDocument/2006/relationships/slideLayout" Target="../slideLayouts/slideLayout83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78.xml"/><Relationship Id="rId1" Type="http://schemas.openxmlformats.org/officeDocument/2006/relationships/slideLayout" Target="../slideLayouts/slideLayout77.xml"/><Relationship Id="rId6" Type="http://schemas.openxmlformats.org/officeDocument/2006/relationships/slideLayout" Target="../slideLayouts/slideLayout82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81.xml"/><Relationship Id="rId10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0.xml"/><Relationship Id="rId9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:a16="http://schemas.microsoft.com/office/drawing/2014/main" id="{F120774B-6873-4B99-B121-99F0C58DC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:a16="http://schemas.microsoft.com/office/drawing/2014/main" id="{67A9F993-2393-4DCC-822C-3830156C4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9D5298-1208-44DA-8A52-EA8435AB7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7E3ADB-6D64-48A2-A83F-1CBE8CF8C5B1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DE445F-A5E8-4F28-B1C7-90E79B95F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4D51-224A-4344-9065-8CB1C8E0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592643-58D5-4FF1-8724-40F70D71EFF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74" r:id="rId1"/>
    <p:sldLayoutId id="2147505375" r:id="rId2"/>
    <p:sldLayoutId id="2147505376" r:id="rId3"/>
    <p:sldLayoutId id="2147505377" r:id="rId4"/>
    <p:sldLayoutId id="2147505378" r:id="rId5"/>
    <p:sldLayoutId id="2147505379" r:id="rId6"/>
    <p:sldLayoutId id="2147505380" r:id="rId7"/>
    <p:sldLayoutId id="2147505381" r:id="rId8"/>
    <p:sldLayoutId id="2147505382" r:id="rId9"/>
    <p:sldLayoutId id="2147505383" r:id="rId10"/>
    <p:sldLayoutId id="21475053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20.08.2022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33" r:id="rId1"/>
    <p:sldLayoutId id="2147505234" r:id="rId2"/>
    <p:sldLayoutId id="2147505235" r:id="rId3"/>
    <p:sldLayoutId id="2147505236" r:id="rId4"/>
    <p:sldLayoutId id="2147505237" r:id="rId5"/>
    <p:sldLayoutId id="2147505238" r:id="rId6"/>
    <p:sldLayoutId id="2147505239" r:id="rId7"/>
    <p:sldLayoutId id="2147505240" r:id="rId8"/>
    <p:sldLayoutId id="2147505241" r:id="rId9"/>
    <p:sldLayoutId id="2147505242" r:id="rId10"/>
    <p:sldLayoutId id="2147505243" r:id="rId11"/>
    <p:sldLayoutId id="2147505476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F1E55959-2634-40DD-85CA-73C96F11CD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9459" name="Grafik 11">
            <a:extLst>
              <a:ext uri="{FF2B5EF4-FFF2-40B4-BE49-F238E27FC236}">
                <a16:creationId xmlns:a16="http://schemas.microsoft.com/office/drawing/2014/main" id="{F5E2D1FF-AF58-43D0-96A9-0FBBEE5B00D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elplatzhalter 1">
            <a:extLst>
              <a:ext uri="{FF2B5EF4-FFF2-40B4-BE49-F238E27FC236}">
                <a16:creationId xmlns:a16="http://schemas.microsoft.com/office/drawing/2014/main" id="{99F043C7-799E-43AB-8A2C-68384F1926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9461" name="Textplatzhalter 2">
            <a:extLst>
              <a:ext uri="{FF2B5EF4-FFF2-40B4-BE49-F238E27FC236}">
                <a16:creationId xmlns:a16="http://schemas.microsoft.com/office/drawing/2014/main" id="{119B443B-07BE-495C-87D4-CE4668EFEA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44A5AB-6C1A-4164-92DC-762CB8726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156ACB-3DC0-468B-8BDC-FA47F581A6F1}" type="datetimeFigureOut">
              <a:rPr lang="de-DE" altLang="de-DE"/>
              <a:pPr>
                <a:defRPr/>
              </a:pPr>
              <a:t>20.08.2022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D2FC9B-0B65-40E0-86CC-1C9DA34A1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AB60CD-219B-4249-B957-5E3D763C7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9BB111-4B30-455E-BBB8-E4D3CDDB6E7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98" r:id="rId1"/>
    <p:sldLayoutId id="2147505299" r:id="rId2"/>
    <p:sldLayoutId id="2147505300" r:id="rId3"/>
    <p:sldLayoutId id="2147505301" r:id="rId4"/>
    <p:sldLayoutId id="2147505302" r:id="rId5"/>
    <p:sldLayoutId id="2147505303" r:id="rId6"/>
    <p:sldLayoutId id="2147505304" r:id="rId7"/>
    <p:sldLayoutId id="2147505305" r:id="rId8"/>
    <p:sldLayoutId id="2147505306" r:id="rId9"/>
    <p:sldLayoutId id="2147505307" r:id="rId10"/>
    <p:sldLayoutId id="21475053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CA74DDA-51F9-4E6B-BA3D-2D3697554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21507" name="Grafik 7">
            <a:extLst>
              <a:ext uri="{FF2B5EF4-FFF2-40B4-BE49-F238E27FC236}">
                <a16:creationId xmlns:a16="http://schemas.microsoft.com/office/drawing/2014/main" id="{E761C253-B54E-442B-9C03-D5F2AACE9D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30" r:id="rId1"/>
    <p:sldLayoutId id="2147505431" r:id="rId2"/>
    <p:sldLayoutId id="2147505432" r:id="rId3"/>
    <p:sldLayoutId id="2147505433" r:id="rId4"/>
    <p:sldLayoutId id="2147505434" r:id="rId5"/>
    <p:sldLayoutId id="2147505435" r:id="rId6"/>
    <p:sldLayoutId id="2147505436" r:id="rId7"/>
    <p:sldLayoutId id="2147505437" r:id="rId8"/>
    <p:sldLayoutId id="2147505438" r:id="rId9"/>
    <p:sldLayoutId id="2147505439" r:id="rId10"/>
    <p:sldLayoutId id="21475054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Grafik 7">
            <a:extLst>
              <a:ext uri="{FF2B5EF4-FFF2-40B4-BE49-F238E27FC236}">
                <a16:creationId xmlns:a16="http://schemas.microsoft.com/office/drawing/2014/main" id="{37577792-8B4C-4B8D-99D9-8E46FAC11195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itle Placeholder 1">
            <a:extLst>
              <a:ext uri="{FF2B5EF4-FFF2-40B4-BE49-F238E27FC236}">
                <a16:creationId xmlns:a16="http://schemas.microsoft.com/office/drawing/2014/main" id="{1E400CF0-6DB0-4F58-BE37-3F7998073D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Mastertitelformat bearbeiten</a:t>
            </a:r>
            <a:endParaRPr lang="en-US" altLang="zh-CN"/>
          </a:p>
        </p:txBody>
      </p:sp>
      <p:sp>
        <p:nvSpPr>
          <p:cNvPr id="19460" name="Text Placeholder 2">
            <a:extLst>
              <a:ext uri="{FF2B5EF4-FFF2-40B4-BE49-F238E27FC236}">
                <a16:creationId xmlns:a16="http://schemas.microsoft.com/office/drawing/2014/main" id="{8D23CDB3-48A0-4724-891C-63DA4C4CE8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B2A01-9228-4614-BA66-D0C9C3E8C0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D23B3F-EEE6-42C7-BB6B-349D90B7F467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600DF-009D-466D-81EA-3FC1A824EE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5920B-75A1-4F60-9A8B-F472733684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27046B6-9A8A-4E0C-875A-8729571CB890}" type="slidenum">
              <a:rPr lang="de-DE" altLang="zh-CN"/>
              <a:pPr/>
              <a:t>‹#›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6B67609A-2C71-4421-A38E-05C5B83AF7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27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442" r:id="rId1"/>
    <p:sldLayoutId id="2147505443" r:id="rId2"/>
    <p:sldLayoutId id="2147505444" r:id="rId3"/>
    <p:sldLayoutId id="2147505445" r:id="rId4"/>
    <p:sldLayoutId id="2147505446" r:id="rId5"/>
    <p:sldLayoutId id="2147505447" r:id="rId6"/>
    <p:sldLayoutId id="2147505448" r:id="rId7"/>
    <p:sldLayoutId id="2147505449" r:id="rId8"/>
    <p:sldLayoutId id="2147505450" r:id="rId9"/>
    <p:sldLayoutId id="2147505451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892199B9-F7FA-41DC-BE0F-A4752917341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64B9703C-8FBE-41EC-97B0-B6D7F610EF5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D4CECBBC-218D-461F-AC37-5BFDF5CCD8B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529DA1D5-D166-4A3A-9DA9-85B4D4E873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B2A68C0-E256-416C-8E83-F3EE7C4C06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B085DB3-05B4-4692-9173-2EB590DEE39B}" type="datetimeFigureOut">
              <a:rPr lang="de-DE" altLang="de-DE"/>
              <a:pPr>
                <a:defRPr/>
              </a:pPr>
              <a:t>20.08.2022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4DC1E2-D92D-4299-86DA-CAF34A88DB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CF8352-AC0D-4707-8FF3-72314AE39F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8DED348-757F-4737-BCB2-0FEC23A82A5B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82229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453" r:id="rId1"/>
    <p:sldLayoutId id="2147505454" r:id="rId2"/>
    <p:sldLayoutId id="2147505455" r:id="rId3"/>
    <p:sldLayoutId id="2147505456" r:id="rId4"/>
    <p:sldLayoutId id="2147505457" r:id="rId5"/>
    <p:sldLayoutId id="2147505458" r:id="rId6"/>
    <p:sldLayoutId id="2147505459" r:id="rId7"/>
    <p:sldLayoutId id="2147505460" r:id="rId8"/>
    <p:sldLayoutId id="2147505461" r:id="rId9"/>
    <p:sldLayoutId id="2147505462" r:id="rId10"/>
    <p:sldLayoutId id="214750546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Grafik 7">
            <a:extLst>
              <a:ext uri="{FF2B5EF4-FFF2-40B4-BE49-F238E27FC236}">
                <a16:creationId xmlns:a16="http://schemas.microsoft.com/office/drawing/2014/main" id="{C302E4DF-5C3E-D365-30BE-8F8FCC579E7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Placeholder 1">
            <a:extLst>
              <a:ext uri="{FF2B5EF4-FFF2-40B4-BE49-F238E27FC236}">
                <a16:creationId xmlns:a16="http://schemas.microsoft.com/office/drawing/2014/main" id="{98D8E761-B59A-3D5B-2716-E3B5CF0C3D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3076" name="Text Placeholder 2">
            <a:extLst>
              <a:ext uri="{FF2B5EF4-FFF2-40B4-BE49-F238E27FC236}">
                <a16:creationId xmlns:a16="http://schemas.microsoft.com/office/drawing/2014/main" id="{2834C1EF-2195-9053-7DC2-42FF7AE808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240F7-9E3A-49EE-B191-D0B8598E08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F8D007E-A867-4614-AF01-20E6A1DBFCCA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6E252-11AD-49EF-8747-9795C1893E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F4A65-412D-4AC7-908E-EFE518D7A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5906C53-AD3A-41F2-A0B8-1537E22592D6}" type="slidenum">
              <a:rPr lang="de-DE" altLang="zh-CN"/>
              <a:pPr/>
              <a:t>‹#›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D305603B-9BBD-47C3-A1C2-51767A6748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816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466" r:id="rId1"/>
    <p:sldLayoutId id="2147505467" r:id="rId2"/>
    <p:sldLayoutId id="2147505468" r:id="rId3"/>
    <p:sldLayoutId id="2147505469" r:id="rId4"/>
    <p:sldLayoutId id="2147505470" r:id="rId5"/>
    <p:sldLayoutId id="2147505471" r:id="rId6"/>
    <p:sldLayoutId id="2147505472" r:id="rId7"/>
    <p:sldLayoutId id="2147505473" r:id="rId8"/>
    <p:sldLayoutId id="2147505474" r:id="rId9"/>
    <p:sldLayoutId id="2147505475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Grafik 7">
            <a:extLst>
              <a:ext uri="{FF2B5EF4-FFF2-40B4-BE49-F238E27FC236}">
                <a16:creationId xmlns:a16="http://schemas.microsoft.com/office/drawing/2014/main" id="{94113703-8DB2-566F-897B-FDC7018A921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>
            <a:extLst>
              <a:ext uri="{FF2B5EF4-FFF2-40B4-BE49-F238E27FC236}">
                <a16:creationId xmlns:a16="http://schemas.microsoft.com/office/drawing/2014/main" id="{1A8D82D1-47D8-3146-0461-E63C93E785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Mastertitelformat bearbeiten</a:t>
            </a:r>
            <a:endParaRPr lang="en-US" altLang="zh-CN"/>
          </a:p>
        </p:txBody>
      </p:sp>
      <p:sp>
        <p:nvSpPr>
          <p:cNvPr id="2052" name="Text Placeholder 2">
            <a:extLst>
              <a:ext uri="{FF2B5EF4-FFF2-40B4-BE49-F238E27FC236}">
                <a16:creationId xmlns:a16="http://schemas.microsoft.com/office/drawing/2014/main" id="{0B4BEC83-1701-3E56-CF66-C6B455DE28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86D5A-B166-4378-A32B-04538BC78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B58BEB9-68A0-4C7C-B3A6-8D42C79E0B63}" type="datetimeFigureOut">
              <a:rPr lang="de-DE" altLang="zh-CN"/>
              <a:pPr>
                <a:defRPr/>
              </a:pPr>
              <a:t>20.08.2022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4B9C3-11E7-C202-1A3F-482801ED3B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EB8EA-5262-C461-8CF7-B4C2941789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8AE4304-2719-46FC-89DF-0A9B63D5B6C1}" type="slidenum">
              <a:rPr lang="de-DE" altLang="zh-CN"/>
              <a:pPr/>
              <a:t>‹#›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E6F34BD2-CD3B-40A4-807D-9DB484BD86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811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478" r:id="rId1"/>
    <p:sldLayoutId id="2147505479" r:id="rId2"/>
    <p:sldLayoutId id="2147505480" r:id="rId3"/>
    <p:sldLayoutId id="2147505481" r:id="rId4"/>
    <p:sldLayoutId id="2147505482" r:id="rId5"/>
    <p:sldLayoutId id="2147505483" r:id="rId6"/>
    <p:sldLayoutId id="2147505484" r:id="rId7"/>
    <p:sldLayoutId id="2147505485" r:id="rId8"/>
    <p:sldLayoutId id="2147505486" r:id="rId9"/>
    <p:sldLayoutId id="2147505487" r:id="rId10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fontAlgn="base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itel 1">
            <a:extLst>
              <a:ext uri="{FF2B5EF4-FFF2-40B4-BE49-F238E27FC236}">
                <a16:creationId xmlns:a16="http://schemas.microsoft.com/office/drawing/2014/main" id="{81B527E4-13D6-4868-951F-990631F9CF4E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81603" name="Inhaltsplatzhalter 2">
            <a:extLst>
              <a:ext uri="{FF2B5EF4-FFF2-40B4-BE49-F238E27FC236}">
                <a16:creationId xmlns:a16="http://schemas.microsoft.com/office/drawing/2014/main" id="{73B503E4-7FB5-424D-9B7C-F01305519130}"/>
              </a:ext>
            </a:extLst>
          </p:cNvPr>
          <p:cNvSpPr txBox="1">
            <a:spLocks/>
          </p:cNvSpPr>
          <p:nvPr/>
        </p:nvSpPr>
        <p:spPr bwMode="auto">
          <a:xfrm>
            <a:off x="228600" y="1524000"/>
            <a:ext cx="7391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lvl="0" algn="ctr" eaLnBrk="1" hangingPunct="1">
              <a:defRPr/>
            </a:pPr>
            <a:r>
              <a:rPr lang="zh-CN" altLang="en-US" sz="6600" b="0" dirty="0">
                <a:solidFill>
                  <a:srgbClr val="000000"/>
                </a:solidFill>
              </a:rPr>
              <a:t>信心与忍耐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DBA04443-959B-48F8-8096-4996A7CAF2E4}"/>
              </a:ext>
            </a:extLst>
          </p:cNvPr>
          <p:cNvSpPr txBox="1">
            <a:spLocks/>
          </p:cNvSpPr>
          <p:nvPr/>
        </p:nvSpPr>
        <p:spPr bwMode="auto">
          <a:xfrm>
            <a:off x="876300" y="4343400"/>
            <a:ext cx="6096000" cy="150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证道：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吴温淑芳 师母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lvl="0" algn="ctr" eaLnBrk="1" hangingPunct="1"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经文：</a:t>
            </a:r>
            <a:r>
              <a:rPr lang="zh-CN" altLang="en-US" sz="3200" b="0" dirty="0"/>
              <a:t>撒上 </a:t>
            </a:r>
            <a:r>
              <a:rPr lang="en-US" altLang="zh-CN" sz="3200" b="0" dirty="0"/>
              <a:t>1:1-20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392770"/>
            <a:ext cx="6461764" cy="67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lang="zh-CN" altLang="en-US" sz="4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sym typeface="SimHei"/>
              </a:rPr>
              <a:t>引言</a:t>
            </a:r>
            <a:endParaRPr kumimoji="0" sz="42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sym typeface="SimHei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659881" cy="49459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514350" lvl="0" indent="-51435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400" dirty="0">
                <a:solidFill>
                  <a:prstClr val="black">
                    <a:lumMod val="95000"/>
                    <a:lumOff val="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  <a:sym typeface="SimHei"/>
              </a:rPr>
              <a:t>信仰是对于神的义</a:t>
            </a:r>
            <a:r>
              <a:rPr lang="zh-TW" altLang="en-US" sz="3400" dirty="0">
                <a:solidFill>
                  <a:prstClr val="black">
                    <a:lumMod val="95000"/>
                    <a:lumOff val="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  <a:sym typeface="SimHei"/>
              </a:rPr>
              <a:t>，「本</a:t>
            </a:r>
            <a:r>
              <a:rPr lang="zh-CN" altLang="en-US" sz="3400" dirty="0">
                <a:solidFill>
                  <a:prstClr val="black">
                    <a:lumMod val="95000"/>
                    <a:lumOff val="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  <a:sym typeface="SimHei"/>
              </a:rPr>
              <a:t>于</a:t>
            </a:r>
            <a:r>
              <a:rPr lang="zh-TW" altLang="en-US" sz="3400" dirty="0">
                <a:solidFill>
                  <a:prstClr val="black">
                    <a:lumMod val="95000"/>
                    <a:lumOff val="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  <a:sym typeface="SimHei"/>
              </a:rPr>
              <a:t>信，以致</a:t>
            </a:r>
            <a:r>
              <a:rPr lang="zh-CN" altLang="en-US" sz="3400" dirty="0">
                <a:solidFill>
                  <a:prstClr val="black">
                    <a:lumMod val="95000"/>
                    <a:lumOff val="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  <a:sym typeface="SimHei"/>
              </a:rPr>
              <a:t>于</a:t>
            </a:r>
            <a:r>
              <a:rPr lang="zh-TW" altLang="en-US" sz="3400" dirty="0">
                <a:solidFill>
                  <a:prstClr val="black">
                    <a:lumMod val="95000"/>
                    <a:lumOff val="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  <a:sym typeface="SimHei"/>
              </a:rPr>
              <a:t>信」，就是</a:t>
            </a:r>
            <a:r>
              <a:rPr lang="zh-CN" altLang="en-US" sz="3400" dirty="0">
                <a:solidFill>
                  <a:prstClr val="black">
                    <a:lumMod val="95000"/>
                    <a:lumOff val="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  <a:sym typeface="SimHei"/>
              </a:rPr>
              <a:t>从</a:t>
            </a:r>
            <a:r>
              <a:rPr lang="zh-TW" altLang="en-US" sz="3400" dirty="0">
                <a:solidFill>
                  <a:prstClr val="black">
                    <a:lumMod val="95000"/>
                    <a:lumOff val="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  <a:sym typeface="SimHei"/>
              </a:rPr>
              <a:t>信到信 （</a:t>
            </a:r>
            <a:r>
              <a:rPr lang="zh-CN" altLang="en-US" sz="3400" dirty="0">
                <a:solidFill>
                  <a:prstClr val="black">
                    <a:lumMod val="95000"/>
                    <a:lumOff val="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  <a:sym typeface="SimHei"/>
              </a:rPr>
              <a:t>罗</a:t>
            </a:r>
            <a:r>
              <a:rPr lang="en-US" altLang="zh-TW" sz="3400" dirty="0">
                <a:solidFill>
                  <a:prstClr val="black">
                    <a:lumMod val="95000"/>
                    <a:lumOff val="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  <a:sym typeface="SimHei"/>
              </a:rPr>
              <a:t>1:17</a:t>
            </a:r>
            <a:r>
              <a:rPr lang="zh-TW" altLang="en-US" sz="3400" dirty="0">
                <a:solidFill>
                  <a:prstClr val="black">
                    <a:lumMod val="95000"/>
                    <a:lumOff val="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  <a:sym typeface="SimHei"/>
              </a:rPr>
              <a:t>）</a:t>
            </a:r>
            <a:endParaRPr lang="en-US" altLang="zh-TW" sz="3400" dirty="0">
              <a:solidFill>
                <a:prstClr val="black">
                  <a:lumMod val="95000"/>
                  <a:lumOff val="5000"/>
                </a:prstClr>
              </a:solidFill>
              <a:latin typeface="SimHei" panose="02010609060101010101" pitchFamily="49" charset="-122"/>
              <a:ea typeface="SimHei" panose="02010609060101010101" pitchFamily="49" charset="-122"/>
              <a:cs typeface="SimHei"/>
              <a:sym typeface="SimHei"/>
            </a:endParaRPr>
          </a:p>
          <a:p>
            <a:pPr marL="514350" lvl="0" indent="-51435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TW" altLang="en-US" sz="3400" dirty="0">
                <a:solidFill>
                  <a:prstClr val="black">
                    <a:lumMod val="95000"/>
                    <a:lumOff val="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  <a:sym typeface="SimHei"/>
              </a:rPr>
              <a:t>信心常常受到</a:t>
            </a:r>
            <a:r>
              <a:rPr lang="zh-CN" altLang="en-US" sz="3400" dirty="0">
                <a:solidFill>
                  <a:prstClr val="black">
                    <a:lumMod val="95000"/>
                    <a:lumOff val="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  <a:sym typeface="SimHei"/>
              </a:rPr>
              <a:t>考验</a:t>
            </a:r>
            <a:r>
              <a:rPr lang="zh-TW" altLang="en-US" sz="3400" dirty="0">
                <a:solidFill>
                  <a:prstClr val="black">
                    <a:lumMod val="95000"/>
                    <a:lumOff val="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  <a:sym typeface="SimHei"/>
              </a:rPr>
              <a:t>：别人的</a:t>
            </a:r>
            <a:r>
              <a:rPr lang="zh-CN" altLang="en-US" sz="3400" dirty="0">
                <a:solidFill>
                  <a:prstClr val="black">
                    <a:lumMod val="95000"/>
                    <a:lumOff val="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  <a:sym typeface="SimHei"/>
              </a:rPr>
              <a:t>说话</a:t>
            </a:r>
            <a:r>
              <a:rPr lang="zh-TW" altLang="en-US" sz="3400" dirty="0">
                <a:solidFill>
                  <a:prstClr val="black">
                    <a:lumMod val="95000"/>
                    <a:lumOff val="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  <a:sym typeface="SimHei"/>
              </a:rPr>
              <a:t>、眼光、</a:t>
            </a:r>
            <a:r>
              <a:rPr lang="zh-CN" altLang="en-US" sz="3400" dirty="0">
                <a:solidFill>
                  <a:prstClr val="black">
                    <a:lumMod val="95000"/>
                    <a:lumOff val="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  <a:sym typeface="SimHei"/>
              </a:rPr>
              <a:t>处境</a:t>
            </a:r>
            <a:r>
              <a:rPr lang="zh-TW" altLang="en-US" sz="3400" dirty="0">
                <a:solidFill>
                  <a:prstClr val="black">
                    <a:lumMod val="95000"/>
                    <a:lumOff val="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  <a:sym typeface="SimHei"/>
              </a:rPr>
              <a:t>、苦难、</a:t>
            </a:r>
            <a:r>
              <a:rPr lang="zh-CN" altLang="en-US" sz="3400" dirty="0">
                <a:solidFill>
                  <a:prstClr val="black">
                    <a:lumMod val="95000"/>
                    <a:lumOff val="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  <a:sym typeface="SimHei"/>
              </a:rPr>
              <a:t>遭遇</a:t>
            </a:r>
            <a:r>
              <a:rPr lang="en-US" altLang="zh-TW" sz="3400" dirty="0">
                <a:solidFill>
                  <a:prstClr val="black">
                    <a:lumMod val="95000"/>
                    <a:lumOff val="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  <a:sym typeface="SimHei"/>
              </a:rPr>
              <a:t>…</a:t>
            </a:r>
          </a:p>
          <a:p>
            <a:pPr marL="514350" lvl="0" indent="-51435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400" dirty="0">
                <a:solidFill>
                  <a:prstClr val="black">
                    <a:lumMod val="95000"/>
                    <a:lumOff val="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  <a:sym typeface="SimHei"/>
              </a:rPr>
              <a:t>坚定</a:t>
            </a:r>
            <a:r>
              <a:rPr lang="zh-TW" altLang="en-US" sz="3400" dirty="0">
                <a:solidFill>
                  <a:prstClr val="black">
                    <a:lumMod val="95000"/>
                    <a:lumOff val="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  <a:sym typeface="SimHei"/>
              </a:rPr>
              <a:t>相信神的</a:t>
            </a:r>
            <a:r>
              <a:rPr lang="zh-CN" altLang="en-US" sz="3400" dirty="0">
                <a:solidFill>
                  <a:prstClr val="black">
                    <a:lumMod val="95000"/>
                    <a:lumOff val="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  <a:sym typeface="SimHei"/>
              </a:rPr>
              <a:t>义</a:t>
            </a:r>
            <a:r>
              <a:rPr lang="zh-TW" altLang="en-US" sz="3400" dirty="0">
                <a:solidFill>
                  <a:prstClr val="black">
                    <a:lumMod val="95000"/>
                    <a:lumOff val="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  <a:sym typeface="SimHei"/>
              </a:rPr>
              <a:t>是一个决心</a:t>
            </a:r>
            <a:endParaRPr lang="en-US" altLang="zh-TW" sz="3400" dirty="0">
              <a:solidFill>
                <a:prstClr val="black">
                  <a:lumMod val="95000"/>
                  <a:lumOff val="5000"/>
                </a:prstClr>
              </a:solidFill>
              <a:latin typeface="SimHei" panose="02010609060101010101" pitchFamily="49" charset="-122"/>
              <a:ea typeface="SimHei" panose="02010609060101010101" pitchFamily="49" charset="-122"/>
              <a:cs typeface="SimHei"/>
              <a:sym typeface="SimHei"/>
            </a:endParaRPr>
          </a:p>
          <a:p>
            <a:pPr marL="514350" lvl="0" indent="-51435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3400" dirty="0">
                <a:solidFill>
                  <a:prstClr val="black">
                    <a:lumMod val="95000"/>
                    <a:lumOff val="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  <a:sym typeface="SimHei"/>
              </a:rPr>
              <a:t>忍耐坚持</a:t>
            </a:r>
            <a:r>
              <a:rPr lang="zh-TW" altLang="en-US" sz="3400" dirty="0">
                <a:solidFill>
                  <a:prstClr val="black">
                    <a:lumMod val="95000"/>
                    <a:lumOff val="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  <a:sym typeface="SimHei"/>
              </a:rPr>
              <a:t>相信是</a:t>
            </a:r>
            <a:r>
              <a:rPr lang="zh-CN" altLang="en-US" sz="3400" dirty="0">
                <a:solidFill>
                  <a:prstClr val="black">
                    <a:lumMod val="95000"/>
                    <a:lumOff val="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  <a:sym typeface="SimHei"/>
              </a:rPr>
              <a:t>一连串</a:t>
            </a:r>
            <a:r>
              <a:rPr lang="zh-TW" altLang="en-US" sz="3400" dirty="0">
                <a:solidFill>
                  <a:prstClr val="black">
                    <a:lumMod val="95000"/>
                    <a:lumOff val="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  <a:sym typeface="SimHei"/>
              </a:rPr>
              <a:t>的经历</a:t>
            </a:r>
            <a:endParaRPr lang="en-US" altLang="zh-TW" sz="3400" dirty="0">
              <a:solidFill>
                <a:prstClr val="black">
                  <a:lumMod val="95000"/>
                  <a:lumOff val="5000"/>
                </a:prstClr>
              </a:solidFill>
              <a:latin typeface="SimHei" panose="02010609060101010101" pitchFamily="49" charset="-122"/>
              <a:ea typeface="SimHei" panose="02010609060101010101" pitchFamily="49" charset="-122"/>
              <a:cs typeface="SimHei"/>
              <a:sym typeface="SimHei"/>
            </a:endParaRPr>
          </a:p>
          <a:p>
            <a:pPr marL="514350" lvl="0" indent="-51435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TW" altLang="en-US" sz="3400" dirty="0">
                <a:solidFill>
                  <a:prstClr val="black">
                    <a:lumMod val="95000"/>
                    <a:lumOff val="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  <a:sym typeface="SimHei"/>
              </a:rPr>
              <a:t>耶稣常说：「你的信救了你</a:t>
            </a:r>
            <a:r>
              <a:rPr lang="en-US" altLang="zh-TW" sz="3400" dirty="0">
                <a:solidFill>
                  <a:prstClr val="black">
                    <a:lumMod val="95000"/>
                    <a:lumOff val="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  <a:sym typeface="SimHei"/>
              </a:rPr>
              <a:t>…</a:t>
            </a:r>
            <a:r>
              <a:rPr lang="zh-TW" altLang="en-US" sz="3400" dirty="0">
                <a:solidFill>
                  <a:prstClr val="black">
                    <a:lumMod val="95000"/>
                    <a:lumOff val="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  <a:sym typeface="SimHei"/>
              </a:rPr>
              <a:t>」平平安安回去的</a:t>
            </a:r>
            <a:r>
              <a:rPr lang="zh-CN" altLang="en-US" sz="3400" dirty="0">
                <a:solidFill>
                  <a:prstClr val="black">
                    <a:lumMod val="95000"/>
                    <a:lumOff val="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/>
                <a:sym typeface="SimHei"/>
              </a:rPr>
              <a:t>可贵</a:t>
            </a:r>
            <a:endParaRPr kumimoji="0" lang="zh-CN" altLang="en-US" sz="3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>
                <a:solidFill>
                  <a:srgbClr val="FF2600"/>
                </a:solidFill>
              </a:uFill>
              <a:latin typeface="SimHei" panose="02010609060101010101" pitchFamily="49" charset="-122"/>
              <a:ea typeface="SimHei" panose="02010609060101010101" pitchFamily="49" charset="-122"/>
              <a:cs typeface="SimHei"/>
              <a:sym typeface="SimHei"/>
            </a:endParaRPr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kumimoji="0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/>
              <a:ea typeface="SimHei"/>
              <a:sym typeface="SimHei"/>
            </a:endParaRPr>
          </a:p>
        </p:txBody>
      </p:sp>
    </p:spTree>
    <p:extLst>
      <p:ext uri="{BB962C8B-B14F-4D97-AF65-F5344CB8AC3E}">
        <p14:creationId xmlns:p14="http://schemas.microsoft.com/office/powerpoint/2010/main" val="12818044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392770"/>
            <a:ext cx="7117082" cy="67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lang="zh-CN" altLang="en-US" sz="4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sym typeface="SimHei"/>
              </a:rPr>
              <a:t>经文理解与应用</a:t>
            </a:r>
            <a:endParaRPr kumimoji="0" sz="42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sym typeface="SimHei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964681" cy="3947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514350" lvl="0" indent="-51435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zh-TW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哈拿的</a:t>
            </a: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苦处：无奈耶和华</a:t>
            </a:r>
            <a:r>
              <a:rPr lang="zh-TW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不使哈拿生育</a:t>
            </a:r>
            <a:endParaRPr lang="en-US" altLang="zh-TW" sz="3400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514350" lvl="0" indent="-51435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zh-TW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哈拿的心痛</a:t>
            </a: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TW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丈夫加倍的</a:t>
            </a: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爱惜</a:t>
            </a:r>
            <a:r>
              <a:rPr lang="zh-TW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更成为</a:t>
            </a: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可怜</a:t>
            </a:r>
            <a:r>
              <a:rPr lang="zh-TW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的重压</a:t>
            </a:r>
            <a:endParaRPr lang="en-US" altLang="zh-TW" sz="3400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514350" lvl="0" indent="-51435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zh-TW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哈拿的</a:t>
            </a: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对头：</a:t>
            </a:r>
            <a:r>
              <a:rPr lang="zh-TW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毗尼拿的欺凌</a:t>
            </a:r>
            <a:endParaRPr lang="en-US" altLang="zh-TW" sz="3400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514350" lvl="0" indent="-51435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zh-TW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哈拿</a:t>
            </a: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心里</a:t>
            </a:r>
            <a:r>
              <a:rPr lang="zh-TW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愁苦的出路</a:t>
            </a: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TW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痛痛哭泣，祈祷耶和华</a:t>
            </a:r>
            <a:endParaRPr kumimoji="0" lang="zh-CN" altLang="en-US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>
                <a:solidFill>
                  <a:srgbClr val="FF2600"/>
                </a:solidFill>
              </a:uFill>
              <a:latin typeface="黑体" panose="02010609060101010101" pitchFamily="49" charset="-122"/>
              <a:ea typeface="黑体" panose="02010609060101010101" pitchFamily="49" charset="-122"/>
              <a:sym typeface="PingFang HK Regular"/>
            </a:endParaRPr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kumimoji="0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/>
              <a:ea typeface="SimHei"/>
              <a:sym typeface="SimHei"/>
            </a:endParaRPr>
          </a:p>
        </p:txBody>
      </p:sp>
    </p:spTree>
    <p:extLst>
      <p:ext uri="{BB962C8B-B14F-4D97-AF65-F5344CB8AC3E}">
        <p14:creationId xmlns:p14="http://schemas.microsoft.com/office/powerpoint/2010/main" val="33774588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392770"/>
            <a:ext cx="7117082" cy="67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lang="zh-CN" altLang="en-US" sz="4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sym typeface="SimHei"/>
              </a:rPr>
              <a:t>经文理解与应用</a:t>
            </a:r>
            <a:endParaRPr kumimoji="0" sz="42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sym typeface="SimHei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9" y="1295400"/>
            <a:ext cx="6964681" cy="52629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514350" lvl="0" indent="-51435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zh-TW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哈拿受最重的打击</a:t>
            </a: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TW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神的代言人大祭司以利的</a:t>
            </a: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误会</a:t>
            </a:r>
            <a:r>
              <a:rPr lang="zh-TW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责备</a:t>
            </a:r>
            <a:endParaRPr lang="en-US" altLang="zh-TW" sz="3400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514350" lvl="0" indent="-51435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zh-TW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哈拿的</a:t>
            </a: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诉说：</a:t>
            </a:r>
            <a:r>
              <a:rPr lang="zh-TW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我是正经的女人，只是愁苦太多，向神祈求到如今</a:t>
            </a:r>
            <a:endParaRPr lang="en-US" altLang="zh-TW" sz="3400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514350" lvl="0" indent="-51435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zh-TW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哈拿的</a:t>
            </a: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解脱与转变：</a:t>
            </a:r>
            <a:r>
              <a:rPr lang="zh-TW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接受以利的祝福</a:t>
            </a: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TW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「你可以平平安安</a:t>
            </a: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地</a:t>
            </a:r>
            <a:r>
              <a:rPr lang="zh-TW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回去，</a:t>
            </a: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愿</a:t>
            </a:r>
            <a:r>
              <a:rPr lang="zh-TW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以色列的神允准你向他所求的。」</a:t>
            </a:r>
            <a:endParaRPr lang="en-US" altLang="zh-TW" sz="3400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514350" lvl="0" indent="-51435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zh-TW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哈拿的信心和忍耐</a:t>
            </a: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TW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日期</a:t>
            </a: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满足</a:t>
            </a:r>
            <a:r>
              <a:rPr lang="zh-TW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，撒母耳的</a:t>
            </a: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诞生</a:t>
            </a:r>
            <a:r>
              <a:rPr lang="zh-TW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kumimoji="0" lang="zh-CN" altLang="en-US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>
                <a:solidFill>
                  <a:srgbClr val="FF2600"/>
                </a:solidFill>
              </a:uFill>
              <a:latin typeface="黑体" panose="02010609060101010101" pitchFamily="49" charset="-122"/>
              <a:ea typeface="黑体" panose="02010609060101010101" pitchFamily="49" charset="-122"/>
              <a:sym typeface="PingFang HK Regular"/>
            </a:endParaRPr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kumimoji="0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/>
              <a:ea typeface="SimHei"/>
              <a:sym typeface="SimHei"/>
            </a:endParaRPr>
          </a:p>
        </p:txBody>
      </p:sp>
    </p:spTree>
    <p:extLst>
      <p:ext uri="{BB962C8B-B14F-4D97-AF65-F5344CB8AC3E}">
        <p14:creationId xmlns:p14="http://schemas.microsoft.com/office/powerpoint/2010/main" val="2906837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讲题：在基督里合一"/>
          <p:cNvSpPr txBox="1"/>
          <p:nvPr/>
        </p:nvSpPr>
        <p:spPr>
          <a:xfrm>
            <a:off x="426718" y="392770"/>
            <a:ext cx="6461764" cy="67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lang="zh-CN" altLang="en-US" sz="4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sym typeface="SimHei"/>
              </a:rPr>
              <a:t>总结</a:t>
            </a:r>
            <a:endParaRPr kumimoji="0" sz="42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sym typeface="SimHei"/>
            </a:endParaRPr>
          </a:p>
        </p:txBody>
      </p:sp>
      <p:sp>
        <p:nvSpPr>
          <p:cNvPr id="1142" name="弗2:11-22"/>
          <p:cNvSpPr txBox="1"/>
          <p:nvPr/>
        </p:nvSpPr>
        <p:spPr>
          <a:xfrm>
            <a:off x="426717" y="1295400"/>
            <a:ext cx="6659883" cy="5109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0" lvl="0" indent="0" algn="just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kumimoji="0" lang="zh-TW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哈拿</a:t>
            </a: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祷告说</a:t>
            </a:r>
            <a:r>
              <a:rPr lang="zh-TW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：「我</a:t>
            </a:r>
            <a:r>
              <a:rPr kumimoji="0" lang="zh-TW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的心因</a:t>
            </a: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耶和华快乐</a:t>
            </a:r>
            <a:r>
              <a:rPr kumimoji="0" lang="zh-TW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；我的角因</a:t>
            </a: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耶和华高举</a:t>
            </a:r>
            <a:r>
              <a:rPr kumimoji="0" lang="zh-TW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。我的口向</a:t>
            </a: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仇敌张开</a:t>
            </a:r>
            <a:r>
              <a:rPr kumimoji="0" lang="zh-TW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；我因</a:t>
            </a: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耶和华</a:t>
            </a:r>
            <a:r>
              <a:rPr kumimoji="0" lang="zh-TW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的救恩</a:t>
            </a: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欢欣</a:t>
            </a:r>
            <a:r>
              <a:rPr lang="zh-TW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。」 </a:t>
            </a: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zh-TW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撒</a:t>
            </a:r>
            <a:r>
              <a:rPr kumimoji="0" lang="zh-TW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母耳</a:t>
            </a: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记</a:t>
            </a:r>
            <a:r>
              <a:rPr kumimoji="0" lang="zh-TW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上 </a:t>
            </a:r>
            <a:r>
              <a:rPr kumimoji="0" lang="en-US" altLang="zh-TW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2:1</a:t>
            </a: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）</a:t>
            </a:r>
            <a:endParaRPr kumimoji="0" lang="en-US" altLang="zh-TW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>
                <a:solidFill>
                  <a:srgbClr val="FF2600"/>
                </a:solidFill>
              </a:uFill>
              <a:latin typeface="黑体" panose="02010609060101010101" pitchFamily="49" charset="-122"/>
              <a:ea typeface="黑体" panose="02010609060101010101" pitchFamily="49" charset="-122"/>
              <a:sym typeface="PingFang HK Regular"/>
            </a:endParaRPr>
          </a:p>
          <a:p>
            <a:pPr marL="0" marR="0" lvl="0" indent="0" algn="just" defTabSz="457200" rtl="0" eaLnBrk="0" fontAlgn="base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旧约</a:t>
            </a:r>
            <a:r>
              <a:rPr kumimoji="0" lang="zh-TW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哈拿的</a:t>
            </a: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颂歌常</a:t>
            </a: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新约马利亚</a:t>
            </a:r>
            <a:r>
              <a:rPr kumimoji="0" lang="zh-TW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因</a:t>
            </a: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圣灵感孕</a:t>
            </a:r>
            <a:r>
              <a:rPr kumimoji="0" lang="zh-TW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的</a:t>
            </a: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颂歌</a:t>
            </a:r>
            <a:r>
              <a:rPr kumimoji="0" lang="zh-TW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相比美。</a:t>
            </a:r>
            <a:endParaRPr kumimoji="0" lang="en-US" altLang="zh-TW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>
                <a:solidFill>
                  <a:srgbClr val="FF2600"/>
                </a:solidFill>
              </a:uFill>
              <a:latin typeface="黑体" panose="02010609060101010101" pitchFamily="49" charset="-122"/>
              <a:ea typeface="黑体" panose="02010609060101010101" pitchFamily="49" charset="-122"/>
              <a:sym typeface="PingFang HK Regular"/>
            </a:endParaRPr>
          </a:p>
          <a:p>
            <a:pPr marL="0" marR="0" lvl="0" indent="0" algn="just" defTabSz="457200" rtl="0" eaLnBrk="0" fontAlgn="base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zh-TW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弟兄姊妹，</a:t>
            </a: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不论处境</a:t>
            </a:r>
            <a:r>
              <a:rPr kumimoji="0" lang="zh-TW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遭遇如何，</a:t>
            </a: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我们</a:t>
            </a: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能够</a:t>
            </a: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对</a:t>
            </a:r>
            <a:r>
              <a:rPr kumimoji="0" lang="zh-TW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神的</a:t>
            </a: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公义</a:t>
            </a:r>
            <a:r>
              <a:rPr kumimoji="0" lang="zh-TW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、</a:t>
            </a: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慈爱</a:t>
            </a:r>
            <a:r>
              <a:rPr kumimoji="0" lang="zh-TW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、</a:t>
            </a: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怜悯</a:t>
            </a:r>
            <a:r>
              <a:rPr kumimoji="0" lang="zh-TW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、能力和保守，常常</a:t>
            </a: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存着信心与忍耐吗</a:t>
            </a:r>
            <a:r>
              <a:rPr kumimoji="0" lang="zh-TW" alt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26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sym typeface="PingFang HK Regular"/>
              </a:rPr>
              <a:t>？</a:t>
            </a:r>
            <a:endParaRPr kumimoji="0" lang="zh-CN" altLang="en-US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>
                <a:solidFill>
                  <a:srgbClr val="FF2600"/>
                </a:solidFill>
              </a:uFill>
              <a:latin typeface="黑体" panose="02010609060101010101" pitchFamily="49" charset="-122"/>
              <a:ea typeface="黑体" panose="02010609060101010101" pitchFamily="49" charset="-122"/>
              <a:sym typeface="PingFang HK Regular"/>
            </a:endParaRPr>
          </a:p>
        </p:txBody>
      </p:sp>
      <p:sp>
        <p:nvSpPr>
          <p:cNvPr id="5" name="弗2:11-22">
            <a:extLst>
              <a:ext uri="{FF2B5EF4-FFF2-40B4-BE49-F238E27FC236}">
                <a16:creationId xmlns:a16="http://schemas.microsoft.com/office/drawing/2014/main" id="{ED8F7008-C476-43A3-BE88-3B28D553AA57}"/>
              </a:ext>
            </a:extLst>
          </p:cNvPr>
          <p:cNvSpPr txBox="1"/>
          <p:nvPr/>
        </p:nvSpPr>
        <p:spPr>
          <a:xfrm>
            <a:off x="320040" y="1143000"/>
            <a:ext cx="67665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kumimoji="0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/>
              <a:ea typeface="SimHei"/>
              <a:sym typeface="SimHei"/>
            </a:endParaRPr>
          </a:p>
        </p:txBody>
      </p:sp>
    </p:spTree>
    <p:extLst>
      <p:ext uri="{BB962C8B-B14F-4D97-AF65-F5344CB8AC3E}">
        <p14:creationId xmlns:p14="http://schemas.microsoft.com/office/powerpoint/2010/main" val="30643695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5.xml><?xml version="1.0" encoding="utf-8"?>
<a:theme xmlns:a="http://schemas.openxmlformats.org/drawingml/2006/main" name="1_Muster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7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Muster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1658</TotalTime>
  <Words>503</Words>
  <Application>Microsoft Office PowerPoint</Application>
  <PresentationFormat>全屏显示(4:3)</PresentationFormat>
  <Paragraphs>48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8</vt:i4>
      </vt:variant>
      <vt:variant>
        <vt:lpstr>幻灯片标题</vt:lpstr>
      </vt:variant>
      <vt:variant>
        <vt:i4>5</vt:i4>
      </vt:variant>
    </vt:vector>
  </HeadingPairs>
  <TitlesOfParts>
    <vt:vector size="19" baseType="lpstr">
      <vt:lpstr>黑体</vt:lpstr>
      <vt:lpstr>黑体</vt:lpstr>
      <vt:lpstr>SimSun</vt:lpstr>
      <vt:lpstr>Arial</vt:lpstr>
      <vt:lpstr>Calibri</vt:lpstr>
      <vt:lpstr>Calibri Light</vt:lpstr>
      <vt:lpstr>3_Benutzerdefiniertes Design</vt:lpstr>
      <vt:lpstr>6_Benutzerdefiniertes Design</vt:lpstr>
      <vt:lpstr>12_Benutzerdefiniertes Design</vt:lpstr>
      <vt:lpstr>5_PPT2</vt:lpstr>
      <vt:lpstr>1_Muster (1)</vt:lpstr>
      <vt:lpstr>7_Benutzerdefiniertes Design</vt:lpstr>
      <vt:lpstr>Muster (1)</vt:lpstr>
      <vt:lpstr>Muster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SONG Pengyang</cp:lastModifiedBy>
  <cp:revision>2483</cp:revision>
  <cp:lastPrinted>2021-04-07T14:28:01Z</cp:lastPrinted>
  <dcterms:created xsi:type="dcterms:W3CDTF">2013-12-13T09:03:28Z</dcterms:created>
  <dcterms:modified xsi:type="dcterms:W3CDTF">2022-08-20T19:57:06Z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