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5" r:id="rId2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20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1" name="Shape 108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6" name="Shape 108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Shape 113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4" name="Shape 113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Shape 113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9" name="Shape 113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Shape 114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9" name="Shape 114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Shape 115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4" name="Shape 115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Shape 115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9" name="Shape 115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Shape 116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4" name="Shape 116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Shape 116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9" name="Shape 116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Shape 117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5" name="Shape 117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Shape 117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0" name="Shape 118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Shape 109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2" name="Shape 109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Shape 118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5" name="Shape 118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Shape 118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0" name="Shape 119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Shape 119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5" name="Shape 119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Shape 119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0" name="Shape 120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Shape 12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5" name="Shape 12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" name="Shape 12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11" name="Shape 12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Shape 109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7" name="Shape 109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Shape 110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2" name="Shape 110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Shape 110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8" name="Shape 110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Shape 111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3" name="Shape 111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" name="Shape 111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8" name="Shape 111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Shape 1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3" name="Shape 1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Shape 112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9" name="Shape 112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2335" y="0"/>
            <a:ext cx="1871672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2999"/>
            <a:ext cx="6732588" cy="3179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5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8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2999"/>
            <a:ext cx="6732588" cy="3179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0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4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5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5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7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2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2999"/>
            <a:ext cx="6732588" cy="3179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5" name="Title Text"/>
          <p:cNvSpPr txBox="1">
            <a:spLocks noGrp="1"/>
          </p:cNvSpPr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2335" y="0"/>
            <a:ext cx="1871672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8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9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8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3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4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6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8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0997" y="1144268"/>
            <a:ext cx="6400807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59" Type="http://schemas.openxmlformats.org/officeDocument/2006/relationships/slideLayout" Target="../slideLayouts/slideLayout59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54" Type="http://schemas.openxmlformats.org/officeDocument/2006/relationships/slideLayout" Target="../slideLayouts/slideLayout54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49" Type="http://schemas.openxmlformats.org/officeDocument/2006/relationships/slideLayout" Target="../slideLayouts/slideLayout49.xml"/><Relationship Id="rId114" Type="http://schemas.openxmlformats.org/officeDocument/2006/relationships/slideLayout" Target="../slideLayouts/slideLayout114.xml"/><Relationship Id="rId119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25" Type="http://schemas.openxmlformats.org/officeDocument/2006/relationships/slideLayout" Target="../slideLayouts/slideLayout25.xml"/><Relationship Id="rId46" Type="http://schemas.openxmlformats.org/officeDocument/2006/relationships/slideLayout" Target="../slideLayouts/slideLayout46.xml"/><Relationship Id="rId67" Type="http://schemas.openxmlformats.org/officeDocument/2006/relationships/slideLayout" Target="../slideLayouts/slideLayout67.xml"/><Relationship Id="rId116" Type="http://schemas.openxmlformats.org/officeDocument/2006/relationships/slideLayout" Target="../slideLayouts/slideLayout11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62" Type="http://schemas.openxmlformats.org/officeDocument/2006/relationships/slideLayout" Target="../slideLayouts/slideLayout62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111" Type="http://schemas.openxmlformats.org/officeDocument/2006/relationships/slideLayout" Target="../slideLayouts/slideLayout111.xml"/><Relationship Id="rId15" Type="http://schemas.openxmlformats.org/officeDocument/2006/relationships/slideLayout" Target="../slideLayouts/slideLayout15.xml"/><Relationship Id="rId36" Type="http://schemas.openxmlformats.org/officeDocument/2006/relationships/slideLayout" Target="../slideLayouts/slideLayout36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sz="1200" b="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426716" y="340357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指教一切事的圣灵</a:t>
            </a:r>
          </a:p>
        </p:txBody>
      </p:sp>
      <p:sp>
        <p:nvSpPr>
          <p:cNvPr id="1084" name="弗2:11-22"/>
          <p:cNvSpPr txBox="1"/>
          <p:nvPr/>
        </p:nvSpPr>
        <p:spPr>
          <a:xfrm>
            <a:off x="426719" y="1295399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约14:15-31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为什么不向世人显现呢？</a:t>
            </a:r>
          </a:p>
        </p:txBody>
      </p:sp>
      <p:sp>
        <p:nvSpPr>
          <p:cNvPr id="1132" name="弗2:11-22"/>
          <p:cNvSpPr txBox="1"/>
          <p:nvPr/>
        </p:nvSpPr>
        <p:spPr>
          <a:xfrm>
            <a:off x="435605" y="1402031"/>
            <a:ext cx="6995160" cy="4257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18-24节</a:t>
            </a:r>
            <a:br/>
            <a:r>
              <a:t>22犹大（不是加略人犹大）问耶稣说：“主啊，为什么要向我们显现，不向世人显现呢？”23耶稣回答说：“人若爱我，就必遵守我的道；我父也必爱他，并且我们要到他那里去，与他同住。24不爱我的人就不遵守我的道。你们所听见的道不是我的，乃是差我来之父的道。//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为什么不向世人显现呢？</a:t>
            </a:r>
          </a:p>
        </p:txBody>
      </p:sp>
      <p:sp>
        <p:nvSpPr>
          <p:cNvPr id="1137" name="弗2:11-22"/>
          <p:cNvSpPr txBox="1"/>
          <p:nvPr/>
        </p:nvSpPr>
        <p:spPr>
          <a:xfrm>
            <a:off x="435605" y="1402031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耶稣说，还有不多的时候，世人不再看见他了，但门徒却仍可以看见！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为什么不向世人显现呢？</a:t>
            </a:r>
          </a:p>
        </p:txBody>
      </p:sp>
      <p:sp>
        <p:nvSpPr>
          <p:cNvPr id="1142" name="弗2:11-22"/>
          <p:cNvSpPr txBox="1"/>
          <p:nvPr/>
        </p:nvSpPr>
        <p:spPr>
          <a:xfrm>
            <a:off x="435605" y="1402031"/>
            <a:ext cx="6995160" cy="612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有一位朋友说，神为什么不让人见到祂！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为什么不向世人显现呢？</a:t>
            </a:r>
          </a:p>
        </p:txBody>
      </p:sp>
      <p:sp>
        <p:nvSpPr>
          <p:cNvPr id="1147" name="弗2:11-22"/>
          <p:cNvSpPr txBox="1"/>
          <p:nvPr/>
        </p:nvSpPr>
        <p:spPr>
          <a:xfrm>
            <a:off x="435605" y="1402031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耶稣说：“我为审判到这世上来，叫不能看见的，可以看见；能看见的，反瞎了眼。”（约9:39）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为什么不向世人显现呢？</a:t>
            </a:r>
          </a:p>
        </p:txBody>
      </p:sp>
      <p:sp>
        <p:nvSpPr>
          <p:cNvPr id="1152" name="弗2:11-22"/>
          <p:cNvSpPr txBox="1"/>
          <p:nvPr/>
        </p:nvSpPr>
        <p:spPr>
          <a:xfrm>
            <a:off x="435605" y="1402031"/>
            <a:ext cx="6995160" cy="1431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rPr dirty="0" err="1"/>
              <a:t>耶稣回答</a:t>
            </a:r>
            <a:r>
              <a:rPr lang="zh-CN" altLang="en-US" dirty="0"/>
              <a:t>犹大</a:t>
            </a:r>
            <a:r>
              <a:rPr dirty="0"/>
              <a:t>，说：“</a:t>
            </a:r>
            <a:r>
              <a:rPr dirty="0" err="1"/>
              <a:t>人若爱我，就必遵守我的道；我父也必爱他，并且我们要到他那里去，与他同住</a:t>
            </a:r>
            <a:r>
              <a:rPr dirty="0"/>
              <a:t>。”（约14:23）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为什么不向世人显现呢？</a:t>
            </a:r>
          </a:p>
        </p:txBody>
      </p:sp>
      <p:sp>
        <p:nvSpPr>
          <p:cNvPr id="1157" name="弗2:11-22"/>
          <p:cNvSpPr txBox="1"/>
          <p:nvPr/>
        </p:nvSpPr>
        <p:spPr>
          <a:xfrm>
            <a:off x="435605" y="1402031"/>
            <a:ext cx="6995160" cy="178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这不是一个条件。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不爱耶稣，也不会听从圣灵。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圣灵不会强迫人去听他的。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为什么不向世人显现呢？</a:t>
            </a:r>
          </a:p>
        </p:txBody>
      </p:sp>
      <p:sp>
        <p:nvSpPr>
          <p:cNvPr id="1162" name="弗2:11-22"/>
          <p:cNvSpPr txBox="1"/>
          <p:nvPr/>
        </p:nvSpPr>
        <p:spPr>
          <a:xfrm>
            <a:off x="435605" y="1402031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不是神有没有工作，</a:t>
            </a:r>
            <a:br/>
            <a:r>
              <a:t>而是人心刚硬，不愿接受。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为什么不向世人显现呢？</a:t>
            </a:r>
          </a:p>
        </p:txBody>
      </p:sp>
      <p:sp>
        <p:nvSpPr>
          <p:cNvPr id="1167" name="弗2:11-22"/>
          <p:cNvSpPr txBox="1"/>
          <p:nvPr/>
        </p:nvSpPr>
        <p:spPr>
          <a:xfrm>
            <a:off x="435605" y="1402031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耶稣说：“你因看见了我才信；那没有看见就信的有福了。”（约20:29）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指教一切事的圣灵</a:t>
            </a:r>
          </a:p>
        </p:txBody>
      </p:sp>
      <p:sp>
        <p:nvSpPr>
          <p:cNvPr id="1173" name="弗2:11-22"/>
          <p:cNvSpPr txBox="1"/>
          <p:nvPr/>
        </p:nvSpPr>
        <p:spPr>
          <a:xfrm>
            <a:off x="435605" y="1402031"/>
            <a:ext cx="6995160" cy="321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我们看25-29节。</a:t>
            </a:r>
            <a:br/>
            <a:r>
              <a:t>//25“我还与你们同住的时候，已将这些话对你们说了。26但保惠师，就是父因我的名所要差来的圣灵，他要将一切的事指教你们，并且要叫你们想起我对你们所说的一切话。//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指教一切事的圣灵</a:t>
            </a:r>
          </a:p>
        </p:txBody>
      </p:sp>
      <p:sp>
        <p:nvSpPr>
          <p:cNvPr id="1178" name="弗2:11-22"/>
          <p:cNvSpPr txBox="1"/>
          <p:nvPr/>
        </p:nvSpPr>
        <p:spPr>
          <a:xfrm>
            <a:off x="435605" y="1402031"/>
            <a:ext cx="6995160" cy="3342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圣灵的工作，</a:t>
            </a:r>
            <a:br/>
            <a:r>
              <a:t>不能脱离耶稣的身分和职事来理解。</a:t>
            </a:r>
          </a:p>
          <a:p>
            <a:pPr defTabSz="457200">
              <a:spcBef>
                <a:spcPts val="500"/>
              </a:spcBef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任何有关圣灵的教导或经验，</a:t>
            </a:r>
            <a:br/>
            <a:r>
              <a:t>一旦离开了耶稣基督的教导，就濒临异端的边缘。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讲题：在基督里合一"/>
          <p:cNvSpPr txBox="1"/>
          <p:nvPr/>
        </p:nvSpPr>
        <p:spPr>
          <a:xfrm>
            <a:off x="256240" y="322584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90" name="弗2:11-22"/>
          <p:cNvSpPr txBox="1"/>
          <p:nvPr/>
        </p:nvSpPr>
        <p:spPr>
          <a:xfrm>
            <a:off x="435605" y="1402029"/>
            <a:ext cx="6995160" cy="1717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/>
              <a:t>约14:1-14，耶稣是道路、真理、生命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/>
              <a:t>今天看接下来的经文，指教一切事的圣灵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指教一切事的圣灵</a:t>
            </a:r>
          </a:p>
        </p:txBody>
      </p:sp>
      <p:sp>
        <p:nvSpPr>
          <p:cNvPr id="1183" name="弗2:11-22"/>
          <p:cNvSpPr txBox="1"/>
          <p:nvPr/>
        </p:nvSpPr>
        <p:spPr>
          <a:xfrm>
            <a:off x="435605" y="1402031"/>
            <a:ext cx="6995160" cy="269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在约壹4:2-3，</a:t>
            </a:r>
            <a:br/>
            <a:r>
              <a:t>“凡灵认耶稣基督是成了肉身来的，就是出于神的；从此你们可以认出神的灵来。凡灵不认耶稣，就不是出于神，这是那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基督者的灵。”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指教一切事的圣灵</a:t>
            </a:r>
          </a:p>
        </p:txBody>
      </p:sp>
      <p:sp>
        <p:nvSpPr>
          <p:cNvPr id="1188" name="弗2:11-22"/>
          <p:cNvSpPr txBox="1"/>
          <p:nvPr/>
        </p:nvSpPr>
        <p:spPr>
          <a:xfrm>
            <a:off x="435605" y="1402031"/>
            <a:ext cx="6995160" cy="269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在约壹4:7-8</a:t>
            </a:r>
            <a:br/>
            <a:r>
              <a:t>“亲爱的弟兄啊，我们应当彼此相爱，因为爱是从神来的。凡有爱心的，都是由神而生，并且认识神。没有爱心的，就不认识神，因为神就是爱。”（约壹4:7-8）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指教一切事的圣灵</a:t>
            </a:r>
          </a:p>
        </p:txBody>
      </p:sp>
      <p:sp>
        <p:nvSpPr>
          <p:cNvPr id="1193" name="弗2:11-22"/>
          <p:cNvSpPr txBox="1"/>
          <p:nvPr/>
        </p:nvSpPr>
        <p:spPr>
          <a:xfrm>
            <a:off x="435605" y="1402031"/>
            <a:ext cx="6995160" cy="269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圣灵指教我们想起耶稣对门徒的教导，</a:t>
            </a:r>
            <a:br/>
            <a:r>
              <a:t>祂的救赎工作，</a:t>
            </a:r>
            <a:br/>
            <a:r>
              <a:t>但这不是停留在他们自己的得救，</a:t>
            </a:r>
            <a:br/>
            <a:r>
              <a:t>而是继续建立教会，</a:t>
            </a:r>
            <a:br/>
            <a:r>
              <a:t>将得救的人增加，福音广传。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指教一切事的圣灵</a:t>
            </a:r>
          </a:p>
        </p:txBody>
      </p:sp>
      <p:sp>
        <p:nvSpPr>
          <p:cNvPr id="1198" name="弗2:11-22"/>
          <p:cNvSpPr txBox="1"/>
          <p:nvPr/>
        </p:nvSpPr>
        <p:spPr>
          <a:xfrm>
            <a:off x="435605" y="1402031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《给初信者》说到圣灵的感动，</a:t>
            </a:r>
            <a:br/>
            <a:r>
              <a:t>有两个原则：</a:t>
            </a:r>
            <a:br/>
            <a:r>
              <a:t>第一，圣灵的感动必定符合圣经的原则。第二，圣灵的感动会临到有关当事人。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指教一切事的圣灵</a:t>
            </a:r>
          </a:p>
        </p:txBody>
      </p:sp>
      <p:sp>
        <p:nvSpPr>
          <p:cNvPr id="1203" name="弗2:11-22"/>
          <p:cNvSpPr txBox="1"/>
          <p:nvPr/>
        </p:nvSpPr>
        <p:spPr>
          <a:xfrm>
            <a:off x="435605" y="1402031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圣灵的工作是帮助神的子民得救，</a:t>
            </a:r>
            <a:br/>
            <a:r>
              <a:t>建立教会，将得救的人增加，福音广传。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讲题：在基督里合一"/>
          <p:cNvSpPr txBox="1"/>
          <p:nvPr/>
        </p:nvSpPr>
        <p:spPr>
          <a:xfrm>
            <a:off x="426716" y="340357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1209" name="弗2:11-22"/>
          <p:cNvSpPr txBox="1"/>
          <p:nvPr/>
        </p:nvSpPr>
        <p:spPr>
          <a:xfrm>
            <a:off x="426719" y="1295399"/>
            <a:ext cx="6995160" cy="3926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这两次讲道中，简单说了三一神的关系。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圣子耶稣基督彰显了天父。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而圣灵成全了救恩，使人从耶稣基督身上，认识天父，相信耶稣基督。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圣灵降临在信徒身上，帮助神的子民得救，建立教会，将得救的人增加，直到地极，福音广传。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讲题：在基督里合一"/>
          <p:cNvSpPr txBox="1"/>
          <p:nvPr/>
        </p:nvSpPr>
        <p:spPr>
          <a:xfrm>
            <a:off x="256240" y="322584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95" name="弗2:11-22"/>
          <p:cNvSpPr txBox="1"/>
          <p:nvPr/>
        </p:nvSpPr>
        <p:spPr>
          <a:xfrm>
            <a:off x="435605" y="1402030"/>
            <a:ext cx="6995160" cy="612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我们接触慕道朋友⋯⋯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讲题：在基督里合一"/>
          <p:cNvSpPr txBox="1"/>
          <p:nvPr/>
        </p:nvSpPr>
        <p:spPr>
          <a:xfrm>
            <a:off x="256240" y="322584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100" name="弗2:11-22"/>
          <p:cNvSpPr txBox="1"/>
          <p:nvPr/>
        </p:nvSpPr>
        <p:spPr>
          <a:xfrm>
            <a:off x="435605" y="1402030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唯有去投入尝试，与神建立关系，</a:t>
            </a:r>
            <a:br/>
            <a:r>
              <a:t>才能够真正认识神。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耶稣应许赐圣灵</a:t>
            </a:r>
          </a:p>
        </p:txBody>
      </p:sp>
      <p:sp>
        <p:nvSpPr>
          <p:cNvPr id="1106" name="弗2:11-22"/>
          <p:cNvSpPr txBox="1"/>
          <p:nvPr/>
        </p:nvSpPr>
        <p:spPr>
          <a:xfrm>
            <a:off x="435605" y="1402031"/>
            <a:ext cx="6995160" cy="3216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/>
              <a:t>约14:15-17</a:t>
            </a:r>
            <a:br>
              <a:rPr dirty="0"/>
            </a:br>
            <a:r>
              <a:rPr dirty="0"/>
              <a:t>//你们若爱我，就必遵守我的命令。我要求父，父就另外赐给你们一位保惠师，叫他永</a:t>
            </a:r>
            <a:r>
              <a:rPr dirty="0"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rPr dirty="0"/>
              <a:t>与你们同在，就是真理的圣灵，乃世人不能接受的；因为不见他，也不认识他。你们却认识他，因他常与你们同在，也要在你们里面。//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耶稣应许赐圣灵</a:t>
            </a:r>
          </a:p>
        </p:txBody>
      </p:sp>
      <p:sp>
        <p:nvSpPr>
          <p:cNvPr id="1111" name="弗2:11-22"/>
          <p:cNvSpPr txBox="1"/>
          <p:nvPr/>
        </p:nvSpPr>
        <p:spPr>
          <a:xfrm>
            <a:off x="435605" y="1402031"/>
            <a:ext cx="6995160" cy="477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我们在受洗时，圣灵进入受洗者的新生命中。</a:t>
            </a:r>
            <a:br/>
            <a:r>
              <a:t>耶稣说：“人若不是从水和圣灵生的，就不能进神的国。”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约3: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5) </a:t>
            </a:r>
            <a:br>
              <a:rPr>
                <a:latin typeface="Arial Narrow"/>
                <a:ea typeface="Arial Narrow"/>
                <a:cs typeface="Arial Narrow"/>
                <a:sym typeface="Arial Narrow"/>
              </a:rPr>
            </a:br>
            <a:r>
              <a:t>保罗说：“他救了我们，并不是因我们自己所行的义，而是照他的怜悯，借着重生的洗和圣灵的更新。圣灵就是神借着我们的救主耶稣基督厚厚地浇灌在我们身上的，”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(</a:t>
            </a:r>
            <a:r>
              <a:t>多3:</a:t>
            </a:r>
            <a:r>
              <a:rPr>
                <a:latin typeface="Arial Narrow"/>
                <a:ea typeface="Arial Narrow"/>
                <a:cs typeface="Arial Narrow"/>
                <a:sym typeface="Arial Narrow"/>
              </a:rPr>
              <a:t>5-6)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耶稣应许赐圣灵</a:t>
            </a:r>
          </a:p>
        </p:txBody>
      </p:sp>
      <p:sp>
        <p:nvSpPr>
          <p:cNvPr id="1116" name="弗2:11-22"/>
          <p:cNvSpPr txBox="1"/>
          <p:nvPr/>
        </p:nvSpPr>
        <p:spPr>
          <a:xfrm>
            <a:off x="435605" y="1402031"/>
            <a:ext cx="6995160" cy="269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lvl="3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“保惠师”</a:t>
            </a:r>
            <a:br/>
            <a:r>
              <a:t>另一个翻译是“训慰师”</a:t>
            </a:r>
            <a:br/>
            <a:r>
              <a:t>“辩护者”</a:t>
            </a:r>
            <a:br/>
            <a:r>
              <a:t>“中保”</a:t>
            </a:r>
            <a:br/>
            <a:r>
              <a:t>“帮助者”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耶稣应许赐圣灵</a:t>
            </a:r>
          </a:p>
        </p:txBody>
      </p:sp>
      <p:sp>
        <p:nvSpPr>
          <p:cNvPr id="1121" name="弗2:11-22"/>
          <p:cNvSpPr txBox="1"/>
          <p:nvPr/>
        </p:nvSpPr>
        <p:spPr>
          <a:xfrm>
            <a:off x="435605" y="1402031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圣灵就住在门徒的里面，我们不用往外去寻求证据，由谁去告诉我们神的真实。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讲题：在基督里合一"/>
          <p:cNvSpPr txBox="1"/>
          <p:nvPr/>
        </p:nvSpPr>
        <p:spPr>
          <a:xfrm>
            <a:off x="256240" y="322586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为什么不向世人显现呢？</a:t>
            </a:r>
          </a:p>
        </p:txBody>
      </p:sp>
      <p:sp>
        <p:nvSpPr>
          <p:cNvPr id="1127" name="弗2:11-22"/>
          <p:cNvSpPr txBox="1"/>
          <p:nvPr/>
        </p:nvSpPr>
        <p:spPr>
          <a:xfrm>
            <a:off x="435605" y="1402031"/>
            <a:ext cx="6995160" cy="477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18-24节</a:t>
            </a:r>
            <a:br/>
            <a:r>
              <a:t>//18我不撇下你们为孤儿，我必到你们这里来。19还有不多的时候，世人不再看见我，你们却看见我；因为我活着，你们也要活着。20到那日，你们就知道我在父里面，你们在我里面，我也在你们里面。21有了我的命令又遵守的，这人就是爱我的；爱我的必蒙我父爱他，我也要爱他，并且要向他显现。”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1403</Words>
  <Application>Microsoft Office PowerPoint</Application>
  <PresentationFormat>Bildschirmpräsentation (4:3)</PresentationFormat>
  <Paragraphs>183</Paragraphs>
  <Slides>25</Slides>
  <Notes>25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3" baseType="lpstr">
      <vt:lpstr>PingFang HK Regular</vt:lpstr>
      <vt:lpstr>PingFang SC Regular</vt:lpstr>
      <vt:lpstr>SimHei</vt:lpstr>
      <vt:lpstr>SimSun</vt:lpstr>
      <vt:lpstr>Arial Narrow</vt:lpstr>
      <vt:lpstr>Calibri</vt:lpstr>
      <vt:lpstr>Calibri Light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Dongdong</cp:lastModifiedBy>
  <cp:revision>5</cp:revision>
  <dcterms:modified xsi:type="dcterms:W3CDTF">2022-07-26T00:17:41Z</dcterms:modified>
</cp:coreProperties>
</file>