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3" r:id="rId2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20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Shape 107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2" name="Shape 107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Shape 10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7" name="Shape 10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Shape 11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4" name="Shape 11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Shape 1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9" name="Shape 1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5" name="Shape 1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0" name="Shape 114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5" name="Shape 114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Shape 11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0" name="Shape 1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5" name="Shape 1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Shape 11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0" name="Shape 1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Shape 11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6" name="Shape 1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Shape 1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1" name="Shape 1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Shape 10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3" name="Shape 10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Shape 11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6" name="Shape 11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Shape 11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1" name="Shape 11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6" name="Shape 11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Shape 1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2" name="Shape 1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Shape 10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8" name="Shape 10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Shape 109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3" name="Shape 10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Shape 10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8" name="Shape 10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Shape 110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4" name="Shape 110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Shape 110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9" name="Shape 110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Shape 11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4" name="Shape 11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Shape 11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9" name="Shape 1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70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4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5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70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theme" Target="../theme/theme1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讲题：在基督里合一"/>
          <p:cNvSpPr txBox="1"/>
          <p:nvPr/>
        </p:nvSpPr>
        <p:spPr>
          <a:xfrm>
            <a:off x="426716" y="340357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耶稣是道路、真理、生命</a:t>
            </a:r>
          </a:p>
        </p:txBody>
      </p:sp>
      <p:sp>
        <p:nvSpPr>
          <p:cNvPr id="1075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约14:1-14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耶稣基督是“道路”</a:t>
            </a:r>
          </a:p>
        </p:txBody>
      </p:sp>
      <p:sp>
        <p:nvSpPr>
          <p:cNvPr id="1122" name="弗2:11-22"/>
          <p:cNvSpPr txBox="1"/>
          <p:nvPr/>
        </p:nvSpPr>
        <p:spPr>
          <a:xfrm>
            <a:off x="435605" y="1402033"/>
            <a:ext cx="6995160" cy="17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例子1：头号通辑犯。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例子2：英国作家鲁益师的作品《梦幻巴士》，描述一个有钱商人，去到天堂⋯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耶稣基督是“道路”</a:t>
            </a:r>
          </a:p>
        </p:txBody>
      </p:sp>
      <p:sp>
        <p:nvSpPr>
          <p:cNvPr id="1127" name="弗2:11-22"/>
          <p:cNvSpPr txBox="1"/>
          <p:nvPr/>
        </p:nvSpPr>
        <p:spPr>
          <a:xfrm>
            <a:off x="435605" y="1402033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耶稣是道路，若不借着祂，没有人能到父那里去。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我们无法靠自己。耶稣的道路，告诉我们，一切都是恩典，是借着耶稣基督在十架上所成就的救恩而成就这条道路的，不是靠着我们的功德，好行为而配得的。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耶稣基督是“真理”</a:t>
            </a:r>
          </a:p>
        </p:txBody>
      </p:sp>
      <p:sp>
        <p:nvSpPr>
          <p:cNvPr id="1133" name="弗2:11-22"/>
          <p:cNvSpPr txBox="1"/>
          <p:nvPr/>
        </p:nvSpPr>
        <p:spPr>
          <a:xfrm>
            <a:off x="435605" y="1402033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腓力问了另一个问题，在第8节，“</a:t>
            </a:r>
            <a:r>
              <a:rPr>
                <a:solidFill>
                  <a:srgbClr val="AAAAAA"/>
                </a:solidFill>
              </a:rPr>
              <a:t>8</a:t>
            </a:r>
            <a:r>
              <a:t>腓力对他说：“求主将父显给我们看，我们就知足了。”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耶稣基督是“真理”</a:t>
            </a:r>
          </a:p>
        </p:txBody>
      </p:sp>
      <p:sp>
        <p:nvSpPr>
          <p:cNvPr id="1138" name="弗2:11-22"/>
          <p:cNvSpPr txBox="1"/>
          <p:nvPr/>
        </p:nvSpPr>
        <p:spPr>
          <a:xfrm>
            <a:off x="435605" y="1402033"/>
            <a:ext cx="6995160" cy="477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耶稣的回应说：“9  …腓力，我与你们同在这样长久，你还不认识我吗？人看见了我，就是看见了父；你怎么说『将父显给我们看』呢？</a:t>
            </a:r>
            <a:r>
              <a:rPr>
                <a:solidFill>
                  <a:srgbClr val="AAAAAA"/>
                </a:solidFill>
              </a:rPr>
              <a:t>10</a:t>
            </a:r>
            <a:r>
              <a:t>我在父里面，父在我里面，你不信吗？我对你们所说的话，不是凭着自己说的，乃是住在我里面的父做他自己的事。</a:t>
            </a:r>
            <a:r>
              <a:rPr>
                <a:solidFill>
                  <a:srgbClr val="AAAAAA"/>
                </a:solidFill>
              </a:rPr>
              <a:t>11</a:t>
            </a:r>
            <a:r>
              <a:t>你们当信我，我在父里面，父在我里面；即或不信，也当因我所做的事信我。”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耶稣基督是“真理”</a:t>
            </a:r>
          </a:p>
        </p:txBody>
      </p:sp>
      <p:sp>
        <p:nvSpPr>
          <p:cNvPr id="1143" name="弗2:11-22"/>
          <p:cNvSpPr txBox="1"/>
          <p:nvPr/>
        </p:nvSpPr>
        <p:spPr>
          <a:xfrm>
            <a:off x="435605" y="1402033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这是一个很重要的启示观，看见了耶稣，就是看见了父。没有这个启示，许多人凭着自己对神的宗教想象，扭曲了神的心意，以恐惧操控人，奴役人。假借神圣的名义发动战争，侵略国家，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t>害无辜的人民。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耶稣基督是“真理”</a:t>
            </a:r>
          </a:p>
        </p:txBody>
      </p:sp>
      <p:sp>
        <p:nvSpPr>
          <p:cNvPr id="1148" name="弗2:11-22"/>
          <p:cNvSpPr txBox="1"/>
          <p:nvPr/>
        </p:nvSpPr>
        <p:spPr>
          <a:xfrm>
            <a:off x="435605" y="1402033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耶稣所启示的，让人看见的天父，是一个慈爱的天父，“神爱世人，甚至将他的独生子赐给他们，叫一切信他的，不致灭亡，反得永生。”（约3:16）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耶稣基督是“真理”</a:t>
            </a:r>
          </a:p>
        </p:txBody>
      </p:sp>
      <p:sp>
        <p:nvSpPr>
          <p:cNvPr id="1153" name="弗2:11-22"/>
          <p:cNvSpPr txBox="1"/>
          <p:nvPr/>
        </p:nvSpPr>
        <p:spPr>
          <a:xfrm>
            <a:off x="435605" y="1402033"/>
            <a:ext cx="6995160" cy="3363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耶稣说：“你们必晓得真理，真理必叫你们得以自由。”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8:32)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又说：“求你用真理使他们成圣；你的道就是真理。”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17:17)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罗马巡抚官长彼拉多审问耶稣时说，“真理是什么呢？”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18:38)</a:t>
            </a:r>
            <a:r>
              <a:t>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耶稣基督是“真理”</a:t>
            </a:r>
          </a:p>
        </p:txBody>
      </p:sp>
      <p:sp>
        <p:nvSpPr>
          <p:cNvPr id="1158" name="弗2:11-22"/>
          <p:cNvSpPr txBox="1"/>
          <p:nvPr/>
        </p:nvSpPr>
        <p:spPr>
          <a:xfrm>
            <a:off x="435605" y="1402033"/>
            <a:ext cx="6995160" cy="432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从耶稣所说的话，所做的事，我们可以认识父，祂是慈爱的，祂没有仇恨、恐惧、不说谎话，在耶稣基督的牺牲中，体会到天父的慈爱。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耶稣启示的，属于天父的世界，不会是强权就是真理，谁大谁恶谁正确，而是着重对人的寛恕，怜悯，体谅。我们看见耶稣指责虚假的敬虔，法利赛人的假冒为善。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耶稣基督是“生命”</a:t>
            </a:r>
          </a:p>
        </p:txBody>
      </p:sp>
      <p:sp>
        <p:nvSpPr>
          <p:cNvPr id="1164" name="弗2:11-22"/>
          <p:cNvSpPr txBox="1"/>
          <p:nvPr/>
        </p:nvSpPr>
        <p:spPr>
          <a:xfrm>
            <a:off x="435605" y="1402033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耶稣是道路、真理、生命。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透过耶稣我们可以往父那里去，透过耶稣我们认识到天父是慈爱的，透过耶稣，我们得着更丰盛的生命。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耶稣基督是“生命”</a:t>
            </a:r>
          </a:p>
        </p:txBody>
      </p:sp>
      <p:sp>
        <p:nvSpPr>
          <p:cNvPr id="1169" name="弗2:11-22"/>
          <p:cNvSpPr txBox="1"/>
          <p:nvPr/>
        </p:nvSpPr>
        <p:spPr>
          <a:xfrm>
            <a:off x="435605" y="1402033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耶稣却成为人类的榜样，展现了怎样人怎样顺从天父的旨意。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81" name="弗2:11-22"/>
          <p:cNvSpPr txBox="1"/>
          <p:nvPr/>
        </p:nvSpPr>
        <p:spPr>
          <a:xfrm>
            <a:off x="435605" y="1402031"/>
            <a:ext cx="6995160" cy="17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伊斯兰教的神和基督教的神，</a:t>
            </a:r>
            <a:br/>
            <a:r>
              <a:t>是同一位神吗？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耶稣基督是“生命”</a:t>
            </a:r>
          </a:p>
        </p:txBody>
      </p:sp>
      <p:sp>
        <p:nvSpPr>
          <p:cNvPr id="1174" name="弗2:11-22"/>
          <p:cNvSpPr txBox="1"/>
          <p:nvPr/>
        </p:nvSpPr>
        <p:spPr>
          <a:xfrm>
            <a:off x="435605" y="1402033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耶稣的能力，是因为“我在父里面，父在我里面”（约14:10）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而门徒的能力在于“我是葡萄树，你们是枝子。常在我里面的，我也常在他里面，这人就多结果子；因为离了我，你们就不能做什么。”（约15:5）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耶稣基督是“生命”</a:t>
            </a:r>
          </a:p>
        </p:txBody>
      </p:sp>
      <p:sp>
        <p:nvSpPr>
          <p:cNvPr id="1179" name="弗2:11-22"/>
          <p:cNvSpPr txBox="1"/>
          <p:nvPr/>
        </p:nvSpPr>
        <p:spPr>
          <a:xfrm>
            <a:off x="435605" y="1402033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保罗说：“</a:t>
            </a:r>
            <a:r>
              <a:rPr sz="1381">
                <a:solidFill>
                  <a:srgbClr val="AAAAAA"/>
                </a:solidFill>
              </a:rPr>
              <a:t>20</a:t>
            </a:r>
            <a:r>
              <a:t>我已经与基督同钉十字架，现在活着的不再是我，乃是基督在我里面活着；”（加2:20）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耶稣基督是“生命”</a:t>
            </a:r>
          </a:p>
        </p:txBody>
      </p:sp>
      <p:sp>
        <p:nvSpPr>
          <p:cNvPr id="1184" name="弗2:11-22"/>
          <p:cNvSpPr txBox="1"/>
          <p:nvPr/>
        </p:nvSpPr>
        <p:spPr>
          <a:xfrm>
            <a:off x="435605" y="1402033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耶稣说，“</a:t>
            </a:r>
            <a:r>
              <a:rPr dirty="0" err="1"/>
              <a:t>因为凡要救自己生命的，要丧失生命；凡为我丧失生命的，要得着生命</a:t>
            </a:r>
            <a:r>
              <a:rPr dirty="0"/>
              <a:t>。”（太16：25）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/>
              <a:t>当我们作为基督徒的时候，就是将生命的主权移交给神，不再以自我作心中的王，我们才能真实经验到平静安</a:t>
            </a:r>
            <a:r>
              <a:rPr dirty="0" err="1">
                <a:latin typeface="PingFang SC Regular"/>
                <a:ea typeface="PingFang SC Regular"/>
                <a:cs typeface="PingFang SC Regular"/>
                <a:sym typeface="PingFang SC Regular"/>
              </a:rPr>
              <a:t>稳</a:t>
            </a:r>
            <a:r>
              <a:rPr dirty="0" err="1"/>
              <a:t>的生命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讲题：在基督里合一"/>
          <p:cNvSpPr txBox="1"/>
          <p:nvPr/>
        </p:nvSpPr>
        <p:spPr>
          <a:xfrm>
            <a:off x="426716" y="340357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90" name="弗2:11-22"/>
          <p:cNvSpPr txBox="1"/>
          <p:nvPr/>
        </p:nvSpPr>
        <p:spPr>
          <a:xfrm>
            <a:off x="426719" y="1295399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耶稣说：“我就是道路、真理、生命。”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我们唯有透过耶稣基督，才能去到父那里去，才能认识慈爱的天父，连结着耶稣基督，才能够得着生命。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86" name="弗2:11-22"/>
          <p:cNvSpPr txBox="1"/>
          <p:nvPr/>
        </p:nvSpPr>
        <p:spPr>
          <a:xfrm>
            <a:off x="435605" y="1402031"/>
            <a:ext cx="6995160" cy="5140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lnSpc>
                <a:spcPct val="120000"/>
              </a:lnSpc>
              <a:defRPr sz="20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这里引述福音联盟的网上文章：//伊斯兰教关于神单一性（tawhid）的教义。</a:t>
            </a:r>
            <a:r>
              <a:rPr>
                <a:solidFill>
                  <a:srgbClr val="FF2600"/>
                </a:solidFill>
              </a:rPr>
              <a:t>伊斯兰教的神是不可分割的、单一的。他是完全、与人类无关的创造者和审判者，人类应该敬拜他、顺服他。因为安拉的这种无关性，安拉不可能与人建立关系，安拉不能够在亲密的、个人性的关系上与人亲近。</a:t>
            </a:r>
            <a:r>
              <a:t>穆斯林学者伊斯玛仪·R. 法鲁奇（Isma'il al-Faruqi）说明了关于安拉的伊斯兰教义与基督教有鲜明差异。他写道，在伊斯兰教中，“</a:t>
            </a:r>
            <a:r>
              <a:rPr>
                <a:solidFill>
                  <a:srgbClr val="FF2600"/>
                </a:solidFill>
              </a:rPr>
              <a:t>（安拉）不以任何方式向任何人启示他自己，安拉只启示他的意念……基督徒谈论的是神自己向人做出的启示，来自神、关乎神，但这是基督教和伊斯兰教的最大区别。</a:t>
            </a:r>
            <a:r>
              <a:t>”//</a:t>
            </a:r>
          </a:p>
          <a:p>
            <a:pPr defTabSz="457200">
              <a:lnSpc>
                <a:spcPct val="120000"/>
              </a:lnSpc>
              <a:defRPr sz="20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（https://tc.tgcchinese.org/article/do-christians-muslims-worship-same-god）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1" name="弗2:11-22"/>
          <p:cNvSpPr txBox="1"/>
          <p:nvPr/>
        </p:nvSpPr>
        <p:spPr>
          <a:xfrm>
            <a:off x="435605" y="1402031"/>
            <a:ext cx="6995160" cy="6136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透过耶稣基督来认识天父，耶稣就是神本体的真象。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早期教会确立了的</a:t>
            </a:r>
            <a:r>
              <a:rPr>
                <a:solidFill>
                  <a:srgbClr val="FF2600"/>
                </a:solidFill>
              </a:rPr>
              <a:t>“三一神论”</a:t>
            </a:r>
            <a:r>
              <a:t>和</a:t>
            </a:r>
            <a:r>
              <a:rPr>
                <a:solidFill>
                  <a:srgbClr val="FF2600"/>
                </a:solidFill>
              </a:rPr>
              <a:t>“基督神人二性”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建基于耶稣基督在十架上成就的</a:t>
            </a:r>
            <a:r>
              <a:rPr>
                <a:solidFill>
                  <a:srgbClr val="FF2600"/>
                </a:solidFill>
              </a:rPr>
              <a:t>“救赎论”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我们看出伊斯兰教和基督教，所启示的神，不是同一位神。而犹太教也不承认这些教义，虽然都是相信独一真神，但信仰内容却是完全不同的。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6" name="弗2:11-22"/>
          <p:cNvSpPr txBox="1"/>
          <p:nvPr/>
        </p:nvSpPr>
        <p:spPr>
          <a:xfrm>
            <a:off x="435605" y="1402031"/>
            <a:ext cx="6995160" cy="659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耶稣说：“我就是道路、真理、生命；若不借着我，没有人能到父那里去。”（约14:6）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如果我们不坚持这个真理，将耶稣只看为众多先知的其中一个。又或者，认为在耶稣之后，仍然另外有新的启示的话，这就不是基督教，是离开了基督教信仰的基础了。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异端的特色就是否定耶稣基督的独一权威，才能够另立权威。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耶稣基督是“道路”</a:t>
            </a:r>
          </a:p>
        </p:txBody>
      </p:sp>
      <p:sp>
        <p:nvSpPr>
          <p:cNvPr id="1102" name="弗2:11-22"/>
          <p:cNvSpPr txBox="1"/>
          <p:nvPr/>
        </p:nvSpPr>
        <p:spPr>
          <a:xfrm>
            <a:off x="435605" y="1402033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经文背景是耶稣预言自己将要受难，将要离开门徒，耶稣安慰门徒不要忧愁。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第1-4节，耶稣说他的离去，只是暂是的，是要去为门徒预备地方，必会再来接他们到父那里去。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耶稣基督是“道路”</a:t>
            </a:r>
          </a:p>
        </p:txBody>
      </p:sp>
      <p:sp>
        <p:nvSpPr>
          <p:cNvPr id="1107" name="弗2:11-22"/>
          <p:cNvSpPr txBox="1"/>
          <p:nvPr/>
        </p:nvSpPr>
        <p:spPr>
          <a:xfrm>
            <a:off x="435605" y="1402033"/>
            <a:ext cx="6995160" cy="4904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门徒多马首先提出问题，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在第5节，“</a:t>
            </a:r>
            <a:r>
              <a:rPr>
                <a:solidFill>
                  <a:srgbClr val="AAAAAA"/>
                </a:solidFill>
              </a:rPr>
              <a:t>5</a:t>
            </a:r>
            <a:r>
              <a:t>多马对他说：“主啊，我们不知道你往哪里去，怎么知道那条路呢？”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在第6节，耶稣回答说：“</a:t>
            </a:r>
            <a:r>
              <a:rPr>
                <a:solidFill>
                  <a:srgbClr val="AAAAAA"/>
                </a:solidFill>
              </a:rPr>
              <a:t>6</a:t>
            </a:r>
            <a:r>
              <a:t>…我就是道路、真理、生命；若不借着我，没有人能到父那里去。</a:t>
            </a:r>
            <a:r>
              <a:rPr>
                <a:solidFill>
                  <a:srgbClr val="AAAAAA"/>
                </a:solidFill>
              </a:rPr>
              <a:t>7</a:t>
            </a:r>
            <a:r>
              <a:t>你们若认识我，也就认识我的父。从今以后，你们认识他，并且已经看见他。”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耶稣基督是“道路”</a:t>
            </a:r>
          </a:p>
        </p:txBody>
      </p:sp>
      <p:sp>
        <p:nvSpPr>
          <p:cNvPr id="1112" name="弗2:11-22"/>
          <p:cNvSpPr txBox="1"/>
          <p:nvPr/>
        </p:nvSpPr>
        <p:spPr>
          <a:xfrm>
            <a:off x="435605" y="1402033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他指出那条道路不是别的，就是他自己，多马不需要疑惑，耶稣说：“会再来接你们到我那里”，这条路，可以去到天父那里。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这是指人要认识神，从耶稣那里，我们就可以往天父那裡。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耶稣基督是“道路”</a:t>
            </a:r>
          </a:p>
        </p:txBody>
      </p:sp>
      <p:sp>
        <p:nvSpPr>
          <p:cNvPr id="1117" name="弗2:11-22"/>
          <p:cNvSpPr txBox="1"/>
          <p:nvPr/>
        </p:nvSpPr>
        <p:spPr>
          <a:xfrm>
            <a:off x="435605" y="1402033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人可以到天父那里，这并不是出于自己是配得的，而完全是神的恩典，耶稣基督在十字架上成的救赎而得的。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1495</Words>
  <Application>Microsoft Office PowerPoint</Application>
  <PresentationFormat>Bildschirmpräsentation (4:3)</PresentationFormat>
  <Paragraphs>180</Paragraphs>
  <Slides>23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2" baseType="lpstr">
      <vt:lpstr>Helvetica Neue</vt:lpstr>
      <vt:lpstr>PingFang HK Regular</vt:lpstr>
      <vt:lpstr>PingFang SC Regular</vt:lpstr>
      <vt:lpstr>SimHei</vt:lpstr>
      <vt:lpstr>SimSun</vt:lpstr>
      <vt:lpstr>Calibri</vt:lpstr>
      <vt:lpstr>Calibri Light</vt:lpstr>
      <vt:lpstr>Helvetica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Dongdong</cp:lastModifiedBy>
  <cp:revision>1</cp:revision>
  <dcterms:modified xsi:type="dcterms:W3CDTF">2022-07-14T23:33:39Z</dcterms:modified>
</cp:coreProperties>
</file>