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19" r:id="rId1"/>
    <p:sldMasterId id="2147485509" r:id="rId2"/>
    <p:sldMasterId id="2147491713" r:id="rId3"/>
    <p:sldMasterId id="2147492413" r:id="rId4"/>
    <p:sldMasterId id="2147505441" r:id="rId5"/>
    <p:sldMasterId id="2147505452" r:id="rId6"/>
    <p:sldMasterId id="2147505465" r:id="rId7"/>
  </p:sldMasterIdLst>
  <p:notesMasterIdLst>
    <p:notesMasterId r:id="rId25"/>
  </p:notesMasterIdLst>
  <p:handoutMasterIdLst>
    <p:handoutMasterId r:id="rId26"/>
  </p:handoutMasterIdLst>
  <p:sldIdLst>
    <p:sldId id="2091" r:id="rId8"/>
    <p:sldId id="256" r:id="rId9"/>
    <p:sldId id="258" r:id="rId10"/>
    <p:sldId id="260" r:id="rId11"/>
    <p:sldId id="261" r:id="rId12"/>
    <p:sldId id="263" r:id="rId13"/>
    <p:sldId id="264" r:id="rId14"/>
    <p:sldId id="265" r:id="rId15"/>
    <p:sldId id="266" r:id="rId16"/>
    <p:sldId id="268" r:id="rId17"/>
    <p:sldId id="269" r:id="rId18"/>
    <p:sldId id="270" r:id="rId19"/>
    <p:sldId id="271" r:id="rId20"/>
    <p:sldId id="272" r:id="rId21"/>
    <p:sldId id="273" r:id="rId22"/>
    <p:sldId id="275" r:id="rId23"/>
    <p:sldId id="276" r:id="rId24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003300"/>
    <a:srgbClr val="FFFFFF"/>
    <a:srgbClr val="DEEBF7"/>
    <a:srgbClr val="A9AFB5"/>
    <a:srgbClr val="07B5EB"/>
    <a:srgbClr val="50D2FA"/>
    <a:srgbClr val="A7E13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F84CD7-0452-4631-B813-BD255D11A530}" v="134" dt="2022-07-02T10:59:35.50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8861" autoAdjust="0"/>
  </p:normalViewPr>
  <p:slideViewPr>
    <p:cSldViewPr>
      <p:cViewPr varScale="1">
        <p:scale>
          <a:sx n="145" d="100"/>
          <a:sy n="145" d="100"/>
        </p:scale>
        <p:origin x="229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microsoft.com/office/2015/10/relationships/revisionInfo" Target="revisionInfo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uyu Gui" userId="0f266002f048006d" providerId="LiveId" clId="{7BF84CD7-0452-4631-B813-BD255D11A530}"/>
    <pc:docChg chg="undo redo custSel addSld delSld modSld sldOrd">
      <pc:chgData name="shuyu Gui" userId="0f266002f048006d" providerId="LiveId" clId="{7BF84CD7-0452-4631-B813-BD255D11A530}" dt="2022-07-02T10:59:35.500" v="1463"/>
      <pc:docMkLst>
        <pc:docMk/>
      </pc:docMkLst>
      <pc:sldChg chg="add del">
        <pc:chgData name="shuyu Gui" userId="0f266002f048006d" providerId="LiveId" clId="{7BF84CD7-0452-4631-B813-BD255D11A530}" dt="2022-07-02T10:26:05.982" v="1236"/>
        <pc:sldMkLst>
          <pc:docMk/>
          <pc:sldMk cId="0" sldId="256"/>
        </pc:sldMkLst>
      </pc:sldChg>
      <pc:sldChg chg="add del">
        <pc:chgData name="shuyu Gui" userId="0f266002f048006d" providerId="LiveId" clId="{7BF84CD7-0452-4631-B813-BD255D11A530}" dt="2022-07-02T10:26:05.982" v="1236"/>
        <pc:sldMkLst>
          <pc:docMk/>
          <pc:sldMk cId="0" sldId="257"/>
        </pc:sldMkLst>
      </pc:sldChg>
      <pc:sldChg chg="add del">
        <pc:chgData name="shuyu Gui" userId="0f266002f048006d" providerId="LiveId" clId="{7BF84CD7-0452-4631-B813-BD255D11A530}" dt="2022-07-02T10:26:05.982" v="1236"/>
        <pc:sldMkLst>
          <pc:docMk/>
          <pc:sldMk cId="0" sldId="258"/>
        </pc:sldMkLst>
      </pc:sldChg>
      <pc:sldChg chg="add del">
        <pc:chgData name="shuyu Gui" userId="0f266002f048006d" providerId="LiveId" clId="{7BF84CD7-0452-4631-B813-BD255D11A530}" dt="2022-07-02T10:26:05.982" v="1236"/>
        <pc:sldMkLst>
          <pc:docMk/>
          <pc:sldMk cId="0" sldId="259"/>
        </pc:sldMkLst>
      </pc:sldChg>
      <pc:sldChg chg="add del">
        <pc:chgData name="shuyu Gui" userId="0f266002f048006d" providerId="LiveId" clId="{7BF84CD7-0452-4631-B813-BD255D11A530}" dt="2022-07-02T10:26:05.982" v="1236"/>
        <pc:sldMkLst>
          <pc:docMk/>
          <pc:sldMk cId="0" sldId="260"/>
        </pc:sldMkLst>
      </pc:sldChg>
      <pc:sldChg chg="add del">
        <pc:chgData name="shuyu Gui" userId="0f266002f048006d" providerId="LiveId" clId="{7BF84CD7-0452-4631-B813-BD255D11A530}" dt="2022-07-02T10:26:05.982" v="1236"/>
        <pc:sldMkLst>
          <pc:docMk/>
          <pc:sldMk cId="0" sldId="261"/>
        </pc:sldMkLst>
      </pc:sldChg>
      <pc:sldChg chg="add del">
        <pc:chgData name="shuyu Gui" userId="0f266002f048006d" providerId="LiveId" clId="{7BF84CD7-0452-4631-B813-BD255D11A530}" dt="2022-07-02T10:26:05.982" v="1236"/>
        <pc:sldMkLst>
          <pc:docMk/>
          <pc:sldMk cId="0" sldId="262"/>
        </pc:sldMkLst>
      </pc:sldChg>
      <pc:sldChg chg="add del">
        <pc:chgData name="shuyu Gui" userId="0f266002f048006d" providerId="LiveId" clId="{7BF84CD7-0452-4631-B813-BD255D11A530}" dt="2022-07-02T10:26:05.982" v="1236"/>
        <pc:sldMkLst>
          <pc:docMk/>
          <pc:sldMk cId="0" sldId="263"/>
        </pc:sldMkLst>
      </pc:sldChg>
      <pc:sldChg chg="add del">
        <pc:chgData name="shuyu Gui" userId="0f266002f048006d" providerId="LiveId" clId="{7BF84CD7-0452-4631-B813-BD255D11A530}" dt="2022-07-02T10:26:05.982" v="1236"/>
        <pc:sldMkLst>
          <pc:docMk/>
          <pc:sldMk cId="0" sldId="264"/>
        </pc:sldMkLst>
      </pc:sldChg>
      <pc:sldChg chg="add del">
        <pc:chgData name="shuyu Gui" userId="0f266002f048006d" providerId="LiveId" clId="{7BF84CD7-0452-4631-B813-BD255D11A530}" dt="2022-07-02T10:26:05.982" v="1236"/>
        <pc:sldMkLst>
          <pc:docMk/>
          <pc:sldMk cId="0" sldId="265"/>
        </pc:sldMkLst>
      </pc:sldChg>
      <pc:sldChg chg="add del">
        <pc:chgData name="shuyu Gui" userId="0f266002f048006d" providerId="LiveId" clId="{7BF84CD7-0452-4631-B813-BD255D11A530}" dt="2022-07-02T10:26:05.982" v="1236"/>
        <pc:sldMkLst>
          <pc:docMk/>
          <pc:sldMk cId="0" sldId="266"/>
        </pc:sldMkLst>
      </pc:sldChg>
      <pc:sldChg chg="add del">
        <pc:chgData name="shuyu Gui" userId="0f266002f048006d" providerId="LiveId" clId="{7BF84CD7-0452-4631-B813-BD255D11A530}" dt="2022-07-02T10:26:05.982" v="1236"/>
        <pc:sldMkLst>
          <pc:docMk/>
          <pc:sldMk cId="0" sldId="267"/>
        </pc:sldMkLst>
      </pc:sldChg>
      <pc:sldChg chg="add del">
        <pc:chgData name="shuyu Gui" userId="0f266002f048006d" providerId="LiveId" clId="{7BF84CD7-0452-4631-B813-BD255D11A530}" dt="2022-07-02T10:26:05.982" v="1236"/>
        <pc:sldMkLst>
          <pc:docMk/>
          <pc:sldMk cId="0" sldId="268"/>
        </pc:sldMkLst>
      </pc:sldChg>
      <pc:sldChg chg="add del">
        <pc:chgData name="shuyu Gui" userId="0f266002f048006d" providerId="LiveId" clId="{7BF84CD7-0452-4631-B813-BD255D11A530}" dt="2022-07-02T10:26:05.982" v="1236"/>
        <pc:sldMkLst>
          <pc:docMk/>
          <pc:sldMk cId="0" sldId="269"/>
        </pc:sldMkLst>
      </pc:sldChg>
      <pc:sldChg chg="add del">
        <pc:chgData name="shuyu Gui" userId="0f266002f048006d" providerId="LiveId" clId="{7BF84CD7-0452-4631-B813-BD255D11A530}" dt="2022-07-02T10:26:05.982" v="1236"/>
        <pc:sldMkLst>
          <pc:docMk/>
          <pc:sldMk cId="0" sldId="270"/>
        </pc:sldMkLst>
      </pc:sldChg>
      <pc:sldChg chg="add del">
        <pc:chgData name="shuyu Gui" userId="0f266002f048006d" providerId="LiveId" clId="{7BF84CD7-0452-4631-B813-BD255D11A530}" dt="2022-07-02T10:26:05.982" v="1236"/>
        <pc:sldMkLst>
          <pc:docMk/>
          <pc:sldMk cId="0" sldId="271"/>
        </pc:sldMkLst>
      </pc:sldChg>
      <pc:sldChg chg="add del">
        <pc:chgData name="shuyu Gui" userId="0f266002f048006d" providerId="LiveId" clId="{7BF84CD7-0452-4631-B813-BD255D11A530}" dt="2022-07-02T10:26:05.982" v="1236"/>
        <pc:sldMkLst>
          <pc:docMk/>
          <pc:sldMk cId="0" sldId="272"/>
        </pc:sldMkLst>
      </pc:sldChg>
      <pc:sldChg chg="add del">
        <pc:chgData name="shuyu Gui" userId="0f266002f048006d" providerId="LiveId" clId="{7BF84CD7-0452-4631-B813-BD255D11A530}" dt="2022-07-02T10:26:05.982" v="1236"/>
        <pc:sldMkLst>
          <pc:docMk/>
          <pc:sldMk cId="0" sldId="273"/>
        </pc:sldMkLst>
      </pc:sldChg>
      <pc:sldChg chg="add del">
        <pc:chgData name="shuyu Gui" userId="0f266002f048006d" providerId="LiveId" clId="{7BF84CD7-0452-4631-B813-BD255D11A530}" dt="2022-07-02T10:26:05.982" v="1236"/>
        <pc:sldMkLst>
          <pc:docMk/>
          <pc:sldMk cId="0" sldId="274"/>
        </pc:sldMkLst>
      </pc:sldChg>
      <pc:sldChg chg="add del">
        <pc:chgData name="shuyu Gui" userId="0f266002f048006d" providerId="LiveId" clId="{7BF84CD7-0452-4631-B813-BD255D11A530}" dt="2022-07-02T10:26:05.982" v="1236"/>
        <pc:sldMkLst>
          <pc:docMk/>
          <pc:sldMk cId="0" sldId="275"/>
        </pc:sldMkLst>
      </pc:sldChg>
      <pc:sldChg chg="add del">
        <pc:chgData name="shuyu Gui" userId="0f266002f048006d" providerId="LiveId" clId="{7BF84CD7-0452-4631-B813-BD255D11A530}" dt="2022-07-02T10:26:05.982" v="1236"/>
        <pc:sldMkLst>
          <pc:docMk/>
          <pc:sldMk cId="0" sldId="276"/>
        </pc:sldMkLst>
      </pc:sldChg>
      <pc:sldChg chg="add del">
        <pc:chgData name="shuyu Gui" userId="0f266002f048006d" providerId="LiveId" clId="{7BF84CD7-0452-4631-B813-BD255D11A530}" dt="2022-07-02T10:25:56.477" v="1232" actId="47"/>
        <pc:sldMkLst>
          <pc:docMk/>
          <pc:sldMk cId="0" sldId="277"/>
        </pc:sldMkLst>
      </pc:sldChg>
      <pc:sldChg chg="add del">
        <pc:chgData name="shuyu Gui" userId="0f266002f048006d" providerId="LiveId" clId="{7BF84CD7-0452-4631-B813-BD255D11A530}" dt="2022-07-02T10:25:56.947" v="1233" actId="47"/>
        <pc:sldMkLst>
          <pc:docMk/>
          <pc:sldMk cId="0" sldId="278"/>
        </pc:sldMkLst>
      </pc:sldChg>
      <pc:sldChg chg="add del">
        <pc:chgData name="shuyu Gui" userId="0f266002f048006d" providerId="LiveId" clId="{7BF84CD7-0452-4631-B813-BD255D11A530}" dt="2022-07-02T10:25:57.748" v="1234" actId="47"/>
        <pc:sldMkLst>
          <pc:docMk/>
          <pc:sldMk cId="0" sldId="279"/>
        </pc:sldMkLst>
      </pc:sldChg>
      <pc:sldChg chg="add del">
        <pc:chgData name="shuyu Gui" userId="0f266002f048006d" providerId="LiveId" clId="{7BF84CD7-0452-4631-B813-BD255D11A530}" dt="2022-07-02T10:25:58.894" v="1235" actId="47"/>
        <pc:sldMkLst>
          <pc:docMk/>
          <pc:sldMk cId="0" sldId="280"/>
        </pc:sldMkLst>
      </pc:sldChg>
      <pc:sldChg chg="del">
        <pc:chgData name="shuyu Gui" userId="0f266002f048006d" providerId="LiveId" clId="{7BF84CD7-0452-4631-B813-BD255D11A530}" dt="2022-04-30T02:30:13.291" v="496" actId="47"/>
        <pc:sldMkLst>
          <pc:docMk/>
          <pc:sldMk cId="0" sldId="281"/>
        </pc:sldMkLst>
      </pc:sldChg>
      <pc:sldChg chg="del">
        <pc:chgData name="shuyu Gui" userId="0f266002f048006d" providerId="LiveId" clId="{7BF84CD7-0452-4631-B813-BD255D11A530}" dt="2022-04-30T02:30:14.173" v="497" actId="47"/>
        <pc:sldMkLst>
          <pc:docMk/>
          <pc:sldMk cId="0" sldId="282"/>
        </pc:sldMkLst>
      </pc:sldChg>
      <pc:sldChg chg="addSp modSp add del mod modAnim">
        <pc:chgData name="shuyu Gui" userId="0f266002f048006d" providerId="LiveId" clId="{7BF84CD7-0452-4631-B813-BD255D11A530}" dt="2022-07-02T10:03:43.305" v="1015"/>
        <pc:sldMkLst>
          <pc:docMk/>
          <pc:sldMk cId="0" sldId="903"/>
        </pc:sldMkLst>
        <pc:picChg chg="add mod">
          <ac:chgData name="shuyu Gui" userId="0f266002f048006d" providerId="LiveId" clId="{7BF84CD7-0452-4631-B813-BD255D11A530}" dt="2022-07-02T10:02:41.178" v="1013" actId="1076"/>
          <ac:picMkLst>
            <pc:docMk/>
            <pc:sldMk cId="0" sldId="903"/>
            <ac:picMk id="2" creationId="{E3390A00-5B7B-F7BC-8604-8307D6ED07E2}"/>
          </ac:picMkLst>
        </pc:picChg>
      </pc:sldChg>
      <pc:sldChg chg="add del">
        <pc:chgData name="shuyu Gui" userId="0f266002f048006d" providerId="LiveId" clId="{7BF84CD7-0452-4631-B813-BD255D11A530}" dt="2022-07-02T09:58:42.398" v="1010"/>
        <pc:sldMkLst>
          <pc:docMk/>
          <pc:sldMk cId="0" sldId="904"/>
        </pc:sldMkLst>
      </pc:sldChg>
      <pc:sldChg chg="add del">
        <pc:chgData name="shuyu Gui" userId="0f266002f048006d" providerId="LiveId" clId="{7BF84CD7-0452-4631-B813-BD255D11A530}" dt="2022-07-02T09:58:42.398" v="1010"/>
        <pc:sldMkLst>
          <pc:docMk/>
          <pc:sldMk cId="0" sldId="905"/>
        </pc:sldMkLst>
      </pc:sldChg>
      <pc:sldChg chg="add del">
        <pc:chgData name="shuyu Gui" userId="0f266002f048006d" providerId="LiveId" clId="{7BF84CD7-0452-4631-B813-BD255D11A530}" dt="2022-07-02T09:58:42.398" v="1010"/>
        <pc:sldMkLst>
          <pc:docMk/>
          <pc:sldMk cId="0" sldId="906"/>
        </pc:sldMkLst>
      </pc:sldChg>
      <pc:sldChg chg="add del">
        <pc:chgData name="shuyu Gui" userId="0f266002f048006d" providerId="LiveId" clId="{7BF84CD7-0452-4631-B813-BD255D11A530}" dt="2022-07-02T09:58:42.398" v="1010"/>
        <pc:sldMkLst>
          <pc:docMk/>
          <pc:sldMk cId="0" sldId="907"/>
        </pc:sldMkLst>
      </pc:sldChg>
      <pc:sldChg chg="add del">
        <pc:chgData name="shuyu Gui" userId="0f266002f048006d" providerId="LiveId" clId="{7BF84CD7-0452-4631-B813-BD255D11A530}" dt="2022-07-02T09:58:42.398" v="1010"/>
        <pc:sldMkLst>
          <pc:docMk/>
          <pc:sldMk cId="0" sldId="908"/>
        </pc:sldMkLst>
      </pc:sldChg>
      <pc:sldChg chg="add del">
        <pc:chgData name="shuyu Gui" userId="0f266002f048006d" providerId="LiveId" clId="{7BF84CD7-0452-4631-B813-BD255D11A530}" dt="2022-07-02T09:58:42.398" v="1010"/>
        <pc:sldMkLst>
          <pc:docMk/>
          <pc:sldMk cId="0" sldId="909"/>
        </pc:sldMkLst>
      </pc:sldChg>
      <pc:sldChg chg="add del">
        <pc:chgData name="shuyu Gui" userId="0f266002f048006d" providerId="LiveId" clId="{7BF84CD7-0452-4631-B813-BD255D11A530}" dt="2022-07-02T09:39:07.187" v="985" actId="47"/>
        <pc:sldMkLst>
          <pc:docMk/>
          <pc:sldMk cId="0" sldId="1022"/>
        </pc:sldMkLst>
      </pc:sldChg>
      <pc:sldChg chg="add del">
        <pc:chgData name="shuyu Gui" userId="0f266002f048006d" providerId="LiveId" clId="{7BF84CD7-0452-4631-B813-BD255D11A530}" dt="2022-07-02T09:39:07.469" v="986" actId="47"/>
        <pc:sldMkLst>
          <pc:docMk/>
          <pc:sldMk cId="0" sldId="1023"/>
        </pc:sldMkLst>
      </pc:sldChg>
      <pc:sldChg chg="add del">
        <pc:chgData name="shuyu Gui" userId="0f266002f048006d" providerId="LiveId" clId="{7BF84CD7-0452-4631-B813-BD255D11A530}" dt="2022-07-02T09:39:07.752" v="987" actId="47"/>
        <pc:sldMkLst>
          <pc:docMk/>
          <pc:sldMk cId="0" sldId="1024"/>
        </pc:sldMkLst>
      </pc:sldChg>
      <pc:sldChg chg="add del">
        <pc:chgData name="shuyu Gui" userId="0f266002f048006d" providerId="LiveId" clId="{7BF84CD7-0452-4631-B813-BD255D11A530}" dt="2022-07-02T09:39:08.129" v="988" actId="47"/>
        <pc:sldMkLst>
          <pc:docMk/>
          <pc:sldMk cId="0" sldId="1025"/>
        </pc:sldMkLst>
      </pc:sldChg>
      <pc:sldChg chg="add del">
        <pc:chgData name="shuyu Gui" userId="0f266002f048006d" providerId="LiveId" clId="{7BF84CD7-0452-4631-B813-BD255D11A530}" dt="2022-07-02T09:39:08.522" v="989" actId="47"/>
        <pc:sldMkLst>
          <pc:docMk/>
          <pc:sldMk cId="0" sldId="1026"/>
        </pc:sldMkLst>
      </pc:sldChg>
      <pc:sldChg chg="add del">
        <pc:chgData name="shuyu Gui" userId="0f266002f048006d" providerId="LiveId" clId="{7BF84CD7-0452-4631-B813-BD255D11A530}" dt="2022-07-02T09:39:08.930" v="990" actId="47"/>
        <pc:sldMkLst>
          <pc:docMk/>
          <pc:sldMk cId="0" sldId="1027"/>
        </pc:sldMkLst>
      </pc:sldChg>
      <pc:sldChg chg="add del">
        <pc:chgData name="shuyu Gui" userId="0f266002f048006d" providerId="LiveId" clId="{7BF84CD7-0452-4631-B813-BD255D11A530}" dt="2022-07-02T09:39:09.480" v="991" actId="47"/>
        <pc:sldMkLst>
          <pc:docMk/>
          <pc:sldMk cId="0" sldId="1028"/>
        </pc:sldMkLst>
      </pc:sldChg>
      <pc:sldChg chg="add del">
        <pc:chgData name="shuyu Gui" userId="0f266002f048006d" providerId="LiveId" clId="{7BF84CD7-0452-4631-B813-BD255D11A530}" dt="2022-07-02T09:39:10.769" v="992" actId="47"/>
        <pc:sldMkLst>
          <pc:docMk/>
          <pc:sldMk cId="0" sldId="1029"/>
        </pc:sldMkLst>
      </pc:sldChg>
      <pc:sldChg chg="add">
        <pc:chgData name="shuyu Gui" userId="0f266002f048006d" providerId="LiveId" clId="{7BF84CD7-0452-4631-B813-BD255D11A530}" dt="2022-07-02T09:47:27.875" v="999"/>
        <pc:sldMkLst>
          <pc:docMk/>
          <pc:sldMk cId="0" sldId="1268"/>
        </pc:sldMkLst>
      </pc:sldChg>
      <pc:sldChg chg="add">
        <pc:chgData name="shuyu Gui" userId="0f266002f048006d" providerId="LiveId" clId="{7BF84CD7-0452-4631-B813-BD255D11A530}" dt="2022-07-02T09:47:27.875" v="999"/>
        <pc:sldMkLst>
          <pc:docMk/>
          <pc:sldMk cId="0" sldId="1353"/>
        </pc:sldMkLst>
      </pc:sldChg>
      <pc:sldChg chg="add">
        <pc:chgData name="shuyu Gui" userId="0f266002f048006d" providerId="LiveId" clId="{7BF84CD7-0452-4631-B813-BD255D11A530}" dt="2022-07-02T09:47:27.875" v="999"/>
        <pc:sldMkLst>
          <pc:docMk/>
          <pc:sldMk cId="0" sldId="1354"/>
        </pc:sldMkLst>
      </pc:sldChg>
      <pc:sldChg chg="add">
        <pc:chgData name="shuyu Gui" userId="0f266002f048006d" providerId="LiveId" clId="{7BF84CD7-0452-4631-B813-BD255D11A530}" dt="2022-07-02T09:47:27.875" v="999"/>
        <pc:sldMkLst>
          <pc:docMk/>
          <pc:sldMk cId="0" sldId="1355"/>
        </pc:sldMkLst>
      </pc:sldChg>
      <pc:sldChg chg="add">
        <pc:chgData name="shuyu Gui" userId="0f266002f048006d" providerId="LiveId" clId="{7BF84CD7-0452-4631-B813-BD255D11A530}" dt="2022-07-02T09:47:27.875" v="999"/>
        <pc:sldMkLst>
          <pc:docMk/>
          <pc:sldMk cId="0" sldId="1356"/>
        </pc:sldMkLst>
      </pc:sldChg>
      <pc:sldChg chg="add">
        <pc:chgData name="shuyu Gui" userId="0f266002f048006d" providerId="LiveId" clId="{7BF84CD7-0452-4631-B813-BD255D11A530}" dt="2022-07-02T09:47:27.875" v="999"/>
        <pc:sldMkLst>
          <pc:docMk/>
          <pc:sldMk cId="0" sldId="1361"/>
        </pc:sldMkLst>
      </pc:sldChg>
      <pc:sldChg chg="add">
        <pc:chgData name="shuyu Gui" userId="0f266002f048006d" providerId="LiveId" clId="{7BF84CD7-0452-4631-B813-BD255D11A530}" dt="2022-07-02T09:47:27.875" v="999"/>
        <pc:sldMkLst>
          <pc:docMk/>
          <pc:sldMk cId="0" sldId="1362"/>
        </pc:sldMkLst>
      </pc:sldChg>
      <pc:sldChg chg="add">
        <pc:chgData name="shuyu Gui" userId="0f266002f048006d" providerId="LiveId" clId="{7BF84CD7-0452-4631-B813-BD255D11A530}" dt="2022-07-02T09:47:27.875" v="999"/>
        <pc:sldMkLst>
          <pc:docMk/>
          <pc:sldMk cId="0" sldId="1363"/>
        </pc:sldMkLst>
      </pc:sldChg>
      <pc:sldChg chg="add">
        <pc:chgData name="shuyu Gui" userId="0f266002f048006d" providerId="LiveId" clId="{7BF84CD7-0452-4631-B813-BD255D11A530}" dt="2022-07-02T09:47:27.875" v="999"/>
        <pc:sldMkLst>
          <pc:docMk/>
          <pc:sldMk cId="0" sldId="1364"/>
        </pc:sldMkLst>
      </pc:sldChg>
      <pc:sldChg chg="add">
        <pc:chgData name="shuyu Gui" userId="0f266002f048006d" providerId="LiveId" clId="{7BF84CD7-0452-4631-B813-BD255D11A530}" dt="2022-07-02T09:47:27.875" v="999"/>
        <pc:sldMkLst>
          <pc:docMk/>
          <pc:sldMk cId="0" sldId="1365"/>
        </pc:sldMkLst>
      </pc:sldChg>
      <pc:sldChg chg="add">
        <pc:chgData name="shuyu Gui" userId="0f266002f048006d" providerId="LiveId" clId="{7BF84CD7-0452-4631-B813-BD255D11A530}" dt="2022-07-02T09:47:27.875" v="999"/>
        <pc:sldMkLst>
          <pc:docMk/>
          <pc:sldMk cId="0" sldId="1366"/>
        </pc:sldMkLst>
      </pc:sldChg>
      <pc:sldChg chg="add">
        <pc:chgData name="shuyu Gui" userId="0f266002f048006d" providerId="LiveId" clId="{7BF84CD7-0452-4631-B813-BD255D11A530}" dt="2022-07-02T09:47:27.875" v="999"/>
        <pc:sldMkLst>
          <pc:docMk/>
          <pc:sldMk cId="0" sldId="1367"/>
        </pc:sldMkLst>
      </pc:sldChg>
      <pc:sldChg chg="add">
        <pc:chgData name="shuyu Gui" userId="0f266002f048006d" providerId="LiveId" clId="{7BF84CD7-0452-4631-B813-BD255D11A530}" dt="2022-07-02T09:47:27.875" v="999"/>
        <pc:sldMkLst>
          <pc:docMk/>
          <pc:sldMk cId="0" sldId="1368"/>
        </pc:sldMkLst>
      </pc:sldChg>
      <pc:sldChg chg="modSp mod">
        <pc:chgData name="shuyu Gui" userId="0f266002f048006d" providerId="LiveId" clId="{7BF84CD7-0452-4631-B813-BD255D11A530}" dt="2022-07-02T09:24:22.511" v="788" actId="20577"/>
        <pc:sldMkLst>
          <pc:docMk/>
          <pc:sldMk cId="0" sldId="1484"/>
        </pc:sldMkLst>
        <pc:spChg chg="mod">
          <ac:chgData name="shuyu Gui" userId="0f266002f048006d" providerId="LiveId" clId="{7BF84CD7-0452-4631-B813-BD255D11A530}" dt="2022-07-02T09:24:22.511" v="788" actId="20577"/>
          <ac:spMkLst>
            <pc:docMk/>
            <pc:sldMk cId="0" sldId="1484"/>
            <ac:spMk id="522242" creationId="{BCF5E4C2-578C-4F84-A5E8-706DFE498B1B}"/>
          </ac:spMkLst>
        </pc:spChg>
      </pc:sldChg>
      <pc:sldChg chg="modSp mod">
        <pc:chgData name="shuyu Gui" userId="0f266002f048006d" providerId="LiveId" clId="{7BF84CD7-0452-4631-B813-BD255D11A530}" dt="2022-07-02T09:28:05.070" v="812" actId="20577"/>
        <pc:sldMkLst>
          <pc:docMk/>
          <pc:sldMk cId="0" sldId="1767"/>
        </pc:sldMkLst>
        <pc:spChg chg="mod">
          <ac:chgData name="shuyu Gui" userId="0f266002f048006d" providerId="LiveId" clId="{7BF84CD7-0452-4631-B813-BD255D11A530}" dt="2022-07-02T09:28:05.070" v="812" actId="20577"/>
          <ac:spMkLst>
            <pc:docMk/>
            <pc:sldMk cId="0" sldId="1767"/>
            <ac:spMk id="157699" creationId="{FC464458-743F-45D5-A62D-6FE2B7001029}"/>
          </ac:spMkLst>
        </pc:spChg>
      </pc:sldChg>
      <pc:sldChg chg="modSp mod">
        <pc:chgData name="shuyu Gui" userId="0f266002f048006d" providerId="LiveId" clId="{7BF84CD7-0452-4631-B813-BD255D11A530}" dt="2022-07-02T10:16:06.039" v="1127" actId="20577"/>
        <pc:sldMkLst>
          <pc:docMk/>
          <pc:sldMk cId="0" sldId="1775"/>
        </pc:sldMkLst>
        <pc:spChg chg="mod">
          <ac:chgData name="shuyu Gui" userId="0f266002f048006d" providerId="LiveId" clId="{7BF84CD7-0452-4631-B813-BD255D11A530}" dt="2022-07-02T10:16:06.039" v="1127" actId="20577"/>
          <ac:spMkLst>
            <pc:docMk/>
            <pc:sldMk cId="0" sldId="1775"/>
            <ac:spMk id="226307" creationId="{1B7F5F34-CA05-4BE7-B7C8-FC6ACF98DD09}"/>
          </ac:spMkLst>
        </pc:spChg>
      </pc:sldChg>
      <pc:sldChg chg="modSp mod">
        <pc:chgData name="shuyu Gui" userId="0f266002f048006d" providerId="LiveId" clId="{7BF84CD7-0452-4631-B813-BD255D11A530}" dt="2022-07-02T10:17:27.686" v="1145" actId="20577"/>
        <pc:sldMkLst>
          <pc:docMk/>
          <pc:sldMk cId="0" sldId="1776"/>
        </pc:sldMkLst>
        <pc:spChg chg="mod">
          <ac:chgData name="shuyu Gui" userId="0f266002f048006d" providerId="LiveId" clId="{7BF84CD7-0452-4631-B813-BD255D11A530}" dt="2022-07-02T10:17:27.686" v="1145" actId="20577"/>
          <ac:spMkLst>
            <pc:docMk/>
            <pc:sldMk cId="0" sldId="1776"/>
            <ac:spMk id="4" creationId="{4F5BFF07-676D-0B44-A819-BBF0C4D2D01C}"/>
          </ac:spMkLst>
        </pc:spChg>
        <pc:spChg chg="mod">
          <ac:chgData name="shuyu Gui" userId="0f266002f048006d" providerId="LiveId" clId="{7BF84CD7-0452-4631-B813-BD255D11A530}" dt="2022-07-02T10:15:09.086" v="1116" actId="20577"/>
          <ac:spMkLst>
            <pc:docMk/>
            <pc:sldMk cId="0" sldId="1776"/>
            <ac:spMk id="228354" creationId="{38C7E680-3D70-457F-8E8F-80820377DADD}"/>
          </ac:spMkLst>
        </pc:spChg>
      </pc:sldChg>
      <pc:sldChg chg="add del">
        <pc:chgData name="shuyu Gui" userId="0f266002f048006d" providerId="LiveId" clId="{7BF84CD7-0452-4631-B813-BD255D11A530}" dt="2022-05-01T00:23:46.226" v="741"/>
        <pc:sldMkLst>
          <pc:docMk/>
          <pc:sldMk cId="0" sldId="1784"/>
        </pc:sldMkLst>
      </pc:sldChg>
      <pc:sldChg chg="del">
        <pc:chgData name="shuyu Gui" userId="0f266002f048006d" providerId="LiveId" clId="{7BF84CD7-0452-4631-B813-BD255D11A530}" dt="2022-04-30T01:35:08.589" v="271" actId="47"/>
        <pc:sldMkLst>
          <pc:docMk/>
          <pc:sldMk cId="0" sldId="1829"/>
        </pc:sldMkLst>
      </pc:sldChg>
      <pc:sldChg chg="del">
        <pc:chgData name="shuyu Gui" userId="0f266002f048006d" providerId="LiveId" clId="{7BF84CD7-0452-4631-B813-BD255D11A530}" dt="2022-04-30T01:35:08.879" v="272" actId="47"/>
        <pc:sldMkLst>
          <pc:docMk/>
          <pc:sldMk cId="0" sldId="1830"/>
        </pc:sldMkLst>
      </pc:sldChg>
      <pc:sldChg chg="del">
        <pc:chgData name="shuyu Gui" userId="0f266002f048006d" providerId="LiveId" clId="{7BF84CD7-0452-4631-B813-BD255D11A530}" dt="2022-04-30T01:35:09.340" v="273" actId="47"/>
        <pc:sldMkLst>
          <pc:docMk/>
          <pc:sldMk cId="0" sldId="1831"/>
        </pc:sldMkLst>
      </pc:sldChg>
      <pc:sldChg chg="del">
        <pc:chgData name="shuyu Gui" userId="0f266002f048006d" providerId="LiveId" clId="{7BF84CD7-0452-4631-B813-BD255D11A530}" dt="2022-04-30T01:35:10.270" v="274" actId="47"/>
        <pc:sldMkLst>
          <pc:docMk/>
          <pc:sldMk cId="0" sldId="1832"/>
        </pc:sldMkLst>
      </pc:sldChg>
      <pc:sldChg chg="del">
        <pc:chgData name="shuyu Gui" userId="0f266002f048006d" providerId="LiveId" clId="{7BF84CD7-0452-4631-B813-BD255D11A530}" dt="2022-04-30T01:35:11.179" v="275" actId="47"/>
        <pc:sldMkLst>
          <pc:docMk/>
          <pc:sldMk cId="0" sldId="1833"/>
        </pc:sldMkLst>
      </pc:sldChg>
      <pc:sldChg chg="del">
        <pc:chgData name="shuyu Gui" userId="0f266002f048006d" providerId="LiveId" clId="{7BF84CD7-0452-4631-B813-BD255D11A530}" dt="2022-04-30T01:35:12.208" v="276" actId="47"/>
        <pc:sldMkLst>
          <pc:docMk/>
          <pc:sldMk cId="0" sldId="1834"/>
        </pc:sldMkLst>
      </pc:sldChg>
      <pc:sldChg chg="del">
        <pc:chgData name="shuyu Gui" userId="0f266002f048006d" providerId="LiveId" clId="{7BF84CD7-0452-4631-B813-BD255D11A530}" dt="2022-04-30T01:35:13.460" v="277" actId="47"/>
        <pc:sldMkLst>
          <pc:docMk/>
          <pc:sldMk cId="0" sldId="1835"/>
        </pc:sldMkLst>
      </pc:sldChg>
      <pc:sldChg chg="del">
        <pc:chgData name="shuyu Gui" userId="0f266002f048006d" providerId="LiveId" clId="{7BF84CD7-0452-4631-B813-BD255D11A530}" dt="2022-04-30T01:35:13.742" v="278" actId="47"/>
        <pc:sldMkLst>
          <pc:docMk/>
          <pc:sldMk cId="0" sldId="1836"/>
        </pc:sldMkLst>
      </pc:sldChg>
      <pc:sldChg chg="del">
        <pc:chgData name="shuyu Gui" userId="0f266002f048006d" providerId="LiveId" clId="{7BF84CD7-0452-4631-B813-BD255D11A530}" dt="2022-04-30T01:35:13.910" v="279" actId="47"/>
        <pc:sldMkLst>
          <pc:docMk/>
          <pc:sldMk cId="0" sldId="1837"/>
        </pc:sldMkLst>
      </pc:sldChg>
      <pc:sldChg chg="del">
        <pc:chgData name="shuyu Gui" userId="0f266002f048006d" providerId="LiveId" clId="{7BF84CD7-0452-4631-B813-BD255D11A530}" dt="2022-04-30T01:35:14.098" v="280" actId="47"/>
        <pc:sldMkLst>
          <pc:docMk/>
          <pc:sldMk cId="0" sldId="1838"/>
        </pc:sldMkLst>
      </pc:sldChg>
      <pc:sldChg chg="del">
        <pc:chgData name="shuyu Gui" userId="0f266002f048006d" providerId="LiveId" clId="{7BF84CD7-0452-4631-B813-BD255D11A530}" dt="2022-04-30T01:35:14.274" v="281" actId="47"/>
        <pc:sldMkLst>
          <pc:docMk/>
          <pc:sldMk cId="0" sldId="1839"/>
        </pc:sldMkLst>
      </pc:sldChg>
      <pc:sldChg chg="del">
        <pc:chgData name="shuyu Gui" userId="0f266002f048006d" providerId="LiveId" clId="{7BF84CD7-0452-4631-B813-BD255D11A530}" dt="2022-04-30T01:35:14.909" v="282" actId="47"/>
        <pc:sldMkLst>
          <pc:docMk/>
          <pc:sldMk cId="0" sldId="1840"/>
        </pc:sldMkLst>
      </pc:sldChg>
      <pc:sldChg chg="del">
        <pc:chgData name="shuyu Gui" userId="0f266002f048006d" providerId="LiveId" clId="{7BF84CD7-0452-4631-B813-BD255D11A530}" dt="2022-04-30T01:35:15.128" v="283" actId="47"/>
        <pc:sldMkLst>
          <pc:docMk/>
          <pc:sldMk cId="0" sldId="1841"/>
        </pc:sldMkLst>
      </pc:sldChg>
      <pc:sldChg chg="del">
        <pc:chgData name="shuyu Gui" userId="0f266002f048006d" providerId="LiveId" clId="{7BF84CD7-0452-4631-B813-BD255D11A530}" dt="2022-04-30T01:35:15.940" v="284" actId="47"/>
        <pc:sldMkLst>
          <pc:docMk/>
          <pc:sldMk cId="0" sldId="1842"/>
        </pc:sldMkLst>
      </pc:sldChg>
      <pc:sldChg chg="modSp mod">
        <pc:chgData name="shuyu Gui" userId="0f266002f048006d" providerId="LiveId" clId="{7BF84CD7-0452-4631-B813-BD255D11A530}" dt="2022-07-02T09:23:56.876" v="784" actId="20577"/>
        <pc:sldMkLst>
          <pc:docMk/>
          <pc:sldMk cId="0" sldId="1980"/>
        </pc:sldMkLst>
        <pc:graphicFrameChg chg="mod modGraphic">
          <ac:chgData name="shuyu Gui" userId="0f266002f048006d" providerId="LiveId" clId="{7BF84CD7-0452-4631-B813-BD255D11A530}" dt="2022-07-02T09:23:56.876" v="784" actId="20577"/>
          <ac:graphicFrameMkLst>
            <pc:docMk/>
            <pc:sldMk cId="0" sldId="1980"/>
            <ac:graphicFrameMk id="52255" creationId="{B51EF78E-83A8-4D31-B0E7-62EFFC93BE3F}"/>
          </ac:graphicFrameMkLst>
        </pc:graphicFrameChg>
      </pc:sldChg>
      <pc:sldChg chg="modSp add mod">
        <pc:chgData name="shuyu Gui" userId="0f266002f048006d" providerId="LiveId" clId="{7BF84CD7-0452-4631-B813-BD255D11A530}" dt="2022-07-02T10:28:38.069" v="1253"/>
        <pc:sldMkLst>
          <pc:docMk/>
          <pc:sldMk cId="2960198311" sldId="2090"/>
        </pc:sldMkLst>
        <pc:spChg chg="mod">
          <ac:chgData name="shuyu Gui" userId="0f266002f048006d" providerId="LiveId" clId="{7BF84CD7-0452-4631-B813-BD255D11A530}" dt="2022-07-02T10:28:38.069" v="1253"/>
          <ac:spMkLst>
            <pc:docMk/>
            <pc:sldMk cId="2960198311" sldId="2090"/>
            <ac:spMk id="205827" creationId="{CB70FE52-B811-B54C-8526-DD1413F45D3C}"/>
          </ac:spMkLst>
        </pc:spChg>
      </pc:sldChg>
      <pc:sldChg chg="modSp mod">
        <pc:chgData name="shuyu Gui" userId="0f266002f048006d" providerId="LiveId" clId="{7BF84CD7-0452-4631-B813-BD255D11A530}" dt="2022-07-02T10:23:27.182" v="1210"/>
        <pc:sldMkLst>
          <pc:docMk/>
          <pc:sldMk cId="0" sldId="2091"/>
        </pc:sldMkLst>
        <pc:spChg chg="mod">
          <ac:chgData name="shuyu Gui" userId="0f266002f048006d" providerId="LiveId" clId="{7BF84CD7-0452-4631-B813-BD255D11A530}" dt="2022-07-02T10:23:27.182" v="1210"/>
          <ac:spMkLst>
            <pc:docMk/>
            <pc:sldMk cId="0" sldId="2091"/>
            <ac:spMk id="281603" creationId="{73B503E4-7FB5-424D-9B7C-F01305519130}"/>
          </ac:spMkLst>
        </pc:spChg>
      </pc:sldChg>
      <pc:sldChg chg="add del">
        <pc:chgData name="shuyu Gui" userId="0f266002f048006d" providerId="LiveId" clId="{7BF84CD7-0452-4631-B813-BD255D11A530}" dt="2022-07-02T09:38:53.869" v="965" actId="47"/>
        <pc:sldMkLst>
          <pc:docMk/>
          <pc:sldMk cId="0" sldId="2092"/>
        </pc:sldMkLst>
      </pc:sldChg>
      <pc:sldChg chg="add del">
        <pc:chgData name="shuyu Gui" userId="0f266002f048006d" providerId="LiveId" clId="{7BF84CD7-0452-4631-B813-BD255D11A530}" dt="2022-07-02T09:38:54.277" v="966" actId="47"/>
        <pc:sldMkLst>
          <pc:docMk/>
          <pc:sldMk cId="0" sldId="2093"/>
        </pc:sldMkLst>
      </pc:sldChg>
      <pc:sldChg chg="add">
        <pc:chgData name="shuyu Gui" userId="0f266002f048006d" providerId="LiveId" clId="{7BF84CD7-0452-4631-B813-BD255D11A530}" dt="2022-07-02T09:49:15.187" v="1000"/>
        <pc:sldMkLst>
          <pc:docMk/>
          <pc:sldMk cId="3587979225" sldId="2094"/>
        </pc:sldMkLst>
      </pc:sldChg>
      <pc:sldChg chg="add del">
        <pc:chgData name="shuyu Gui" userId="0f266002f048006d" providerId="LiveId" clId="{7BF84CD7-0452-4631-B813-BD255D11A530}" dt="2022-07-02T09:38:54.701" v="967" actId="47"/>
        <pc:sldMkLst>
          <pc:docMk/>
          <pc:sldMk cId="3587979225" sldId="2094"/>
        </pc:sldMkLst>
      </pc:sldChg>
      <pc:sldChg chg="modSp add mod">
        <pc:chgData name="shuyu Gui" userId="0f266002f048006d" providerId="LiveId" clId="{7BF84CD7-0452-4631-B813-BD255D11A530}" dt="2022-07-02T10:04:46.241" v="1016" actId="122"/>
        <pc:sldMkLst>
          <pc:docMk/>
          <pc:sldMk cId="3386291509" sldId="2095"/>
        </pc:sldMkLst>
        <pc:spChg chg="mod">
          <ac:chgData name="shuyu Gui" userId="0f266002f048006d" providerId="LiveId" clId="{7BF84CD7-0452-4631-B813-BD255D11A530}" dt="2022-07-02T10:04:46.241" v="1016" actId="122"/>
          <ac:spMkLst>
            <pc:docMk/>
            <pc:sldMk cId="3386291509" sldId="2095"/>
            <ac:spMk id="72706" creationId="{00000000-0000-0000-0000-000000000000}"/>
          </ac:spMkLst>
        </pc:spChg>
      </pc:sldChg>
      <pc:sldChg chg="add del">
        <pc:chgData name="shuyu Gui" userId="0f266002f048006d" providerId="LiveId" clId="{7BF84CD7-0452-4631-B813-BD255D11A530}" dt="2022-07-02T09:38:55.109" v="968" actId="47"/>
        <pc:sldMkLst>
          <pc:docMk/>
          <pc:sldMk cId="3386291509" sldId="2095"/>
        </pc:sldMkLst>
      </pc:sldChg>
      <pc:sldChg chg="add">
        <pc:chgData name="shuyu Gui" userId="0f266002f048006d" providerId="LiveId" clId="{7BF84CD7-0452-4631-B813-BD255D11A530}" dt="2022-07-02T09:49:15.187" v="1000"/>
        <pc:sldMkLst>
          <pc:docMk/>
          <pc:sldMk cId="2418955262" sldId="2096"/>
        </pc:sldMkLst>
      </pc:sldChg>
      <pc:sldChg chg="add">
        <pc:chgData name="shuyu Gui" userId="0f266002f048006d" providerId="LiveId" clId="{7BF84CD7-0452-4631-B813-BD255D11A530}" dt="2022-07-02T09:49:15.187" v="1000"/>
        <pc:sldMkLst>
          <pc:docMk/>
          <pc:sldMk cId="2946604798" sldId="2097"/>
        </pc:sldMkLst>
      </pc:sldChg>
      <pc:sldChg chg="add">
        <pc:chgData name="shuyu Gui" userId="0f266002f048006d" providerId="LiveId" clId="{7BF84CD7-0452-4631-B813-BD255D11A530}" dt="2022-07-02T09:49:15.187" v="1000"/>
        <pc:sldMkLst>
          <pc:docMk/>
          <pc:sldMk cId="3049530533" sldId="2098"/>
        </pc:sldMkLst>
      </pc:sldChg>
      <pc:sldChg chg="add">
        <pc:chgData name="shuyu Gui" userId="0f266002f048006d" providerId="LiveId" clId="{7BF84CD7-0452-4631-B813-BD255D11A530}" dt="2022-07-02T09:49:15.187" v="1000"/>
        <pc:sldMkLst>
          <pc:docMk/>
          <pc:sldMk cId="2715697396" sldId="2099"/>
        </pc:sldMkLst>
      </pc:sldChg>
      <pc:sldChg chg="add">
        <pc:chgData name="shuyu Gui" userId="0f266002f048006d" providerId="LiveId" clId="{7BF84CD7-0452-4631-B813-BD255D11A530}" dt="2022-07-02T09:49:15.187" v="1000"/>
        <pc:sldMkLst>
          <pc:docMk/>
          <pc:sldMk cId="2950853613" sldId="2100"/>
        </pc:sldMkLst>
      </pc:sldChg>
      <pc:sldChg chg="add">
        <pc:chgData name="shuyu Gui" userId="0f266002f048006d" providerId="LiveId" clId="{7BF84CD7-0452-4631-B813-BD255D11A530}" dt="2022-07-02T09:49:15.187" v="1000"/>
        <pc:sldMkLst>
          <pc:docMk/>
          <pc:sldMk cId="671650490" sldId="2101"/>
        </pc:sldMkLst>
      </pc:sldChg>
      <pc:sldChg chg="add">
        <pc:chgData name="shuyu Gui" userId="0f266002f048006d" providerId="LiveId" clId="{7BF84CD7-0452-4631-B813-BD255D11A530}" dt="2022-07-02T09:49:15.187" v="1000"/>
        <pc:sldMkLst>
          <pc:docMk/>
          <pc:sldMk cId="1227189776" sldId="2102"/>
        </pc:sldMkLst>
      </pc:sldChg>
      <pc:sldChg chg="del">
        <pc:chgData name="shuyu Gui" userId="0f266002f048006d" providerId="LiveId" clId="{7BF84CD7-0452-4631-B813-BD255D11A530}" dt="2022-07-02T10:58:03.044" v="1459" actId="47"/>
        <pc:sldMkLst>
          <pc:docMk/>
          <pc:sldMk cId="0" sldId="2118"/>
        </pc:sldMkLst>
      </pc:sldChg>
      <pc:sldChg chg="del">
        <pc:chgData name="shuyu Gui" userId="0f266002f048006d" providerId="LiveId" clId="{7BF84CD7-0452-4631-B813-BD255D11A530}" dt="2022-07-02T10:57:51.804" v="1455" actId="47"/>
        <pc:sldMkLst>
          <pc:docMk/>
          <pc:sldMk cId="0" sldId="2119"/>
        </pc:sldMkLst>
      </pc:sldChg>
      <pc:sldChg chg="del">
        <pc:chgData name="shuyu Gui" userId="0f266002f048006d" providerId="LiveId" clId="{7BF84CD7-0452-4631-B813-BD255D11A530}" dt="2022-07-02T10:57:52.241" v="1456" actId="47"/>
        <pc:sldMkLst>
          <pc:docMk/>
          <pc:sldMk cId="0" sldId="2120"/>
        </pc:sldMkLst>
      </pc:sldChg>
      <pc:sldChg chg="del">
        <pc:chgData name="shuyu Gui" userId="0f266002f048006d" providerId="LiveId" clId="{7BF84CD7-0452-4631-B813-BD255D11A530}" dt="2022-07-02T10:57:53.234" v="1457" actId="47"/>
        <pc:sldMkLst>
          <pc:docMk/>
          <pc:sldMk cId="0" sldId="2121"/>
        </pc:sldMkLst>
      </pc:sldChg>
      <pc:sldChg chg="del">
        <pc:chgData name="shuyu Gui" userId="0f266002f048006d" providerId="LiveId" clId="{7BF84CD7-0452-4631-B813-BD255D11A530}" dt="2022-07-02T10:57:48.311" v="1454" actId="47"/>
        <pc:sldMkLst>
          <pc:docMk/>
          <pc:sldMk cId="0" sldId="2122"/>
        </pc:sldMkLst>
      </pc:sldChg>
      <pc:sldChg chg="add">
        <pc:chgData name="shuyu Gui" userId="0f266002f048006d" providerId="LiveId" clId="{7BF84CD7-0452-4631-B813-BD255D11A530}" dt="2022-07-02T10:57:59.727" v="1458"/>
        <pc:sldMkLst>
          <pc:docMk/>
          <pc:sldMk cId="0" sldId="2125"/>
        </pc:sldMkLst>
      </pc:sldChg>
      <pc:sldChg chg="add">
        <pc:chgData name="shuyu Gui" userId="0f266002f048006d" providerId="LiveId" clId="{7BF84CD7-0452-4631-B813-BD255D11A530}" dt="2022-07-02T10:57:59.727" v="1458"/>
        <pc:sldMkLst>
          <pc:docMk/>
          <pc:sldMk cId="0" sldId="2126"/>
        </pc:sldMkLst>
      </pc:sldChg>
      <pc:sldChg chg="add">
        <pc:chgData name="shuyu Gui" userId="0f266002f048006d" providerId="LiveId" clId="{7BF84CD7-0452-4631-B813-BD255D11A530}" dt="2022-07-02T10:57:59.727" v="1458"/>
        <pc:sldMkLst>
          <pc:docMk/>
          <pc:sldMk cId="0" sldId="2127"/>
        </pc:sldMkLst>
      </pc:sldChg>
      <pc:sldChg chg="add">
        <pc:chgData name="shuyu Gui" userId="0f266002f048006d" providerId="LiveId" clId="{7BF84CD7-0452-4631-B813-BD255D11A530}" dt="2022-07-02T10:57:59.727" v="1458"/>
        <pc:sldMkLst>
          <pc:docMk/>
          <pc:sldMk cId="0" sldId="2128"/>
        </pc:sldMkLst>
      </pc:sldChg>
      <pc:sldChg chg="modSp mod">
        <pc:chgData name="shuyu Gui" userId="0f266002f048006d" providerId="LiveId" clId="{7BF84CD7-0452-4631-B813-BD255D11A530}" dt="2022-07-02T10:53:54.554" v="1453"/>
        <pc:sldMkLst>
          <pc:docMk/>
          <pc:sldMk cId="0" sldId="2544"/>
        </pc:sldMkLst>
        <pc:graphicFrameChg chg="mod modGraphic">
          <ac:chgData name="shuyu Gui" userId="0f266002f048006d" providerId="LiveId" clId="{7BF84CD7-0452-4631-B813-BD255D11A530}" dt="2022-07-02T10:53:54.554" v="1453"/>
          <ac:graphicFrameMkLst>
            <pc:docMk/>
            <pc:sldMk cId="0" sldId="2544"/>
            <ac:graphicFrameMk id="2" creationId="{3EBB48E9-5A21-4C99-BA1C-62D0E4033FFC}"/>
          </ac:graphicFrameMkLst>
        </pc:graphicFrameChg>
      </pc:sldChg>
      <pc:sldChg chg="modSp mod">
        <pc:chgData name="shuyu Gui" userId="0f266002f048006d" providerId="LiveId" clId="{7BF84CD7-0452-4631-B813-BD255D11A530}" dt="2022-07-02T09:38:43.006" v="964" actId="20577"/>
        <pc:sldMkLst>
          <pc:docMk/>
          <pc:sldMk cId="0" sldId="2554"/>
        </pc:sldMkLst>
        <pc:spChg chg="mod">
          <ac:chgData name="shuyu Gui" userId="0f266002f048006d" providerId="LiveId" clId="{7BF84CD7-0452-4631-B813-BD255D11A530}" dt="2022-07-02T09:38:43.006" v="964" actId="20577"/>
          <ac:spMkLst>
            <pc:docMk/>
            <pc:sldMk cId="0" sldId="2554"/>
            <ac:spMk id="165891" creationId="{864992A0-313F-4105-BDA1-E890640435AB}"/>
          </ac:spMkLst>
        </pc:spChg>
      </pc:sldChg>
      <pc:sldChg chg="modSp mod">
        <pc:chgData name="shuyu Gui" userId="0f266002f048006d" providerId="LiveId" clId="{7BF84CD7-0452-4631-B813-BD255D11A530}" dt="2022-07-02T09:30:51.382" v="845" actId="20577"/>
        <pc:sldMkLst>
          <pc:docMk/>
          <pc:sldMk cId="0" sldId="2569"/>
        </pc:sldMkLst>
        <pc:spChg chg="mod">
          <ac:chgData name="shuyu Gui" userId="0f266002f048006d" providerId="LiveId" clId="{7BF84CD7-0452-4631-B813-BD255D11A530}" dt="2022-07-02T09:28:41.939" v="821" actId="20577"/>
          <ac:spMkLst>
            <pc:docMk/>
            <pc:sldMk cId="0" sldId="2569"/>
            <ac:spMk id="159746" creationId="{9955D7B3-4AEC-4C6B-AEC8-1558D5A7E32C}"/>
          </ac:spMkLst>
        </pc:spChg>
        <pc:spChg chg="mod">
          <ac:chgData name="shuyu Gui" userId="0f266002f048006d" providerId="LiveId" clId="{7BF84CD7-0452-4631-B813-BD255D11A530}" dt="2022-07-02T09:30:51.382" v="845" actId="20577"/>
          <ac:spMkLst>
            <pc:docMk/>
            <pc:sldMk cId="0" sldId="2569"/>
            <ac:spMk id="159747" creationId="{0817EB02-3D05-488C-8D19-1ADA57BA61FF}"/>
          </ac:spMkLst>
        </pc:spChg>
      </pc:sldChg>
      <pc:sldChg chg="add del">
        <pc:chgData name="shuyu Gui" userId="0f266002f048006d" providerId="LiveId" clId="{7BF84CD7-0452-4631-B813-BD255D11A530}" dt="2022-07-02T09:38:55.485" v="969" actId="47"/>
        <pc:sldMkLst>
          <pc:docMk/>
          <pc:sldMk cId="0" sldId="19668"/>
        </pc:sldMkLst>
      </pc:sldChg>
      <pc:sldChg chg="add del">
        <pc:chgData name="shuyu Gui" userId="0f266002f048006d" providerId="LiveId" clId="{7BF84CD7-0452-4631-B813-BD255D11A530}" dt="2022-07-02T09:38:55.847" v="970" actId="47"/>
        <pc:sldMkLst>
          <pc:docMk/>
          <pc:sldMk cId="0" sldId="19669"/>
        </pc:sldMkLst>
      </pc:sldChg>
      <pc:sldChg chg="add del">
        <pc:chgData name="shuyu Gui" userId="0f266002f048006d" providerId="LiveId" clId="{7BF84CD7-0452-4631-B813-BD255D11A530}" dt="2022-07-02T09:38:56.335" v="971" actId="47"/>
        <pc:sldMkLst>
          <pc:docMk/>
          <pc:sldMk cId="0" sldId="19670"/>
        </pc:sldMkLst>
      </pc:sldChg>
      <pc:sldChg chg="add del">
        <pc:chgData name="shuyu Gui" userId="0f266002f048006d" providerId="LiveId" clId="{7BF84CD7-0452-4631-B813-BD255D11A530}" dt="2022-07-02T09:38:56.836" v="972" actId="47"/>
        <pc:sldMkLst>
          <pc:docMk/>
          <pc:sldMk cId="0" sldId="19671"/>
        </pc:sldMkLst>
      </pc:sldChg>
      <pc:sldChg chg="add del">
        <pc:chgData name="shuyu Gui" userId="0f266002f048006d" providerId="LiveId" clId="{7BF84CD7-0452-4631-B813-BD255D11A530}" dt="2022-07-02T09:39:05.790" v="982" actId="47"/>
        <pc:sldMkLst>
          <pc:docMk/>
          <pc:sldMk cId="0" sldId="19672"/>
        </pc:sldMkLst>
      </pc:sldChg>
      <pc:sldChg chg="add del">
        <pc:chgData name="shuyu Gui" userId="0f266002f048006d" providerId="LiveId" clId="{7BF84CD7-0452-4631-B813-BD255D11A530}" dt="2022-07-02T09:39:06.357" v="983" actId="47"/>
        <pc:sldMkLst>
          <pc:docMk/>
          <pc:sldMk cId="0" sldId="19673"/>
        </pc:sldMkLst>
      </pc:sldChg>
      <pc:sldChg chg="add del">
        <pc:chgData name="shuyu Gui" userId="0f266002f048006d" providerId="LiveId" clId="{7BF84CD7-0452-4631-B813-BD255D11A530}" dt="2022-07-02T10:27:49.516" v="1238" actId="47"/>
        <pc:sldMkLst>
          <pc:docMk/>
          <pc:sldMk cId="2998680407" sldId="19841"/>
        </pc:sldMkLst>
      </pc:sldChg>
      <pc:sldChg chg="add del">
        <pc:chgData name="shuyu Gui" userId="0f266002f048006d" providerId="LiveId" clId="{7BF84CD7-0452-4631-B813-BD255D11A530}" dt="2022-07-02T10:27:49.893" v="1239" actId="47"/>
        <pc:sldMkLst>
          <pc:docMk/>
          <pc:sldMk cId="648560064" sldId="19893"/>
        </pc:sldMkLst>
      </pc:sldChg>
      <pc:sldChg chg="add del">
        <pc:chgData name="shuyu Gui" userId="0f266002f048006d" providerId="LiveId" clId="{7BF84CD7-0452-4631-B813-BD255D11A530}" dt="2022-07-02T10:27:51.354" v="1243" actId="47"/>
        <pc:sldMkLst>
          <pc:docMk/>
          <pc:sldMk cId="174054381" sldId="19894"/>
        </pc:sldMkLst>
      </pc:sldChg>
      <pc:sldChg chg="addSp delSp modSp add del mod delAnim modAnim">
        <pc:chgData name="shuyu Gui" userId="0f266002f048006d" providerId="LiveId" clId="{7BF84CD7-0452-4631-B813-BD255D11A530}" dt="2022-07-02T10:27:49.171" v="1237" actId="47"/>
        <pc:sldMkLst>
          <pc:docMk/>
          <pc:sldMk cId="946410675" sldId="20004"/>
        </pc:sldMkLst>
        <pc:picChg chg="del">
          <ac:chgData name="shuyu Gui" userId="0f266002f048006d" providerId="LiveId" clId="{7BF84CD7-0452-4631-B813-BD255D11A530}" dt="2022-05-01T00:26:47.730" v="742" actId="478"/>
          <ac:picMkLst>
            <pc:docMk/>
            <pc:sldMk cId="946410675" sldId="20004"/>
            <ac:picMk id="2" creationId="{C7A06CAB-80C6-F943-AC79-64623607ECFE}"/>
          </ac:picMkLst>
        </pc:picChg>
        <pc:picChg chg="add mod">
          <ac:chgData name="shuyu Gui" userId="0f266002f048006d" providerId="LiveId" clId="{7BF84CD7-0452-4631-B813-BD255D11A530}" dt="2022-05-01T00:34:21.293" v="745" actId="1076"/>
          <ac:picMkLst>
            <pc:docMk/>
            <pc:sldMk cId="946410675" sldId="20004"/>
            <ac:picMk id="3" creationId="{29548967-7E6A-7024-4AA1-E3F7BC0E910A}"/>
          </ac:picMkLst>
        </pc:picChg>
      </pc:sldChg>
      <pc:sldChg chg="add del">
        <pc:chgData name="shuyu Gui" userId="0f266002f048006d" providerId="LiveId" clId="{7BF84CD7-0452-4631-B813-BD255D11A530}" dt="2022-07-02T10:27:50.238" v="1240" actId="47"/>
        <pc:sldMkLst>
          <pc:docMk/>
          <pc:sldMk cId="2118325500" sldId="20032"/>
        </pc:sldMkLst>
      </pc:sldChg>
      <pc:sldChg chg="add del">
        <pc:chgData name="shuyu Gui" userId="0f266002f048006d" providerId="LiveId" clId="{7BF84CD7-0452-4631-B813-BD255D11A530}" dt="2022-07-02T10:27:50.599" v="1241" actId="47"/>
        <pc:sldMkLst>
          <pc:docMk/>
          <pc:sldMk cId="4169309471" sldId="20033"/>
        </pc:sldMkLst>
      </pc:sldChg>
      <pc:sldChg chg="add del">
        <pc:chgData name="shuyu Gui" userId="0f266002f048006d" providerId="LiveId" clId="{7BF84CD7-0452-4631-B813-BD255D11A530}" dt="2022-07-02T10:27:50.992" v="1242" actId="47"/>
        <pc:sldMkLst>
          <pc:docMk/>
          <pc:sldMk cId="577407998" sldId="20034"/>
        </pc:sldMkLst>
      </pc:sldChg>
      <pc:sldChg chg="add del">
        <pc:chgData name="shuyu Gui" userId="0f266002f048006d" providerId="LiveId" clId="{7BF84CD7-0452-4631-B813-BD255D11A530}" dt="2022-07-02T10:27:52" v="1244" actId="47"/>
        <pc:sldMkLst>
          <pc:docMk/>
          <pc:sldMk cId="4075925437" sldId="20035"/>
        </pc:sldMkLst>
      </pc:sldChg>
      <pc:sldChg chg="add del ord">
        <pc:chgData name="shuyu Gui" userId="0f266002f048006d" providerId="LiveId" clId="{7BF84CD7-0452-4631-B813-BD255D11A530}" dt="2022-07-02T10:27:52.492" v="1245" actId="47"/>
        <pc:sldMkLst>
          <pc:docMk/>
          <pc:sldMk cId="1593431498" sldId="20036"/>
        </pc:sldMkLst>
      </pc:sldChg>
      <pc:sldChg chg="modSp add del mod">
        <pc:chgData name="shuyu Gui" userId="0f266002f048006d" providerId="LiveId" clId="{7BF84CD7-0452-4631-B813-BD255D11A530}" dt="2022-07-02T10:05:56.038" v="1034" actId="20577"/>
        <pc:sldMkLst>
          <pc:docMk/>
          <pc:sldMk cId="3581708205" sldId="20099"/>
        </pc:sldMkLst>
        <pc:spChg chg="mod">
          <ac:chgData name="shuyu Gui" userId="0f266002f048006d" providerId="LiveId" clId="{7BF84CD7-0452-4631-B813-BD255D11A530}" dt="2022-07-02T10:05:56.038" v="1034" actId="20577"/>
          <ac:spMkLst>
            <pc:docMk/>
            <pc:sldMk cId="3581708205" sldId="20099"/>
            <ac:spMk id="3" creationId="{69362652-2CB3-482F-B5CD-6F35C7F00D75}"/>
          </ac:spMkLst>
        </pc:spChg>
      </pc:sldChg>
      <pc:sldChg chg="modSp del mod">
        <pc:chgData name="shuyu Gui" userId="0f266002f048006d" providerId="LiveId" clId="{7BF84CD7-0452-4631-B813-BD255D11A530}" dt="2022-07-02T09:22:07.341" v="768" actId="47"/>
        <pc:sldMkLst>
          <pc:docMk/>
          <pc:sldMk cId="0" sldId="20503"/>
        </pc:sldMkLst>
        <pc:spChg chg="mod">
          <ac:chgData name="shuyu Gui" userId="0f266002f048006d" providerId="LiveId" clId="{7BF84CD7-0452-4631-B813-BD255D11A530}" dt="2022-04-30T01:04:29.271" v="32" actId="20577"/>
          <ac:spMkLst>
            <pc:docMk/>
            <pc:sldMk cId="0" sldId="20503"/>
            <ac:spMk id="140291" creationId="{D9077655-DD97-4D85-9286-4EF1CBAC1E61}"/>
          </ac:spMkLst>
        </pc:spChg>
      </pc:sldChg>
      <pc:sldChg chg="modSp del mod">
        <pc:chgData name="shuyu Gui" userId="0f266002f048006d" providerId="LiveId" clId="{7BF84CD7-0452-4631-B813-BD255D11A530}" dt="2022-07-02T09:22:07.842" v="769" actId="47"/>
        <pc:sldMkLst>
          <pc:docMk/>
          <pc:sldMk cId="0" sldId="20504"/>
        </pc:sldMkLst>
        <pc:spChg chg="mod">
          <ac:chgData name="shuyu Gui" userId="0f266002f048006d" providerId="LiveId" clId="{7BF84CD7-0452-4631-B813-BD255D11A530}" dt="2022-07-02T09:20:41.380" v="764" actId="20577"/>
          <ac:spMkLst>
            <pc:docMk/>
            <pc:sldMk cId="0" sldId="20504"/>
            <ac:spMk id="142339" creationId="{D9567465-165D-431C-8945-E9298F431DB0}"/>
          </ac:spMkLst>
        </pc:spChg>
      </pc:sldChg>
      <pc:sldChg chg="modSp mod">
        <pc:chgData name="shuyu Gui" userId="0f266002f048006d" providerId="LiveId" clId="{7BF84CD7-0452-4631-B813-BD255D11A530}" dt="2022-07-02T10:09:12.970" v="1062" actId="20577"/>
        <pc:sldMkLst>
          <pc:docMk/>
          <pc:sldMk cId="2507317412" sldId="20522"/>
        </pc:sldMkLst>
        <pc:spChg chg="mod">
          <ac:chgData name="shuyu Gui" userId="0f266002f048006d" providerId="LiveId" clId="{7BF84CD7-0452-4631-B813-BD255D11A530}" dt="2022-07-02T10:06:18.461" v="1043" actId="20577"/>
          <ac:spMkLst>
            <pc:docMk/>
            <pc:sldMk cId="2507317412" sldId="20522"/>
            <ac:spMk id="4" creationId="{266F2827-61DB-B144-9282-C8C1700A49EB}"/>
          </ac:spMkLst>
        </pc:spChg>
        <pc:spChg chg="mod">
          <ac:chgData name="shuyu Gui" userId="0f266002f048006d" providerId="LiveId" clId="{7BF84CD7-0452-4631-B813-BD255D11A530}" dt="2022-07-02T10:09:12.970" v="1062" actId="20577"/>
          <ac:spMkLst>
            <pc:docMk/>
            <pc:sldMk cId="2507317412" sldId="20522"/>
            <ac:spMk id="218115" creationId="{C9AB1F20-23A7-459F-A557-379DC7083894}"/>
          </ac:spMkLst>
        </pc:spChg>
      </pc:sldChg>
      <pc:sldChg chg="modSp del mod">
        <pc:chgData name="shuyu Gui" userId="0f266002f048006d" providerId="LiveId" clId="{7BF84CD7-0452-4631-B813-BD255D11A530}" dt="2022-07-02T09:21:59.718" v="766" actId="47"/>
        <pc:sldMkLst>
          <pc:docMk/>
          <pc:sldMk cId="853858711" sldId="20523"/>
        </pc:sldMkLst>
        <pc:spChg chg="mod">
          <ac:chgData name="shuyu Gui" userId="0f266002f048006d" providerId="LiveId" clId="{7BF84CD7-0452-4631-B813-BD255D11A530}" dt="2022-04-30T01:09:57.401" v="72"/>
          <ac:spMkLst>
            <pc:docMk/>
            <pc:sldMk cId="853858711" sldId="20523"/>
            <ac:spMk id="2" creationId="{0FEA14B7-81E2-46DE-B5FB-FEADBA9E6E74}"/>
          </ac:spMkLst>
        </pc:spChg>
        <pc:spChg chg="mod">
          <ac:chgData name="shuyu Gui" userId="0f266002f048006d" providerId="LiveId" clId="{7BF84CD7-0452-4631-B813-BD255D11A530}" dt="2022-04-30T01:10:59.289" v="93" actId="20577"/>
          <ac:spMkLst>
            <pc:docMk/>
            <pc:sldMk cId="853858711" sldId="20523"/>
            <ac:spMk id="3" creationId="{F5C52C03-0D16-48DF-9333-9331199A1B48}"/>
          </ac:spMkLst>
        </pc:spChg>
      </pc:sldChg>
      <pc:sldChg chg="del">
        <pc:chgData name="shuyu Gui" userId="0f266002f048006d" providerId="LiveId" clId="{7BF84CD7-0452-4631-B813-BD255D11A530}" dt="2022-04-30T02:55:19.335" v="684" actId="47"/>
        <pc:sldMkLst>
          <pc:docMk/>
          <pc:sldMk cId="2030328557" sldId="20566"/>
        </pc:sldMkLst>
      </pc:sldChg>
      <pc:sldChg chg="del">
        <pc:chgData name="shuyu Gui" userId="0f266002f048006d" providerId="LiveId" clId="{7BF84CD7-0452-4631-B813-BD255D11A530}" dt="2022-04-30T02:55:10.441" v="682" actId="47"/>
        <pc:sldMkLst>
          <pc:docMk/>
          <pc:sldMk cId="3798651211" sldId="20571"/>
        </pc:sldMkLst>
      </pc:sldChg>
      <pc:sldChg chg="delSp del">
        <pc:chgData name="shuyu Gui" userId="0f266002f048006d" providerId="LiveId" clId="{7BF84CD7-0452-4631-B813-BD255D11A530}" dt="2022-04-30T02:34:06.867" v="507" actId="47"/>
        <pc:sldMkLst>
          <pc:docMk/>
          <pc:sldMk cId="3371162345" sldId="20605"/>
        </pc:sldMkLst>
        <pc:spChg chg="del">
          <ac:chgData name="shuyu Gui" userId="0f266002f048006d" providerId="LiveId" clId="{7BF84CD7-0452-4631-B813-BD255D11A530}" dt="2022-04-30T02:34:02.469" v="506" actId="478"/>
          <ac:spMkLst>
            <pc:docMk/>
            <pc:sldMk cId="3371162345" sldId="20605"/>
            <ac:spMk id="205827" creationId="{CB70FE52-B811-B54C-8526-DD1413F45D3C}"/>
          </ac:spMkLst>
        </pc:spChg>
      </pc:sldChg>
      <pc:sldChg chg="modSp mod">
        <pc:chgData name="shuyu Gui" userId="0f266002f048006d" providerId="LiveId" clId="{7BF84CD7-0452-4631-B813-BD255D11A530}" dt="2022-07-02T10:52:09.153" v="1438" actId="20577"/>
        <pc:sldMkLst>
          <pc:docMk/>
          <pc:sldMk cId="2359843901" sldId="20606"/>
        </pc:sldMkLst>
        <pc:spChg chg="mod">
          <ac:chgData name="shuyu Gui" userId="0f266002f048006d" providerId="LiveId" clId="{7BF84CD7-0452-4631-B813-BD255D11A530}" dt="2022-07-02T10:52:09.153" v="1438" actId="20577"/>
          <ac:spMkLst>
            <pc:docMk/>
            <pc:sldMk cId="2359843901" sldId="20606"/>
            <ac:spMk id="263171" creationId="{6A6AA082-78E5-417D-8413-A7E155CFE91A}"/>
          </ac:spMkLst>
        </pc:spChg>
      </pc:sldChg>
      <pc:sldChg chg="add del">
        <pc:chgData name="shuyu Gui" userId="0f266002f048006d" providerId="LiveId" clId="{7BF84CD7-0452-4631-B813-BD255D11A530}" dt="2022-04-30T02:18:49.669" v="309" actId="47"/>
        <pc:sldMkLst>
          <pc:docMk/>
          <pc:sldMk cId="218705391" sldId="20629"/>
        </pc:sldMkLst>
      </pc:sldChg>
      <pc:sldChg chg="del">
        <pc:chgData name="shuyu Gui" userId="0f266002f048006d" providerId="LiveId" clId="{7BF84CD7-0452-4631-B813-BD255D11A530}" dt="2022-04-30T01:34:54.539" v="256" actId="47"/>
        <pc:sldMkLst>
          <pc:docMk/>
          <pc:sldMk cId="4161446552" sldId="20630"/>
        </pc:sldMkLst>
      </pc:sldChg>
      <pc:sldChg chg="del">
        <pc:chgData name="shuyu Gui" userId="0f266002f048006d" providerId="LiveId" clId="{7BF84CD7-0452-4631-B813-BD255D11A530}" dt="2022-04-30T01:34:55.218" v="257" actId="47"/>
        <pc:sldMkLst>
          <pc:docMk/>
          <pc:sldMk cId="2850038384" sldId="20631"/>
        </pc:sldMkLst>
      </pc:sldChg>
      <pc:sldChg chg="del">
        <pc:chgData name="shuyu Gui" userId="0f266002f048006d" providerId="LiveId" clId="{7BF84CD7-0452-4631-B813-BD255D11A530}" dt="2022-04-30T01:34:55.749" v="258" actId="47"/>
        <pc:sldMkLst>
          <pc:docMk/>
          <pc:sldMk cId="2547235959" sldId="20632"/>
        </pc:sldMkLst>
      </pc:sldChg>
      <pc:sldChg chg="del">
        <pc:chgData name="shuyu Gui" userId="0f266002f048006d" providerId="LiveId" clId="{7BF84CD7-0452-4631-B813-BD255D11A530}" dt="2022-04-30T01:34:56.409" v="259" actId="47"/>
        <pc:sldMkLst>
          <pc:docMk/>
          <pc:sldMk cId="2548547389" sldId="20633"/>
        </pc:sldMkLst>
      </pc:sldChg>
      <pc:sldChg chg="del">
        <pc:chgData name="shuyu Gui" userId="0f266002f048006d" providerId="LiveId" clId="{7BF84CD7-0452-4631-B813-BD255D11A530}" dt="2022-04-30T01:34:56.759" v="260" actId="47"/>
        <pc:sldMkLst>
          <pc:docMk/>
          <pc:sldMk cId="3037786557" sldId="20634"/>
        </pc:sldMkLst>
      </pc:sldChg>
      <pc:sldChg chg="del">
        <pc:chgData name="shuyu Gui" userId="0f266002f048006d" providerId="LiveId" clId="{7BF84CD7-0452-4631-B813-BD255D11A530}" dt="2022-04-30T01:34:57.020" v="261" actId="47"/>
        <pc:sldMkLst>
          <pc:docMk/>
          <pc:sldMk cId="1841052169" sldId="20635"/>
        </pc:sldMkLst>
      </pc:sldChg>
      <pc:sldChg chg="del">
        <pc:chgData name="shuyu Gui" userId="0f266002f048006d" providerId="LiveId" clId="{7BF84CD7-0452-4631-B813-BD255D11A530}" dt="2022-04-30T01:34:57.210" v="262" actId="47"/>
        <pc:sldMkLst>
          <pc:docMk/>
          <pc:sldMk cId="2103375196" sldId="20636"/>
        </pc:sldMkLst>
      </pc:sldChg>
      <pc:sldChg chg="del">
        <pc:chgData name="shuyu Gui" userId="0f266002f048006d" providerId="LiveId" clId="{7BF84CD7-0452-4631-B813-BD255D11A530}" dt="2022-04-30T01:34:57.430" v="263" actId="47"/>
        <pc:sldMkLst>
          <pc:docMk/>
          <pc:sldMk cId="2830341417" sldId="20637"/>
        </pc:sldMkLst>
      </pc:sldChg>
      <pc:sldChg chg="del">
        <pc:chgData name="shuyu Gui" userId="0f266002f048006d" providerId="LiveId" clId="{7BF84CD7-0452-4631-B813-BD255D11A530}" dt="2022-04-30T01:34:57.648" v="264" actId="47"/>
        <pc:sldMkLst>
          <pc:docMk/>
          <pc:sldMk cId="2263227063" sldId="20638"/>
        </pc:sldMkLst>
      </pc:sldChg>
      <pc:sldChg chg="del">
        <pc:chgData name="shuyu Gui" userId="0f266002f048006d" providerId="LiveId" clId="{7BF84CD7-0452-4631-B813-BD255D11A530}" dt="2022-04-30T01:34:57.860" v="265" actId="47"/>
        <pc:sldMkLst>
          <pc:docMk/>
          <pc:sldMk cId="2296298297" sldId="20639"/>
        </pc:sldMkLst>
      </pc:sldChg>
      <pc:sldChg chg="del">
        <pc:chgData name="shuyu Gui" userId="0f266002f048006d" providerId="LiveId" clId="{7BF84CD7-0452-4631-B813-BD255D11A530}" dt="2022-04-30T02:18:50.658" v="310" actId="47"/>
        <pc:sldMkLst>
          <pc:docMk/>
          <pc:sldMk cId="579935652" sldId="20640"/>
        </pc:sldMkLst>
      </pc:sldChg>
      <pc:sldChg chg="modSp del mod">
        <pc:chgData name="shuyu Gui" userId="0f266002f048006d" providerId="LiveId" clId="{7BF84CD7-0452-4631-B813-BD255D11A530}" dt="2022-07-02T10:17:47.810" v="1148" actId="47"/>
        <pc:sldMkLst>
          <pc:docMk/>
          <pc:sldMk cId="3085957832" sldId="20654"/>
        </pc:sldMkLst>
        <pc:spChg chg="mod">
          <ac:chgData name="shuyu Gui" userId="0f266002f048006d" providerId="LiveId" clId="{7BF84CD7-0452-4631-B813-BD255D11A530}" dt="2022-04-30T02:28:56.228" v="460" actId="20577"/>
          <ac:spMkLst>
            <pc:docMk/>
            <pc:sldMk cId="3085957832" sldId="20654"/>
            <ac:spMk id="4" creationId="{4F5BFF07-676D-0B44-A819-BBF0C4D2D01C}"/>
          </ac:spMkLst>
        </pc:spChg>
        <pc:spChg chg="mod">
          <ac:chgData name="shuyu Gui" userId="0f266002f048006d" providerId="LiveId" clId="{7BF84CD7-0452-4631-B813-BD255D11A530}" dt="2022-04-30T02:29:16.981" v="461"/>
          <ac:spMkLst>
            <pc:docMk/>
            <pc:sldMk cId="3085957832" sldId="20654"/>
            <ac:spMk id="228354" creationId="{38C7E680-3D70-457F-8E8F-80820377DADD}"/>
          </ac:spMkLst>
        </pc:spChg>
      </pc:sldChg>
      <pc:sldChg chg="del">
        <pc:chgData name="shuyu Gui" userId="0f266002f048006d" providerId="LiveId" clId="{7BF84CD7-0452-4631-B813-BD255D11A530}" dt="2022-04-30T02:29:22.737" v="462" actId="47"/>
        <pc:sldMkLst>
          <pc:docMk/>
          <pc:sldMk cId="1126712851" sldId="20655"/>
        </pc:sldMkLst>
      </pc:sldChg>
      <pc:sldChg chg="modSp mod">
        <pc:chgData name="shuyu Gui" userId="0f266002f048006d" providerId="LiveId" clId="{7BF84CD7-0452-4631-B813-BD255D11A530}" dt="2022-07-02T09:34:16.708" v="870" actId="11"/>
        <pc:sldMkLst>
          <pc:docMk/>
          <pc:sldMk cId="1847055864" sldId="20663"/>
        </pc:sldMkLst>
        <pc:spChg chg="mod">
          <ac:chgData name="shuyu Gui" userId="0f266002f048006d" providerId="LiveId" clId="{7BF84CD7-0452-4631-B813-BD255D11A530}" dt="2022-07-02T09:31:27.418" v="846"/>
          <ac:spMkLst>
            <pc:docMk/>
            <pc:sldMk cId="1847055864" sldId="20663"/>
            <ac:spMk id="159746" creationId="{9955D7B3-4AEC-4C6B-AEC8-1558D5A7E32C}"/>
          </ac:spMkLst>
        </pc:spChg>
        <pc:spChg chg="mod">
          <ac:chgData name="shuyu Gui" userId="0f266002f048006d" providerId="LiveId" clId="{7BF84CD7-0452-4631-B813-BD255D11A530}" dt="2022-07-02T09:34:16.708" v="870" actId="11"/>
          <ac:spMkLst>
            <pc:docMk/>
            <pc:sldMk cId="1847055864" sldId="20663"/>
            <ac:spMk id="159747" creationId="{0817EB02-3D05-488C-8D19-1ADA57BA61FF}"/>
          </ac:spMkLst>
        </pc:spChg>
      </pc:sldChg>
      <pc:sldChg chg="add del">
        <pc:chgData name="shuyu Gui" userId="0f266002f048006d" providerId="LiveId" clId="{7BF84CD7-0452-4631-B813-BD255D11A530}" dt="2022-04-30T01:35:08.331" v="270" actId="47"/>
        <pc:sldMkLst>
          <pc:docMk/>
          <pc:sldMk cId="0" sldId="20664"/>
        </pc:sldMkLst>
      </pc:sldChg>
      <pc:sldChg chg="del">
        <pc:chgData name="shuyu Gui" userId="0f266002f048006d" providerId="LiveId" clId="{7BF84CD7-0452-4631-B813-BD255D11A530}" dt="2022-04-30T01:35:18.500" v="286" actId="47"/>
        <pc:sldMkLst>
          <pc:docMk/>
          <pc:sldMk cId="2518969241" sldId="20665"/>
        </pc:sldMkLst>
      </pc:sldChg>
      <pc:sldChg chg="del">
        <pc:chgData name="shuyu Gui" userId="0f266002f048006d" providerId="LiveId" clId="{7BF84CD7-0452-4631-B813-BD255D11A530}" dt="2022-04-30T01:35:18.271" v="285" actId="47"/>
        <pc:sldMkLst>
          <pc:docMk/>
          <pc:sldMk cId="2728783240" sldId="20666"/>
        </pc:sldMkLst>
      </pc:sldChg>
      <pc:sldChg chg="del">
        <pc:chgData name="shuyu Gui" userId="0f266002f048006d" providerId="LiveId" clId="{7BF84CD7-0452-4631-B813-BD255D11A530}" dt="2022-04-30T01:35:18.706" v="287" actId="47"/>
        <pc:sldMkLst>
          <pc:docMk/>
          <pc:sldMk cId="1614205011" sldId="20667"/>
        </pc:sldMkLst>
      </pc:sldChg>
      <pc:sldChg chg="del">
        <pc:chgData name="shuyu Gui" userId="0f266002f048006d" providerId="LiveId" clId="{7BF84CD7-0452-4631-B813-BD255D11A530}" dt="2022-04-30T01:35:18.870" v="288" actId="47"/>
        <pc:sldMkLst>
          <pc:docMk/>
          <pc:sldMk cId="559300780" sldId="20668"/>
        </pc:sldMkLst>
      </pc:sldChg>
      <pc:sldChg chg="del">
        <pc:chgData name="shuyu Gui" userId="0f266002f048006d" providerId="LiveId" clId="{7BF84CD7-0452-4631-B813-BD255D11A530}" dt="2022-04-30T01:34:44.668" v="254" actId="47"/>
        <pc:sldMkLst>
          <pc:docMk/>
          <pc:sldMk cId="1338810949" sldId="20669"/>
        </pc:sldMkLst>
      </pc:sldChg>
      <pc:sldChg chg="del">
        <pc:chgData name="shuyu Gui" userId="0f266002f048006d" providerId="LiveId" clId="{7BF84CD7-0452-4631-B813-BD255D11A530}" dt="2022-04-30T01:34:45.718" v="255" actId="47"/>
        <pc:sldMkLst>
          <pc:docMk/>
          <pc:sldMk cId="1600654480" sldId="20670"/>
        </pc:sldMkLst>
      </pc:sldChg>
      <pc:sldChg chg="del">
        <pc:chgData name="shuyu Gui" userId="0f266002f048006d" providerId="LiveId" clId="{7BF84CD7-0452-4631-B813-BD255D11A530}" dt="2022-04-30T01:34:36.690" v="251" actId="47"/>
        <pc:sldMkLst>
          <pc:docMk/>
          <pc:sldMk cId="1935352814" sldId="20671"/>
        </pc:sldMkLst>
      </pc:sldChg>
      <pc:sldChg chg="del">
        <pc:chgData name="shuyu Gui" userId="0f266002f048006d" providerId="LiveId" clId="{7BF84CD7-0452-4631-B813-BD255D11A530}" dt="2022-04-30T02:23:10.677" v="360" actId="47"/>
        <pc:sldMkLst>
          <pc:docMk/>
          <pc:sldMk cId="1978037610" sldId="20672"/>
        </pc:sldMkLst>
      </pc:sldChg>
      <pc:sldChg chg="del">
        <pc:chgData name="shuyu Gui" userId="0f266002f048006d" providerId="LiveId" clId="{7BF84CD7-0452-4631-B813-BD255D11A530}" dt="2022-04-30T02:23:07.322" v="359" actId="47"/>
        <pc:sldMkLst>
          <pc:docMk/>
          <pc:sldMk cId="2698480106" sldId="20673"/>
        </pc:sldMkLst>
      </pc:sldChg>
      <pc:sldChg chg="del">
        <pc:chgData name="shuyu Gui" userId="0f266002f048006d" providerId="LiveId" clId="{7BF84CD7-0452-4631-B813-BD255D11A530}" dt="2022-04-30T02:29:24.396" v="463" actId="47"/>
        <pc:sldMkLst>
          <pc:docMk/>
          <pc:sldMk cId="1119304797" sldId="20674"/>
        </pc:sldMkLst>
      </pc:sldChg>
      <pc:sldChg chg="del">
        <pc:chgData name="shuyu Gui" userId="0f266002f048006d" providerId="LiveId" clId="{7BF84CD7-0452-4631-B813-BD255D11A530}" dt="2022-04-30T02:29:25.318" v="464" actId="47"/>
        <pc:sldMkLst>
          <pc:docMk/>
          <pc:sldMk cId="750620010" sldId="20677"/>
        </pc:sldMkLst>
      </pc:sldChg>
      <pc:sldChg chg="del">
        <pc:chgData name="shuyu Gui" userId="0f266002f048006d" providerId="LiveId" clId="{7BF84CD7-0452-4631-B813-BD255D11A530}" dt="2022-04-30T02:29:26.965" v="465" actId="47"/>
        <pc:sldMkLst>
          <pc:docMk/>
          <pc:sldMk cId="1594450118" sldId="20678"/>
        </pc:sldMkLst>
      </pc:sldChg>
      <pc:sldChg chg="del">
        <pc:chgData name="shuyu Gui" userId="0f266002f048006d" providerId="LiveId" clId="{7BF84CD7-0452-4631-B813-BD255D11A530}" dt="2022-04-30T02:31:06.799" v="499" actId="47"/>
        <pc:sldMkLst>
          <pc:docMk/>
          <pc:sldMk cId="4023773133" sldId="20679"/>
        </pc:sldMkLst>
      </pc:sldChg>
      <pc:sldChg chg="del">
        <pc:chgData name="shuyu Gui" userId="0f266002f048006d" providerId="LiveId" clId="{7BF84CD7-0452-4631-B813-BD255D11A530}" dt="2022-04-30T02:31:07.098" v="500" actId="47"/>
        <pc:sldMkLst>
          <pc:docMk/>
          <pc:sldMk cId="3156779707" sldId="20680"/>
        </pc:sldMkLst>
      </pc:sldChg>
      <pc:sldChg chg="del">
        <pc:chgData name="shuyu Gui" userId="0f266002f048006d" providerId="LiveId" clId="{7BF84CD7-0452-4631-B813-BD255D11A530}" dt="2022-04-30T02:31:07.318" v="501" actId="47"/>
        <pc:sldMkLst>
          <pc:docMk/>
          <pc:sldMk cId="369244447" sldId="20681"/>
        </pc:sldMkLst>
      </pc:sldChg>
      <pc:sldChg chg="del">
        <pc:chgData name="shuyu Gui" userId="0f266002f048006d" providerId="LiveId" clId="{7BF84CD7-0452-4631-B813-BD255D11A530}" dt="2022-04-30T02:31:07.517" v="502" actId="47"/>
        <pc:sldMkLst>
          <pc:docMk/>
          <pc:sldMk cId="389660123" sldId="20682"/>
        </pc:sldMkLst>
      </pc:sldChg>
      <pc:sldChg chg="del">
        <pc:chgData name="shuyu Gui" userId="0f266002f048006d" providerId="LiveId" clId="{7BF84CD7-0452-4631-B813-BD255D11A530}" dt="2022-04-30T02:31:07.974" v="503" actId="47"/>
        <pc:sldMkLst>
          <pc:docMk/>
          <pc:sldMk cId="3557285964" sldId="20683"/>
        </pc:sldMkLst>
      </pc:sldChg>
      <pc:sldChg chg="del">
        <pc:chgData name="shuyu Gui" userId="0f266002f048006d" providerId="LiveId" clId="{7BF84CD7-0452-4631-B813-BD255D11A530}" dt="2022-04-30T02:31:08.383" v="504" actId="47"/>
        <pc:sldMkLst>
          <pc:docMk/>
          <pc:sldMk cId="3911851015" sldId="20684"/>
        </pc:sldMkLst>
      </pc:sldChg>
      <pc:sldChg chg="del">
        <pc:chgData name="shuyu Gui" userId="0f266002f048006d" providerId="LiveId" clId="{7BF84CD7-0452-4631-B813-BD255D11A530}" dt="2022-04-30T02:31:08.954" v="505" actId="47"/>
        <pc:sldMkLst>
          <pc:docMk/>
          <pc:sldMk cId="634633349" sldId="20685"/>
        </pc:sldMkLst>
      </pc:sldChg>
      <pc:sldChg chg="modSp del mod">
        <pc:chgData name="shuyu Gui" userId="0f266002f048006d" providerId="LiveId" clId="{7BF84CD7-0452-4631-B813-BD255D11A530}" dt="2022-07-02T09:22:01.194" v="767" actId="47"/>
        <pc:sldMkLst>
          <pc:docMk/>
          <pc:sldMk cId="2880635336" sldId="20686"/>
        </pc:sldMkLst>
        <pc:spChg chg="mod">
          <ac:chgData name="shuyu Gui" userId="0f266002f048006d" providerId="LiveId" clId="{7BF84CD7-0452-4631-B813-BD255D11A530}" dt="2022-04-30T01:11:45.407" v="98"/>
          <ac:spMkLst>
            <pc:docMk/>
            <pc:sldMk cId="2880635336" sldId="20686"/>
            <ac:spMk id="2" creationId="{0FEA14B7-81E2-46DE-B5FB-FEADBA9E6E74}"/>
          </ac:spMkLst>
        </pc:spChg>
        <pc:spChg chg="mod">
          <ac:chgData name="shuyu Gui" userId="0f266002f048006d" providerId="LiveId" clId="{7BF84CD7-0452-4631-B813-BD255D11A530}" dt="2022-04-30T01:12:36.416" v="114" actId="20577"/>
          <ac:spMkLst>
            <pc:docMk/>
            <pc:sldMk cId="2880635336" sldId="20686"/>
            <ac:spMk id="3" creationId="{F5C52C03-0D16-48DF-9333-9331199A1B48}"/>
          </ac:spMkLst>
        </pc:spChg>
      </pc:sldChg>
      <pc:sldChg chg="del">
        <pc:chgData name="shuyu Gui" userId="0f266002f048006d" providerId="LiveId" clId="{7BF84CD7-0452-4631-B813-BD255D11A530}" dt="2022-04-30T02:55:12.721" v="683" actId="47"/>
        <pc:sldMkLst>
          <pc:docMk/>
          <pc:sldMk cId="851156468" sldId="20689"/>
        </pc:sldMkLst>
      </pc:sldChg>
      <pc:sldChg chg="addSp modSp modAnim">
        <pc:chgData name="shuyu Gui" userId="0f266002f048006d" providerId="LiveId" clId="{7BF84CD7-0452-4631-B813-BD255D11A530}" dt="2022-07-02T10:59:21.215" v="1461"/>
        <pc:sldMkLst>
          <pc:docMk/>
          <pc:sldMk cId="3134533592" sldId="20694"/>
        </pc:sldMkLst>
        <pc:picChg chg="add mod">
          <ac:chgData name="shuyu Gui" userId="0f266002f048006d" providerId="LiveId" clId="{7BF84CD7-0452-4631-B813-BD255D11A530}" dt="2022-07-02T10:58:59.002" v="1460"/>
          <ac:picMkLst>
            <pc:docMk/>
            <pc:sldMk cId="3134533592" sldId="20694"/>
            <ac:picMk id="4" creationId="{CDD63810-CCDB-EA97-B960-CBBD1750C341}"/>
          </ac:picMkLst>
        </pc:picChg>
      </pc:sldChg>
      <pc:sldChg chg="addSp modSp modAnim">
        <pc:chgData name="shuyu Gui" userId="0f266002f048006d" providerId="LiveId" clId="{7BF84CD7-0452-4631-B813-BD255D11A530}" dt="2022-07-02T10:59:35.500" v="1463"/>
        <pc:sldMkLst>
          <pc:docMk/>
          <pc:sldMk cId="861883806" sldId="20695"/>
        </pc:sldMkLst>
        <pc:picChg chg="add mod">
          <ac:chgData name="shuyu Gui" userId="0f266002f048006d" providerId="LiveId" clId="{7BF84CD7-0452-4631-B813-BD255D11A530}" dt="2022-07-02T10:59:31.123" v="1462"/>
          <ac:picMkLst>
            <pc:docMk/>
            <pc:sldMk cId="861883806" sldId="20695"/>
            <ac:picMk id="4" creationId="{2B0AD919-1DD6-3D1F-9886-3B08C9065160}"/>
          </ac:picMkLst>
        </pc:picChg>
      </pc:sldChg>
      <pc:sldChg chg="del">
        <pc:chgData name="shuyu Gui" userId="0f266002f048006d" providerId="LiveId" clId="{7BF84CD7-0452-4631-B813-BD255D11A530}" dt="2022-04-30T02:34:51.987" v="509" actId="47"/>
        <pc:sldMkLst>
          <pc:docMk/>
          <pc:sldMk cId="446693856" sldId="20698"/>
        </pc:sldMkLst>
      </pc:sldChg>
      <pc:sldChg chg="modSp add del mod">
        <pc:chgData name="shuyu Gui" userId="0f266002f048006d" providerId="LiveId" clId="{7BF84CD7-0452-4631-B813-BD255D11A530}" dt="2022-07-02T09:22:08.587" v="770" actId="47"/>
        <pc:sldMkLst>
          <pc:docMk/>
          <pc:sldMk cId="707208047" sldId="20699"/>
        </pc:sldMkLst>
        <pc:spChg chg="mod">
          <ac:chgData name="shuyu Gui" userId="0f266002f048006d" providerId="LiveId" clId="{7BF84CD7-0452-4631-B813-BD255D11A530}" dt="2022-07-02T09:21:50.653" v="765" actId="11"/>
          <ac:spMkLst>
            <pc:docMk/>
            <pc:sldMk cId="707208047" sldId="20699"/>
            <ac:spMk id="142339" creationId="{D9567465-165D-431C-8945-E9298F431DB0}"/>
          </ac:spMkLst>
        </pc:spChg>
      </pc:sldChg>
      <pc:sldChg chg="add del">
        <pc:chgData name="shuyu Gui" userId="0f266002f048006d" providerId="LiveId" clId="{7BF84CD7-0452-4631-B813-BD255D11A530}" dt="2022-04-30T01:07:16.733" v="57" actId="47"/>
        <pc:sldMkLst>
          <pc:docMk/>
          <pc:sldMk cId="176405067" sldId="20700"/>
        </pc:sldMkLst>
      </pc:sldChg>
      <pc:sldChg chg="modSp add del mod">
        <pc:chgData name="shuyu Gui" userId="0f266002f048006d" providerId="LiveId" clId="{7BF84CD7-0452-4631-B813-BD255D11A530}" dt="2022-07-02T09:34:26.863" v="871" actId="47"/>
        <pc:sldMkLst>
          <pc:docMk/>
          <pc:sldMk cId="2030711228" sldId="20700"/>
        </pc:sldMkLst>
        <pc:spChg chg="mod">
          <ac:chgData name="shuyu Gui" userId="0f266002f048006d" providerId="LiveId" clId="{7BF84CD7-0452-4631-B813-BD255D11A530}" dt="2022-04-30T01:26:52.471" v="205" actId="20577"/>
          <ac:spMkLst>
            <pc:docMk/>
            <pc:sldMk cId="2030711228" sldId="20700"/>
            <ac:spMk id="159746" creationId="{9955D7B3-4AEC-4C6B-AEC8-1558D5A7E32C}"/>
          </ac:spMkLst>
        </pc:spChg>
        <pc:spChg chg="mod">
          <ac:chgData name="shuyu Gui" userId="0f266002f048006d" providerId="LiveId" clId="{7BF84CD7-0452-4631-B813-BD255D11A530}" dt="2022-04-30T01:26:38.936" v="201" actId="20577"/>
          <ac:spMkLst>
            <pc:docMk/>
            <pc:sldMk cId="2030711228" sldId="20700"/>
            <ac:spMk id="159747" creationId="{0817EB02-3D05-488C-8D19-1ADA57BA61FF}"/>
          </ac:spMkLst>
        </pc:spChg>
      </pc:sldChg>
      <pc:sldChg chg="modSp add del mod">
        <pc:chgData name="shuyu Gui" userId="0f266002f048006d" providerId="LiveId" clId="{7BF84CD7-0452-4631-B813-BD255D11A530}" dt="2022-07-02T09:39:02.477" v="973" actId="47"/>
        <pc:sldMkLst>
          <pc:docMk/>
          <pc:sldMk cId="3679605841" sldId="20701"/>
        </pc:sldMkLst>
        <pc:spChg chg="mod">
          <ac:chgData name="shuyu Gui" userId="0f266002f048006d" providerId="LiveId" clId="{7BF84CD7-0452-4631-B813-BD255D11A530}" dt="2022-04-30T01:36:09.756" v="292" actId="207"/>
          <ac:spMkLst>
            <pc:docMk/>
            <pc:sldMk cId="3679605841" sldId="20701"/>
            <ac:spMk id="165891" creationId="{864992A0-313F-4105-BDA1-E890640435AB}"/>
          </ac:spMkLst>
        </pc:spChg>
      </pc:sldChg>
      <pc:sldChg chg="modSp add del mod">
        <pc:chgData name="shuyu Gui" userId="0f266002f048006d" providerId="LiveId" clId="{7BF84CD7-0452-4631-B813-BD255D11A530}" dt="2022-07-02T09:39:06.841" v="984" actId="47"/>
        <pc:sldMkLst>
          <pc:docMk/>
          <pc:sldMk cId="3454331616" sldId="20702"/>
        </pc:sldMkLst>
        <pc:spChg chg="mod">
          <ac:chgData name="shuyu Gui" userId="0f266002f048006d" providerId="LiveId" clId="{7BF84CD7-0452-4631-B813-BD255D11A530}" dt="2022-04-30T01:36:22.666" v="294" actId="207"/>
          <ac:spMkLst>
            <pc:docMk/>
            <pc:sldMk cId="3454331616" sldId="20702"/>
            <ac:spMk id="165891" creationId="{864992A0-313F-4105-BDA1-E890640435AB}"/>
          </ac:spMkLst>
        </pc:spChg>
      </pc:sldChg>
      <pc:sldChg chg="add del">
        <pc:chgData name="shuyu Gui" userId="0f266002f048006d" providerId="LiveId" clId="{7BF84CD7-0452-4631-B813-BD255D11A530}" dt="2022-07-02T09:39:03.249" v="974" actId="47"/>
        <pc:sldMkLst>
          <pc:docMk/>
          <pc:sldMk cId="0" sldId="20703"/>
        </pc:sldMkLst>
      </pc:sldChg>
      <pc:sldChg chg="add del">
        <pc:chgData name="shuyu Gui" userId="0f266002f048006d" providerId="LiveId" clId="{7BF84CD7-0452-4631-B813-BD255D11A530}" dt="2022-07-02T09:39:03.560" v="975" actId="47"/>
        <pc:sldMkLst>
          <pc:docMk/>
          <pc:sldMk cId="0" sldId="20704"/>
        </pc:sldMkLst>
      </pc:sldChg>
      <pc:sldChg chg="add del">
        <pc:chgData name="shuyu Gui" userId="0f266002f048006d" providerId="LiveId" clId="{7BF84CD7-0452-4631-B813-BD255D11A530}" dt="2022-07-02T09:39:03.890" v="976" actId="47"/>
        <pc:sldMkLst>
          <pc:docMk/>
          <pc:sldMk cId="0" sldId="20705"/>
        </pc:sldMkLst>
      </pc:sldChg>
      <pc:sldChg chg="add del">
        <pc:chgData name="shuyu Gui" userId="0f266002f048006d" providerId="LiveId" clId="{7BF84CD7-0452-4631-B813-BD255D11A530}" dt="2022-07-02T09:39:04.173" v="977" actId="47"/>
        <pc:sldMkLst>
          <pc:docMk/>
          <pc:sldMk cId="0" sldId="20706"/>
        </pc:sldMkLst>
      </pc:sldChg>
      <pc:sldChg chg="add del">
        <pc:chgData name="shuyu Gui" userId="0f266002f048006d" providerId="LiveId" clId="{7BF84CD7-0452-4631-B813-BD255D11A530}" dt="2022-07-02T09:39:04.455" v="978" actId="47"/>
        <pc:sldMkLst>
          <pc:docMk/>
          <pc:sldMk cId="0" sldId="20707"/>
        </pc:sldMkLst>
      </pc:sldChg>
      <pc:sldChg chg="add del">
        <pc:chgData name="shuyu Gui" userId="0f266002f048006d" providerId="LiveId" clId="{7BF84CD7-0452-4631-B813-BD255D11A530}" dt="2022-07-02T09:39:04.784" v="979" actId="47"/>
        <pc:sldMkLst>
          <pc:docMk/>
          <pc:sldMk cId="0" sldId="20708"/>
        </pc:sldMkLst>
      </pc:sldChg>
      <pc:sldChg chg="add del">
        <pc:chgData name="shuyu Gui" userId="0f266002f048006d" providerId="LiveId" clId="{7BF84CD7-0452-4631-B813-BD255D11A530}" dt="2022-07-02T09:39:05.068" v="980" actId="47"/>
        <pc:sldMkLst>
          <pc:docMk/>
          <pc:sldMk cId="0" sldId="20709"/>
        </pc:sldMkLst>
      </pc:sldChg>
      <pc:sldChg chg="add del">
        <pc:chgData name="shuyu Gui" userId="0f266002f048006d" providerId="LiveId" clId="{7BF84CD7-0452-4631-B813-BD255D11A530}" dt="2022-07-02T09:39:05.429" v="981" actId="47"/>
        <pc:sldMkLst>
          <pc:docMk/>
          <pc:sldMk cId="0" sldId="20710"/>
        </pc:sldMkLst>
      </pc:sldChg>
      <pc:sldChg chg="addSp delSp modSp add del mod">
        <pc:chgData name="shuyu Gui" userId="0f266002f048006d" providerId="LiveId" clId="{7BF84CD7-0452-4631-B813-BD255D11A530}" dt="2022-04-30T02:47:50.366" v="561" actId="47"/>
        <pc:sldMkLst>
          <pc:docMk/>
          <pc:sldMk cId="0" sldId="20711"/>
        </pc:sldMkLst>
        <pc:spChg chg="add del mod">
          <ac:chgData name="shuyu Gui" userId="0f266002f048006d" providerId="LiveId" clId="{7BF84CD7-0452-4631-B813-BD255D11A530}" dt="2022-04-30T02:44:48.997" v="540" actId="767"/>
          <ac:spMkLst>
            <pc:docMk/>
            <pc:sldMk cId="0" sldId="20711"/>
            <ac:spMk id="3" creationId="{A00FA51C-E68E-8185-FFA0-B5AAA874147C}"/>
          </ac:spMkLst>
        </pc:spChg>
        <pc:spChg chg="add del mod">
          <ac:chgData name="shuyu Gui" userId="0f266002f048006d" providerId="LiveId" clId="{7BF84CD7-0452-4631-B813-BD255D11A530}" dt="2022-04-30T02:44:52.155" v="543"/>
          <ac:spMkLst>
            <pc:docMk/>
            <pc:sldMk cId="0" sldId="20711"/>
            <ac:spMk id="1066" creationId="{00000000-0000-0000-0000-000000000000}"/>
          </ac:spMkLst>
        </pc:spChg>
      </pc:sldChg>
      <pc:sldChg chg="add del">
        <pc:chgData name="shuyu Gui" userId="0f266002f048006d" providerId="LiveId" clId="{7BF84CD7-0452-4631-B813-BD255D11A530}" dt="2022-04-30T02:47:51.336" v="562" actId="47"/>
        <pc:sldMkLst>
          <pc:docMk/>
          <pc:sldMk cId="0" sldId="20712"/>
        </pc:sldMkLst>
      </pc:sldChg>
      <pc:sldChg chg="modSp new del mod">
        <pc:chgData name="shuyu Gui" userId="0f266002f048006d" providerId="LiveId" clId="{7BF84CD7-0452-4631-B813-BD255D11A530}" dt="2022-04-30T11:36:43.956" v="736" actId="47"/>
        <pc:sldMkLst>
          <pc:docMk/>
          <pc:sldMk cId="2422334866" sldId="20713"/>
        </pc:sldMkLst>
        <pc:spChg chg="mod">
          <ac:chgData name="shuyu Gui" userId="0f266002f048006d" providerId="LiveId" clId="{7BF84CD7-0452-4631-B813-BD255D11A530}" dt="2022-04-30T02:44:11.225" v="531"/>
          <ac:spMkLst>
            <pc:docMk/>
            <pc:sldMk cId="2422334866" sldId="20713"/>
            <ac:spMk id="3" creationId="{20B5D004-48C9-5091-F73D-D433C8ECE360}"/>
          </ac:spMkLst>
        </pc:spChg>
      </pc:sldChg>
      <pc:sldChg chg="modSp new del mod">
        <pc:chgData name="shuyu Gui" userId="0f266002f048006d" providerId="LiveId" clId="{7BF84CD7-0452-4631-B813-BD255D11A530}" dt="2022-04-30T02:43:40.846" v="523" actId="680"/>
        <pc:sldMkLst>
          <pc:docMk/>
          <pc:sldMk cId="3086947624" sldId="20713"/>
        </pc:sldMkLst>
        <pc:spChg chg="mod">
          <ac:chgData name="shuyu Gui" userId="0f266002f048006d" providerId="LiveId" clId="{7BF84CD7-0452-4631-B813-BD255D11A530}" dt="2022-04-30T02:43:39.895" v="522"/>
          <ac:spMkLst>
            <pc:docMk/>
            <pc:sldMk cId="3086947624" sldId="20713"/>
            <ac:spMk id="3" creationId="{2A3D371C-599C-E00D-668D-3267B50EBBB6}"/>
          </ac:spMkLst>
        </pc:spChg>
      </pc:sldChg>
      <pc:sldChg chg="addSp modSp new mod modAnim">
        <pc:chgData name="shuyu Gui" userId="0f266002f048006d" providerId="LiveId" clId="{7BF84CD7-0452-4631-B813-BD255D11A530}" dt="2022-04-30T02:47:39.754" v="560"/>
        <pc:sldMkLst>
          <pc:docMk/>
          <pc:sldMk cId="1082445636" sldId="20714"/>
        </pc:sldMkLst>
        <pc:spChg chg="mod">
          <ac:chgData name="shuyu Gui" userId="0f266002f048006d" providerId="LiveId" clId="{7BF84CD7-0452-4631-B813-BD255D11A530}" dt="2022-04-30T02:45:47.279" v="548" actId="1076"/>
          <ac:spMkLst>
            <pc:docMk/>
            <pc:sldMk cId="1082445636" sldId="20714"/>
            <ac:spMk id="2" creationId="{F134F847-FCCB-FA08-D0E9-7E1C387FAAC3}"/>
          </ac:spMkLst>
        </pc:spChg>
        <pc:spChg chg="mod">
          <ac:chgData name="shuyu Gui" userId="0f266002f048006d" providerId="LiveId" clId="{7BF84CD7-0452-4631-B813-BD255D11A530}" dt="2022-04-30T02:46:43.801" v="555" actId="122"/>
          <ac:spMkLst>
            <pc:docMk/>
            <pc:sldMk cId="1082445636" sldId="20714"/>
            <ac:spMk id="3" creationId="{D7B87FAB-FE34-21B9-F635-DEF99051A893}"/>
          </ac:spMkLst>
        </pc:spChg>
        <pc:picChg chg="add mod">
          <ac:chgData name="shuyu Gui" userId="0f266002f048006d" providerId="LiveId" clId="{7BF84CD7-0452-4631-B813-BD255D11A530}" dt="2022-04-30T02:47:39.754" v="560"/>
          <ac:picMkLst>
            <pc:docMk/>
            <pc:sldMk cId="1082445636" sldId="20714"/>
            <ac:picMk id="4" creationId="{320B2276-1C73-E61B-EA05-83B16E0DCDD0}"/>
          </ac:picMkLst>
        </pc:picChg>
      </pc:sldChg>
      <pc:sldChg chg="new del">
        <pc:chgData name="shuyu Gui" userId="0f266002f048006d" providerId="LiveId" clId="{7BF84CD7-0452-4631-B813-BD255D11A530}" dt="2022-04-30T02:45:59.658" v="550" actId="47"/>
        <pc:sldMkLst>
          <pc:docMk/>
          <pc:sldMk cId="2480820898" sldId="20715"/>
        </pc:sldMkLst>
      </pc:sldChg>
      <pc:sldChg chg="modSp add mod">
        <pc:chgData name="shuyu Gui" userId="0f266002f048006d" providerId="LiveId" clId="{7BF84CD7-0452-4631-B813-BD255D11A530}" dt="2022-04-30T02:47:21.687" v="559" actId="1076"/>
        <pc:sldMkLst>
          <pc:docMk/>
          <pc:sldMk cId="866613758" sldId="20716"/>
        </pc:sldMkLst>
        <pc:spChg chg="mod">
          <ac:chgData name="shuyu Gui" userId="0f266002f048006d" providerId="LiveId" clId="{7BF84CD7-0452-4631-B813-BD255D11A530}" dt="2022-04-30T02:46:04.872" v="551" actId="20577"/>
          <ac:spMkLst>
            <pc:docMk/>
            <pc:sldMk cId="866613758" sldId="20716"/>
            <ac:spMk id="2" creationId="{F134F847-FCCB-FA08-D0E9-7E1C387FAAC3}"/>
          </ac:spMkLst>
        </pc:spChg>
        <pc:spChg chg="mod">
          <ac:chgData name="shuyu Gui" userId="0f266002f048006d" providerId="LiveId" clId="{7BF84CD7-0452-4631-B813-BD255D11A530}" dt="2022-04-30T02:47:21.687" v="559" actId="1076"/>
          <ac:spMkLst>
            <pc:docMk/>
            <pc:sldMk cId="866613758" sldId="20716"/>
            <ac:spMk id="3" creationId="{D7B87FAB-FE34-21B9-F635-DEF99051A893}"/>
          </ac:spMkLst>
        </pc:spChg>
      </pc:sldChg>
      <pc:sldChg chg="addSp modSp add del mod modAnim">
        <pc:chgData name="shuyu Gui" userId="0f266002f048006d" providerId="LiveId" clId="{7BF84CD7-0452-4631-B813-BD255D11A530}" dt="2022-07-02T10:52:21.552" v="1439" actId="47"/>
        <pc:sldMkLst>
          <pc:docMk/>
          <pc:sldMk cId="1548993066" sldId="20717"/>
        </pc:sldMkLst>
        <pc:spChg chg="mod">
          <ac:chgData name="shuyu Gui" userId="0f266002f048006d" providerId="LiveId" clId="{7BF84CD7-0452-4631-B813-BD255D11A530}" dt="2022-04-30T02:54:34.301" v="681"/>
          <ac:spMkLst>
            <pc:docMk/>
            <pc:sldMk cId="1548993066" sldId="20717"/>
            <ac:spMk id="263171" creationId="{6A6AA082-78E5-417D-8413-A7E155CFE91A}"/>
          </ac:spMkLst>
        </pc:spChg>
        <pc:picChg chg="add mod">
          <ac:chgData name="shuyu Gui" userId="0f266002f048006d" providerId="LiveId" clId="{7BF84CD7-0452-4631-B813-BD255D11A530}" dt="2022-05-01T00:22:15.843" v="739" actId="1076"/>
          <ac:picMkLst>
            <pc:docMk/>
            <pc:sldMk cId="1548993066" sldId="20717"/>
            <ac:picMk id="2" creationId="{41A81E7A-A5FF-465D-44BC-23A4D98C771F}"/>
          </ac:picMkLst>
        </pc:picChg>
      </pc:sldChg>
      <pc:sldChg chg="modSp add mod">
        <pc:chgData name="shuyu Gui" userId="0f266002f048006d" providerId="LiveId" clId="{7BF84CD7-0452-4631-B813-BD255D11A530}" dt="2022-07-02T09:39:42.332" v="996" actId="207"/>
        <pc:sldMkLst>
          <pc:docMk/>
          <pc:sldMk cId="1543918625" sldId="20718"/>
        </pc:sldMkLst>
        <pc:spChg chg="mod">
          <ac:chgData name="shuyu Gui" userId="0f266002f048006d" providerId="LiveId" clId="{7BF84CD7-0452-4631-B813-BD255D11A530}" dt="2022-07-02T09:39:42.332" v="996" actId="207"/>
          <ac:spMkLst>
            <pc:docMk/>
            <pc:sldMk cId="1543918625" sldId="20718"/>
            <ac:spMk id="165891" creationId="{864992A0-313F-4105-BDA1-E890640435AB}"/>
          </ac:spMkLst>
        </pc:spChg>
      </pc:sldChg>
      <pc:sldChg chg="modSp add mod">
        <pc:chgData name="shuyu Gui" userId="0f266002f048006d" providerId="LiveId" clId="{7BF84CD7-0452-4631-B813-BD255D11A530}" dt="2022-07-02T09:39:55.574" v="998" actId="207"/>
        <pc:sldMkLst>
          <pc:docMk/>
          <pc:sldMk cId="248763169" sldId="20719"/>
        </pc:sldMkLst>
        <pc:spChg chg="mod">
          <ac:chgData name="shuyu Gui" userId="0f266002f048006d" providerId="LiveId" clId="{7BF84CD7-0452-4631-B813-BD255D11A530}" dt="2022-07-02T09:39:55.574" v="998" actId="207"/>
          <ac:spMkLst>
            <pc:docMk/>
            <pc:sldMk cId="248763169" sldId="20719"/>
            <ac:spMk id="165891" creationId="{864992A0-313F-4105-BDA1-E890640435AB}"/>
          </ac:spMkLst>
        </pc:spChg>
      </pc:sldChg>
      <pc:sldChg chg="addSp modSp add mod modAnim">
        <pc:chgData name="shuyu Gui" userId="0f266002f048006d" providerId="LiveId" clId="{7BF84CD7-0452-4631-B813-BD255D11A530}" dt="2022-07-02T09:57:13.072" v="1005"/>
        <pc:sldMkLst>
          <pc:docMk/>
          <pc:sldMk cId="558670461" sldId="20720"/>
        </pc:sldMkLst>
        <pc:picChg chg="add mod">
          <ac:chgData name="shuyu Gui" userId="0f266002f048006d" providerId="LiveId" clId="{7BF84CD7-0452-4631-B813-BD255D11A530}" dt="2022-07-02T09:57:00.750" v="1003" actId="1076"/>
          <ac:picMkLst>
            <pc:docMk/>
            <pc:sldMk cId="558670461" sldId="20720"/>
            <ac:picMk id="2" creationId="{E89EA9ED-E642-69BD-B751-0C16C3D33238}"/>
          </ac:picMkLst>
        </pc:picChg>
      </pc:sldChg>
      <pc:sldChg chg="add del">
        <pc:chgData name="shuyu Gui" userId="0f266002f048006d" providerId="LiveId" clId="{7BF84CD7-0452-4631-B813-BD255D11A530}" dt="2022-07-02T09:58:35.198" v="1008"/>
        <pc:sldMkLst>
          <pc:docMk/>
          <pc:sldMk cId="577188684" sldId="20721"/>
        </pc:sldMkLst>
      </pc:sldChg>
      <pc:sldChg chg="modSp add mod">
        <pc:chgData name="shuyu Gui" userId="0f266002f048006d" providerId="LiveId" clId="{7BF84CD7-0452-4631-B813-BD255D11A530}" dt="2022-07-02T10:11:46.231" v="1077" actId="20577"/>
        <pc:sldMkLst>
          <pc:docMk/>
          <pc:sldMk cId="577188684" sldId="20721"/>
        </pc:sldMkLst>
        <pc:spChg chg="mod">
          <ac:chgData name="shuyu Gui" userId="0f266002f048006d" providerId="LiveId" clId="{7BF84CD7-0452-4631-B813-BD255D11A530}" dt="2022-07-02T10:11:46.231" v="1077" actId="20577"/>
          <ac:spMkLst>
            <pc:docMk/>
            <pc:sldMk cId="577188684" sldId="20721"/>
            <ac:spMk id="218115" creationId="{C9AB1F20-23A7-459F-A557-379DC7083894}"/>
          </ac:spMkLst>
        </pc:spChg>
      </pc:sldChg>
      <pc:sldChg chg="modSp add mod">
        <pc:chgData name="shuyu Gui" userId="0f266002f048006d" providerId="LiveId" clId="{7BF84CD7-0452-4631-B813-BD255D11A530}" dt="2022-07-02T10:13:50.742" v="1102" actId="20577"/>
        <pc:sldMkLst>
          <pc:docMk/>
          <pc:sldMk cId="4013490186" sldId="20722"/>
        </pc:sldMkLst>
        <pc:spChg chg="mod">
          <ac:chgData name="shuyu Gui" userId="0f266002f048006d" providerId="LiveId" clId="{7BF84CD7-0452-4631-B813-BD255D11A530}" dt="2022-07-02T10:13:50.742" v="1102" actId="20577"/>
          <ac:spMkLst>
            <pc:docMk/>
            <pc:sldMk cId="4013490186" sldId="20722"/>
            <ac:spMk id="218115" creationId="{C9AB1F20-23A7-459F-A557-379DC7083894}"/>
          </ac:spMkLst>
        </pc:spChg>
      </pc:sldChg>
      <pc:sldChg chg="add del">
        <pc:chgData name="shuyu Gui" userId="0f266002f048006d" providerId="LiveId" clId="{7BF84CD7-0452-4631-B813-BD255D11A530}" dt="2022-07-02T09:58:35.198" v="1008"/>
        <pc:sldMkLst>
          <pc:docMk/>
          <pc:sldMk cId="4013490186" sldId="20722"/>
        </pc:sldMkLst>
      </pc:sldChg>
      <pc:sldChg chg="modSp add mod">
        <pc:chgData name="shuyu Gui" userId="0f266002f048006d" providerId="LiveId" clId="{7BF84CD7-0452-4631-B813-BD255D11A530}" dt="2022-07-02T10:19:40.714" v="1167" actId="20577"/>
        <pc:sldMkLst>
          <pc:docMk/>
          <pc:sldMk cId="827888400" sldId="20723"/>
        </pc:sldMkLst>
        <pc:spChg chg="mod">
          <ac:chgData name="shuyu Gui" userId="0f266002f048006d" providerId="LiveId" clId="{7BF84CD7-0452-4631-B813-BD255D11A530}" dt="2022-07-02T10:19:40.714" v="1167" actId="20577"/>
          <ac:spMkLst>
            <pc:docMk/>
            <pc:sldMk cId="827888400" sldId="20723"/>
            <ac:spMk id="4" creationId="{4F5BFF07-676D-0B44-A819-BBF0C4D2D01C}"/>
          </ac:spMkLst>
        </pc:spChg>
      </pc:sldChg>
      <pc:sldChg chg="add del">
        <pc:chgData name="shuyu Gui" userId="0f266002f048006d" providerId="LiveId" clId="{7BF84CD7-0452-4631-B813-BD255D11A530}" dt="2022-07-02T09:58:35.198" v="1008"/>
        <pc:sldMkLst>
          <pc:docMk/>
          <pc:sldMk cId="827888400" sldId="20723"/>
        </pc:sldMkLst>
      </pc:sldChg>
      <pc:sldChg chg="modSp add mod">
        <pc:chgData name="shuyu Gui" userId="0f266002f048006d" providerId="LiveId" clId="{7BF84CD7-0452-4631-B813-BD255D11A530}" dt="2022-07-02T10:22:27.141" v="1199" actId="20577"/>
        <pc:sldMkLst>
          <pc:docMk/>
          <pc:sldMk cId="3210738426" sldId="20724"/>
        </pc:sldMkLst>
        <pc:spChg chg="mod">
          <ac:chgData name="shuyu Gui" userId="0f266002f048006d" providerId="LiveId" clId="{7BF84CD7-0452-4631-B813-BD255D11A530}" dt="2022-07-02T10:22:27.141" v="1199" actId="20577"/>
          <ac:spMkLst>
            <pc:docMk/>
            <pc:sldMk cId="3210738426" sldId="20724"/>
            <ac:spMk id="4" creationId="{4F5BFF07-676D-0B44-A819-BBF0C4D2D01C}"/>
          </ac:spMkLst>
        </pc:spChg>
      </pc:sldChg>
      <pc:sldChg chg="add del">
        <pc:chgData name="shuyu Gui" userId="0f266002f048006d" providerId="LiveId" clId="{7BF84CD7-0452-4631-B813-BD255D11A530}" dt="2022-07-02T09:58:35.198" v="1008"/>
        <pc:sldMkLst>
          <pc:docMk/>
          <pc:sldMk cId="3210738426" sldId="20724"/>
        </pc:sldMkLst>
      </pc:sldChg>
      <pc:sldChg chg="add del">
        <pc:chgData name="shuyu Gui" userId="0f266002f048006d" providerId="LiveId" clId="{7BF84CD7-0452-4631-B813-BD255D11A530}" dt="2022-07-02T09:58:35.198" v="1008"/>
        <pc:sldMkLst>
          <pc:docMk/>
          <pc:sldMk cId="407795203" sldId="20725"/>
        </pc:sldMkLst>
      </pc:sldChg>
      <pc:sldChg chg="modSp add mod">
        <pc:chgData name="shuyu Gui" userId="0f266002f048006d" providerId="LiveId" clId="{7BF84CD7-0452-4631-B813-BD255D11A530}" dt="2022-07-02T10:22:54.267" v="1205" actId="11"/>
        <pc:sldMkLst>
          <pc:docMk/>
          <pc:sldMk cId="407795203" sldId="20725"/>
        </pc:sldMkLst>
        <pc:spChg chg="mod">
          <ac:chgData name="shuyu Gui" userId="0f266002f048006d" providerId="LiveId" clId="{7BF84CD7-0452-4631-B813-BD255D11A530}" dt="2022-07-02T10:22:54.267" v="1205" actId="11"/>
          <ac:spMkLst>
            <pc:docMk/>
            <pc:sldMk cId="407795203" sldId="20725"/>
            <ac:spMk id="4" creationId="{4F5BFF07-676D-0B44-A819-BBF0C4D2D01C}"/>
          </ac:spMkLst>
        </pc:spChg>
      </pc:sldChg>
      <pc:sldChg chg="addSp modSp add del mod modAnim">
        <pc:chgData name="shuyu Gui" userId="0f266002f048006d" providerId="LiveId" clId="{7BF84CD7-0452-4631-B813-BD255D11A530}" dt="2022-07-02T10:35:51.459" v="1258"/>
        <pc:sldMkLst>
          <pc:docMk/>
          <pc:sldMk cId="0" sldId="20726"/>
        </pc:sldMkLst>
        <pc:picChg chg="add mod">
          <ac:chgData name="shuyu Gui" userId="0f266002f048006d" providerId="LiveId" clId="{7BF84CD7-0452-4631-B813-BD255D11A530}" dt="2022-07-02T10:35:45.881" v="1256" actId="1076"/>
          <ac:picMkLst>
            <pc:docMk/>
            <pc:sldMk cId="0" sldId="20726"/>
            <ac:picMk id="2" creationId="{475F98B1-E6E6-17BD-7E94-EC9F344C78E6}"/>
          </ac:picMkLst>
        </pc:picChg>
      </pc:sldChg>
      <pc:sldChg chg="add del">
        <pc:chgData name="shuyu Gui" userId="0f266002f048006d" providerId="LiveId" clId="{7BF84CD7-0452-4631-B813-BD255D11A530}" dt="2022-07-02T10:28:13.406" v="1248"/>
        <pc:sldMkLst>
          <pc:docMk/>
          <pc:sldMk cId="0" sldId="20727"/>
        </pc:sldMkLst>
      </pc:sldChg>
      <pc:sldChg chg="add del">
        <pc:chgData name="shuyu Gui" userId="0f266002f048006d" providerId="LiveId" clId="{7BF84CD7-0452-4631-B813-BD255D11A530}" dt="2022-07-02T10:28:13.406" v="1248"/>
        <pc:sldMkLst>
          <pc:docMk/>
          <pc:sldMk cId="0" sldId="20728"/>
        </pc:sldMkLst>
      </pc:sldChg>
      <pc:sldChg chg="add del">
        <pc:chgData name="shuyu Gui" userId="0f266002f048006d" providerId="LiveId" clId="{7BF84CD7-0452-4631-B813-BD255D11A530}" dt="2022-07-02T10:28:13.406" v="1248"/>
        <pc:sldMkLst>
          <pc:docMk/>
          <pc:sldMk cId="0" sldId="20729"/>
        </pc:sldMkLst>
      </pc:sldChg>
      <pc:sldChg chg="add del">
        <pc:chgData name="shuyu Gui" userId="0f266002f048006d" providerId="LiveId" clId="{7BF84CD7-0452-4631-B813-BD255D11A530}" dt="2022-07-02T10:28:13.406" v="1248"/>
        <pc:sldMkLst>
          <pc:docMk/>
          <pc:sldMk cId="0" sldId="20730"/>
        </pc:sldMkLst>
      </pc:sldChg>
      <pc:sldChg chg="add del">
        <pc:chgData name="shuyu Gui" userId="0f266002f048006d" providerId="LiveId" clId="{7BF84CD7-0452-4631-B813-BD255D11A530}" dt="2022-07-02T10:28:13.406" v="1248"/>
        <pc:sldMkLst>
          <pc:docMk/>
          <pc:sldMk cId="0" sldId="20731"/>
        </pc:sldMkLst>
      </pc:sldChg>
      <pc:sldChg chg="add del">
        <pc:chgData name="shuyu Gui" userId="0f266002f048006d" providerId="LiveId" clId="{7BF84CD7-0452-4631-B813-BD255D11A530}" dt="2022-07-02T10:28:13.406" v="1248"/>
        <pc:sldMkLst>
          <pc:docMk/>
          <pc:sldMk cId="0" sldId="20732"/>
        </pc:sldMkLst>
      </pc:sldChg>
      <pc:sldChg chg="add del">
        <pc:chgData name="shuyu Gui" userId="0f266002f048006d" providerId="LiveId" clId="{7BF84CD7-0452-4631-B813-BD255D11A530}" dt="2022-07-02T10:28:13.406" v="1248"/>
        <pc:sldMkLst>
          <pc:docMk/>
          <pc:sldMk cId="0" sldId="20733"/>
        </pc:sldMkLst>
      </pc:sldChg>
      <pc:sldChg chg="add del">
        <pc:chgData name="shuyu Gui" userId="0f266002f048006d" providerId="LiveId" clId="{7BF84CD7-0452-4631-B813-BD255D11A530}" dt="2022-07-02T10:28:13.406" v="1248"/>
        <pc:sldMkLst>
          <pc:docMk/>
          <pc:sldMk cId="0" sldId="20734"/>
        </pc:sldMkLst>
      </pc:sldChg>
      <pc:sldChg chg="add del">
        <pc:chgData name="shuyu Gui" userId="0f266002f048006d" providerId="LiveId" clId="{7BF84CD7-0452-4631-B813-BD255D11A530}" dt="2022-07-02T10:28:13.406" v="1248"/>
        <pc:sldMkLst>
          <pc:docMk/>
          <pc:sldMk cId="0" sldId="20735"/>
        </pc:sldMkLst>
      </pc:sldChg>
      <pc:sldChg chg="add del">
        <pc:chgData name="shuyu Gui" userId="0f266002f048006d" providerId="LiveId" clId="{7BF84CD7-0452-4631-B813-BD255D11A530}" dt="2022-07-02T10:28:13.406" v="1248"/>
        <pc:sldMkLst>
          <pc:docMk/>
          <pc:sldMk cId="0" sldId="20736"/>
        </pc:sldMkLst>
      </pc:sldChg>
      <pc:sldChg chg="addSp delSp modSp add mod">
        <pc:chgData name="shuyu Gui" userId="0f266002f048006d" providerId="LiveId" clId="{7BF84CD7-0452-4631-B813-BD255D11A530}" dt="2022-07-02T10:45:43.784" v="1317" actId="404"/>
        <pc:sldMkLst>
          <pc:docMk/>
          <pc:sldMk cId="0" sldId="20737"/>
        </pc:sldMkLst>
        <pc:spChg chg="add mod">
          <ac:chgData name="shuyu Gui" userId="0f266002f048006d" providerId="LiveId" clId="{7BF84CD7-0452-4631-B813-BD255D11A530}" dt="2022-07-02T10:45:43.784" v="1317" actId="404"/>
          <ac:spMkLst>
            <pc:docMk/>
            <pc:sldMk cId="0" sldId="20737"/>
            <ac:spMk id="2" creationId="{4E3B2291-E78E-DF00-8923-732E22C4B6DE}"/>
          </ac:spMkLst>
        </pc:spChg>
        <pc:spChg chg="del mod">
          <ac:chgData name="shuyu Gui" userId="0f266002f048006d" providerId="LiveId" clId="{7BF84CD7-0452-4631-B813-BD255D11A530}" dt="2022-07-02T10:45:12.194" v="1313" actId="478"/>
          <ac:spMkLst>
            <pc:docMk/>
            <pc:sldMk cId="0" sldId="20737"/>
            <ac:spMk id="1048" creationId="{00000000-0000-0000-0000-000000000000}"/>
          </ac:spMkLst>
        </pc:spChg>
      </pc:sldChg>
      <pc:sldChg chg="addSp delSp modSp add mod">
        <pc:chgData name="shuyu Gui" userId="0f266002f048006d" providerId="LiveId" clId="{7BF84CD7-0452-4631-B813-BD255D11A530}" dt="2022-07-02T10:44:41.276" v="1311" actId="14100"/>
        <pc:sldMkLst>
          <pc:docMk/>
          <pc:sldMk cId="0" sldId="20738"/>
        </pc:sldMkLst>
        <pc:spChg chg="add mod">
          <ac:chgData name="shuyu Gui" userId="0f266002f048006d" providerId="LiveId" clId="{7BF84CD7-0452-4631-B813-BD255D11A530}" dt="2022-07-02T10:44:41.276" v="1311" actId="14100"/>
          <ac:spMkLst>
            <pc:docMk/>
            <pc:sldMk cId="0" sldId="20738"/>
            <ac:spMk id="2" creationId="{4F1534B8-930E-531E-773B-7E4174D48765}"/>
          </ac:spMkLst>
        </pc:spChg>
        <pc:spChg chg="del mod">
          <ac:chgData name="shuyu Gui" userId="0f266002f048006d" providerId="LiveId" clId="{7BF84CD7-0452-4631-B813-BD255D11A530}" dt="2022-07-02T10:41:14.911" v="1281" actId="478"/>
          <ac:spMkLst>
            <pc:docMk/>
            <pc:sldMk cId="0" sldId="20738"/>
            <ac:spMk id="1053" creationId="{00000000-0000-0000-0000-000000000000}"/>
          </ac:spMkLst>
        </pc:spChg>
      </pc:sldChg>
      <pc:sldChg chg="addSp delSp modSp add mod">
        <pc:chgData name="shuyu Gui" userId="0f266002f048006d" providerId="LiveId" clId="{7BF84CD7-0452-4631-B813-BD255D11A530}" dt="2022-07-02T10:46:39.752" v="1332" actId="207"/>
        <pc:sldMkLst>
          <pc:docMk/>
          <pc:sldMk cId="0" sldId="20739"/>
        </pc:sldMkLst>
        <pc:spChg chg="add mod">
          <ac:chgData name="shuyu Gui" userId="0f266002f048006d" providerId="LiveId" clId="{7BF84CD7-0452-4631-B813-BD255D11A530}" dt="2022-07-02T10:46:39.752" v="1332" actId="207"/>
          <ac:spMkLst>
            <pc:docMk/>
            <pc:sldMk cId="0" sldId="20739"/>
            <ac:spMk id="2" creationId="{FF53F58A-6405-250A-DE7B-47DE6E357565}"/>
          </ac:spMkLst>
        </pc:spChg>
        <pc:spChg chg="del mod">
          <ac:chgData name="shuyu Gui" userId="0f266002f048006d" providerId="LiveId" clId="{7BF84CD7-0452-4631-B813-BD255D11A530}" dt="2022-07-02T10:46:03.293" v="1319" actId="478"/>
          <ac:spMkLst>
            <pc:docMk/>
            <pc:sldMk cId="0" sldId="20739"/>
            <ac:spMk id="1058" creationId="{00000000-0000-0000-0000-000000000000}"/>
          </ac:spMkLst>
        </pc:spChg>
      </pc:sldChg>
      <pc:sldChg chg="addSp delSp modSp add mod">
        <pc:chgData name="shuyu Gui" userId="0f266002f048006d" providerId="LiveId" clId="{7BF84CD7-0452-4631-B813-BD255D11A530}" dt="2022-07-02T10:49:09.492" v="1360" actId="1036"/>
        <pc:sldMkLst>
          <pc:docMk/>
          <pc:sldMk cId="0" sldId="20740"/>
        </pc:sldMkLst>
        <pc:spChg chg="add mod">
          <ac:chgData name="shuyu Gui" userId="0f266002f048006d" providerId="LiveId" clId="{7BF84CD7-0452-4631-B813-BD255D11A530}" dt="2022-07-02T10:49:09.492" v="1360" actId="1036"/>
          <ac:spMkLst>
            <pc:docMk/>
            <pc:sldMk cId="0" sldId="20740"/>
            <ac:spMk id="2" creationId="{5F5EADB9-F5F8-99EF-77A9-BD9042A1E65F}"/>
          </ac:spMkLst>
        </pc:spChg>
        <pc:spChg chg="del mod">
          <ac:chgData name="shuyu Gui" userId="0f266002f048006d" providerId="LiveId" clId="{7BF84CD7-0452-4631-B813-BD255D11A530}" dt="2022-07-02T10:46:57.901" v="1334" actId="478"/>
          <ac:spMkLst>
            <pc:docMk/>
            <pc:sldMk cId="0" sldId="20740"/>
            <ac:spMk id="1063" creationId="{00000000-0000-0000-0000-000000000000}"/>
          </ac:spMkLst>
        </pc:spChg>
      </pc:sldChg>
      <pc:sldChg chg="addSp delSp modSp add mod">
        <pc:chgData name="shuyu Gui" userId="0f266002f048006d" providerId="LiveId" clId="{7BF84CD7-0452-4631-B813-BD255D11A530}" dt="2022-07-02T10:48:52.434" v="1358" actId="14100"/>
        <pc:sldMkLst>
          <pc:docMk/>
          <pc:sldMk cId="0" sldId="20741"/>
        </pc:sldMkLst>
        <pc:spChg chg="add mod">
          <ac:chgData name="shuyu Gui" userId="0f266002f048006d" providerId="LiveId" clId="{7BF84CD7-0452-4631-B813-BD255D11A530}" dt="2022-07-02T10:48:52.434" v="1358" actId="14100"/>
          <ac:spMkLst>
            <pc:docMk/>
            <pc:sldMk cId="0" sldId="20741"/>
            <ac:spMk id="2" creationId="{6CCB1AD5-52EA-625A-B6E9-465A64884229}"/>
          </ac:spMkLst>
        </pc:spChg>
        <pc:spChg chg="del mod">
          <ac:chgData name="shuyu Gui" userId="0f266002f048006d" providerId="LiveId" clId="{7BF84CD7-0452-4631-B813-BD255D11A530}" dt="2022-07-02T10:48:02.243" v="1347" actId="478"/>
          <ac:spMkLst>
            <pc:docMk/>
            <pc:sldMk cId="0" sldId="20741"/>
            <ac:spMk id="1068" creationId="{00000000-0000-0000-0000-000000000000}"/>
          </ac:spMkLst>
        </pc:spChg>
      </pc:sldChg>
      <pc:sldChg chg="modSp new del mod">
        <pc:chgData name="shuyu Gui" userId="0f266002f048006d" providerId="LiveId" clId="{7BF84CD7-0452-4631-B813-BD255D11A530}" dt="2022-07-02T10:44:23.937" v="1309" actId="47"/>
        <pc:sldMkLst>
          <pc:docMk/>
          <pc:sldMk cId="2197648160" sldId="20742"/>
        </pc:sldMkLst>
        <pc:spChg chg="mod">
          <ac:chgData name="shuyu Gui" userId="0f266002f048006d" providerId="LiveId" clId="{7BF84CD7-0452-4631-B813-BD255D11A530}" dt="2022-07-02T10:44:12.455" v="1306" actId="1076"/>
          <ac:spMkLst>
            <pc:docMk/>
            <pc:sldMk cId="2197648160" sldId="20742"/>
            <ac:spMk id="2" creationId="{9BCBAFF3-AF40-1CFB-358B-1700F477AE48}"/>
          </ac:spMkLst>
        </pc:spChg>
        <pc:spChg chg="mod">
          <ac:chgData name="shuyu Gui" userId="0f266002f048006d" providerId="LiveId" clId="{7BF84CD7-0452-4631-B813-BD255D11A530}" dt="2022-07-02T10:43:43.040" v="1305"/>
          <ac:spMkLst>
            <pc:docMk/>
            <pc:sldMk cId="2197648160" sldId="20742"/>
            <ac:spMk id="3" creationId="{32E7B146-EFBC-D343-5AB3-F041E4809AAA}"/>
          </ac:spMkLst>
        </pc:spChg>
      </pc:sldChg>
      <pc:sldChg chg="new del">
        <pc:chgData name="shuyu Gui" userId="0f266002f048006d" providerId="LiveId" clId="{7BF84CD7-0452-4631-B813-BD255D11A530}" dt="2022-07-02T10:44:20.735" v="1308" actId="47"/>
        <pc:sldMkLst>
          <pc:docMk/>
          <pc:sldMk cId="747776104" sldId="20743"/>
        </pc:sldMkLst>
      </pc:sldChg>
      <pc:sldMasterChg chg="delSldLayout">
        <pc:chgData name="shuyu Gui" userId="0f266002f048006d" providerId="LiveId" clId="{7BF84CD7-0452-4631-B813-BD255D11A530}" dt="2022-07-02T10:25:58.894" v="1235" actId="47"/>
        <pc:sldMasterMkLst>
          <pc:docMk/>
          <pc:sldMasterMk cId="0" sldId="2147485509"/>
        </pc:sldMasterMkLst>
        <pc:sldLayoutChg chg="del">
          <pc:chgData name="shuyu Gui" userId="0f266002f048006d" providerId="LiveId" clId="{7BF84CD7-0452-4631-B813-BD255D11A530}" dt="2022-07-02T10:25:58.894" v="1235" actId="47"/>
          <pc:sldLayoutMkLst>
            <pc:docMk/>
            <pc:sldMasterMk cId="0" sldId="2147485509"/>
            <pc:sldLayoutMk cId="762737882" sldId="2147505464"/>
          </pc:sldLayoutMkLst>
        </pc:sldLayoutChg>
        <pc:sldLayoutChg chg="del">
          <pc:chgData name="shuyu Gui" userId="0f266002f048006d" providerId="LiveId" clId="{7BF84CD7-0452-4631-B813-BD255D11A530}" dt="2022-04-30T02:30:14.173" v="497" actId="47"/>
          <pc:sldLayoutMkLst>
            <pc:docMk/>
            <pc:sldMasterMk cId="0" sldId="2147485509"/>
            <pc:sldLayoutMk cId="2281834458" sldId="2147505464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2022/7/8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934187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请注意修改证道题目和讲员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914766">
              <a:defRPr/>
            </a:pPr>
            <a:fld id="{33DFFDA3-2982-4F8E-9ADE-632416F2178C}" type="slidenum">
              <a:rPr lang="zh-CN" altLang="en-US" sz="1200" b="0">
                <a:solidFill>
                  <a:srgbClr val="000000"/>
                </a:solidFill>
              </a:rPr>
              <a:pPr defTabSz="914766">
                <a:defRPr/>
              </a:pPr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5747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Shape 112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0" name="Shape 113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Shape 113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5" name="Shape 113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Shape 114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1" name="Shape 114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Shape 114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6" name="Shape 114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Shape 115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1" name="Shape 115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" name="Shape 115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6" name="Shape 115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" name="Shape 116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2" name="Shape 116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Shape 116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7" name="Shape 116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Shape 108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6" name="Shape 108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Shape 109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2" name="Shape 109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" name="Shape 109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8" name="Shape 109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Shape 110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3" name="Shape 110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" name="Shape 110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9" name="Shape 110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Shape 111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4" name="Shape 111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Shape 111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9" name="Shape 111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" name="Shape 112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4" name="Shape 112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36</a:t>
            </a:r>
            <a:r>
              <a:t>，字体</a:t>
            </a:r>
            <a:r>
              <a:rPr>
                <a:latin typeface="+mn-lt"/>
                <a:ea typeface="+mn-ea"/>
                <a:cs typeface="+mn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"/>
          <p:cNvSpPr/>
          <p:nvPr/>
        </p:nvSpPr>
        <p:spPr>
          <a:xfrm>
            <a:off x="380998" y="1144268"/>
            <a:ext cx="6400805" cy="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3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2109093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6A4A2A-426A-4BA2-883B-CAEC4BEC1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9E610-E2D8-4B50-89FC-362E7FDAFBC2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8290C-01BA-4C6A-9461-91067E3E6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B3112-9BA6-4B90-84A9-A17F80443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9441E-DBC4-4882-B66F-FD7964BD254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53324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B071D-4A1B-4C5D-81C1-9C226E908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48630-A8F7-4D6B-8FA4-88A4F9A92D0B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841C7-B3A6-4142-A51A-F32BCC7A9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F6E70-A104-4154-95C0-1BC3025F8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9D161-2DF4-4B9B-BD32-8F5718F7F70C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413886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568D843-4EAF-49C0-B3D8-18EE2DA50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A1E20-2209-4B72-9607-CE0E080423C3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7A25E4-40FB-4E6C-B062-0C7DB8B58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5D79C4-EF64-4693-8852-6EEB0C259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CBBC3-48BE-45CB-A6E8-BB3B019FA5BC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694519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F8CBEE5-F434-4B62-898B-D5CA81D02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1A790-EA52-4776-A0B9-33F652DB902F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E95598B-89C7-42A6-AC7E-5541097B9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89A3327-2102-41B3-98B9-898D44D33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1406E0-D4C8-4A53-B64B-D36EF4C27DD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08935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C114A5A-7B38-42B8-8546-AC646B53D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A335F-456D-47AF-8824-6E2B604A7104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F916BBE-ADE7-4ABF-89D4-C285EF5FE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D10C825-BAA7-46E4-82E7-F5AA2FC06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088DB9-688D-4201-A4C4-431F23B24242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6763994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4D705FE-94D5-452B-9A13-2C2C07143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1640E-FBB8-445A-B1A6-E40C66917877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17167FC-3234-4BBF-9598-9D4F587CF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BDF3069-7936-4D29-9E7D-303258AF0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4F1B0-4146-4B1B-A842-DE0C0B240D9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7717667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4466F5B-6438-486A-8B79-8F47FF913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49247-9626-4A49-B609-3B7B558F8466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EDC71E1-87BC-4E1B-BC0F-F1F3B5F8A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F56D3AC-C662-4716-A25D-63F71F2C8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BF6A48-EE88-4360-83CB-2968997B306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772477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8C04BE5-F082-4A4A-A7BA-9E0FF62A1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6EFA4-4803-4962-A360-CFA47E2255BA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018ADAF-5AC1-4D66-BA58-E03D575C0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3754483-F1A7-4986-9D8C-3C5F5247B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7AE73D-8FAD-4BE1-8F58-178A6EC9641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2841750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A573E-C596-47FA-8385-DFC78BA8F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4881A-B1CA-4DBD-91AE-404AE5B0075E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EEA1A-4955-4533-BA68-2DC51BF37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E106F-0F94-44F3-92A5-C2028092A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33B10F-E691-41BD-B130-BFDBE1049AE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974506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21C36-12BA-46A8-BCCF-70F5A1164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B6051-AFDF-4F01-A4E8-B8297F3679FD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1FA41-12E2-4AF5-9DDE-113F68E6C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12DFD8-D4B9-4042-987E-EE5FD5C87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4032B-0EF1-4F31-A984-C38E09E6E33F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1733100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3662925-541B-45F6-9709-843A8701D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A08A2-8087-49D4-B312-D63C1A47C32F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09A454-AE59-48A4-BC95-69A58692C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A5837A-D8FE-440C-A58E-AB62773EA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E501E-8997-474B-B755-CC1A7941337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8637264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4AB261-E4F1-4571-ADCD-281F857F9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80FD5-AC6E-4FC8-8B66-04D98DCDAE22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4BC5A5-381E-4282-84A0-4359B22DE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BCDFF6D-2D56-47B9-B6D5-5DE3290D8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68EDA-59A4-4218-B70F-E50205F62B2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2537453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29121F-0F72-47FA-BB0E-7D8C03FFB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CD015-0AAD-4F37-ACDD-A46B957775D7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3BB09A9-86F6-4593-9CF5-3D383E765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A2DCC8-07BC-4A4F-B2D4-4021BA121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52842-113A-4553-BE65-B77274B172B6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5101560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431EC33-887F-4EFB-BB8D-A2966B189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966C6-8340-4428-8D9F-99C6AF908896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36B3FBA-75C1-46A7-B865-8C21C1EE2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9C27BCF-4E6D-44DA-ABAD-7D78355FC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99CA0-C701-45E5-8DBC-6BB9EA6FD11F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68317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B6998241-777C-4E5E-A31E-B2749A1E5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B16DF-4128-4BE3-950C-2E33EFB6F819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554B4E9-5051-4109-95E6-8E04AB5EF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F4C8A03-51CD-4EB5-85BA-44CD057D4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13615-B48B-4645-9DE5-C0BD10BDF9A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088879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080CD897-CC0F-42CC-A963-E71833B97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C3C95-673C-44AB-AAAE-93D6FAAB5790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19B3E429-9869-4D86-9408-D4D9F0611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EB2A17A7-D6B8-43B5-9110-C36B9F65C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5AAD3E-695D-4CC3-B2B8-BBBE8E98303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438861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E48A2261-2070-4786-9789-E0384F40E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1A10B-5FC1-4118-A926-0A8C8099C906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8BA8921F-FEE0-4ACB-A7C8-7124A79B8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0449AB87-4EC2-443F-AC91-2FFE4CC63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8DD2FC-D39B-4999-8DA2-CA10DBBD204A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05843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B9681D1-3541-4B13-8600-509E15B76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35F63-FB8C-47DE-AB28-028472EEB3BB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961637F-C0B5-4195-987E-2E31F2EB0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8AA0706-5C90-490D-A860-67DC4175C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3F311-7275-4E12-A0C4-AC89FA8395E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083625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C39AD3A-DF4B-4326-B697-FF9DD3564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9C7C1-6C71-462F-9840-1F014347FB78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593034F-65D3-4C29-B807-FF234993E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93907C2-6F98-46C0-93A0-339E44EE7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4827E-31BF-436C-856E-53B920242316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43483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15368F-149E-457B-8568-C07964AD0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2B1E2-7CAE-4805-AC21-A536E694D983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2FB17A-3498-45E8-8167-1820E98E6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0FE5666-3A6B-4E17-963F-2230956D2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EC19B3-B4DD-4471-85C0-2762B972C4AE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3553940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1B1107-34B0-4F3F-A404-9A114BFE3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48CC7-627B-4E94-BBD7-7D634D647A7C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1479D7-D56C-4E61-9907-85AB92F1D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AA64FD-ACEF-43E6-B876-448F2205A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25EB4-B1E1-4D85-8163-96AC674A8E22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8256867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407DE-83B2-60B0-1A98-15A94248E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B7101-81B1-46E7-884C-65478432FF7A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4F6973-FC8B-C6F0-5247-3186013EB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F28158-C8B6-A170-F985-F8B628A8F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F942A-AA45-4529-BA9E-63AB248FC4A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8335334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431C06-8B50-BDFF-9BDA-689266660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B4A4F-41B8-430E-A28B-A67DA7D52336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92B13-44F5-87FE-9F75-6529AF6F7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1EB2B-23A2-9B93-1620-DA5909B1F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3A7102-AEDB-4940-A5AC-22E980521E3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4610969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CCD7B06-1856-4E27-DD40-9C1BF7C9C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11FA5-39B2-4DC2-8B5C-5BD4537A190A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8D679F0-34C4-6BDB-028F-9A2F5D956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3B9A1AB-F73C-F352-5049-2B0640AB7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30259C-E39F-43AA-8B41-8F55C3AF1E62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4255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447F0FA-A6E2-5EF3-2B50-FBC983D73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328E3-8AA3-4463-BB2C-43406A7F59BF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C75B1F3-A098-B14B-33D5-54E16382D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E90CC77-83E2-68B7-BD0E-B8514F3D1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F60A3-DD36-460D-8FE5-FDEC4EDD676E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2880108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F7E0303-ECDE-FBE7-C8F4-C2BB0DBAE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BBC7C-5EDF-481A-81E6-0BC9E3DF760E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0E80666-670C-13BC-A2F0-5087CE3D5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3990127-72B3-D739-051E-519EB9BAF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E69FD-5FCB-4835-8C75-CD45C4F85ED7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8964422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819D6F1-1EA3-A479-493E-1E4EC7C44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7DD40-A6FF-4F72-830D-0B56CEF1A984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95773F4-0582-7C96-BB00-944EF1F7C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75EAF19-3836-7BB1-9165-D68C1AF00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0AD758-7163-44EE-AB69-B9E27CEADFF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59874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E07AD69-AFA4-B013-1ACF-6D60C1AB6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286C3-3693-4502-8CE0-6C9AC140DD74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80C7C25-9440-4F99-3FBF-41D619FE4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BDAB4E9-91C8-B497-7457-21C8B0BE8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2D09DC-8420-47BC-A61B-FFEBC3980F8F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7730828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9FDD91D-FBC5-1A5A-2ABF-F5CA9D899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F5D91-2C37-4295-A444-59A47227E6C9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61BCF04-258B-E63B-5445-47F38DF62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D6DED10-5EC0-FABF-0398-C345A5BA4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E36A08-1E9E-4944-A92E-F019F5A70D8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8023413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6182D4-6164-38A1-C44B-C6B755CCA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E4D5F-01F6-4E0A-8525-76FFED8887B8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DB8E7-47E5-042C-072C-329AAF5AA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5C987-54C7-817C-E387-21B13BD9E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76A4F4-89D9-41CC-9780-6F9A61829FE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646984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C4A12-AADD-5A4B-3BF2-9ACFA58B3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738E9-A944-45F5-AB89-7430878DE0CD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CC3E6-AFAD-3890-F90C-2EB2291B1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198C86-E3E1-AF00-9756-9B757E041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B0D140-03E7-410F-9DE0-1D02D3E0E54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4257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  <p:sldLayoutId id="2147505476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Grafik 7">
            <a:extLst>
              <a:ext uri="{FF2B5EF4-FFF2-40B4-BE49-F238E27FC236}">
                <a16:creationId xmlns:a16="http://schemas.microsoft.com/office/drawing/2014/main" id="{37577792-8B4C-4B8D-99D9-8E46FAC11195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itle Placeholder 1">
            <a:extLst>
              <a:ext uri="{FF2B5EF4-FFF2-40B4-BE49-F238E27FC236}">
                <a16:creationId xmlns:a16="http://schemas.microsoft.com/office/drawing/2014/main" id="{1E400CF0-6DB0-4F58-BE37-3F7998073D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19460" name="Text Placeholder 2">
            <a:extLst>
              <a:ext uri="{FF2B5EF4-FFF2-40B4-BE49-F238E27FC236}">
                <a16:creationId xmlns:a16="http://schemas.microsoft.com/office/drawing/2014/main" id="{8D23CDB3-48A0-4724-891C-63DA4C4CE8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B2A01-9228-4614-BA66-D0C9C3E8C0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5D23B3F-EEE6-42C7-BB6B-349D90B7F467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A600DF-009D-466D-81EA-3FC1A824EE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5920B-75A1-4F60-9A8B-F472733684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27046B6-9A8A-4E0C-875A-8729571CB890}" type="slidenum">
              <a:rPr lang="de-DE" altLang="zh-CN"/>
              <a:pPr/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6B67609A-2C71-4421-A38E-05C5B83AF7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27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42" r:id="rId1"/>
    <p:sldLayoutId id="2147505443" r:id="rId2"/>
    <p:sldLayoutId id="2147505444" r:id="rId3"/>
    <p:sldLayoutId id="2147505445" r:id="rId4"/>
    <p:sldLayoutId id="2147505446" r:id="rId5"/>
    <p:sldLayoutId id="2147505447" r:id="rId6"/>
    <p:sldLayoutId id="2147505448" r:id="rId7"/>
    <p:sldLayoutId id="2147505449" r:id="rId8"/>
    <p:sldLayoutId id="2147505450" r:id="rId9"/>
    <p:sldLayoutId id="2147505451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892199B9-F7FA-41DC-BE0F-A4752917341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64B9703C-8FBE-41EC-97B0-B6D7F610EF5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D4CECBBC-218D-461F-AC37-5BFDF5CCD8B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529DA1D5-D166-4A3A-9DA9-85B4D4E8732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B2A68C0-E256-416C-8E83-F3EE7C4C06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B085DB3-05B4-4692-9173-2EB590DEE39B}" type="datetimeFigureOut">
              <a:rPr lang="de-DE" altLang="de-DE"/>
              <a:pPr>
                <a:defRPr/>
              </a:pPr>
              <a:t>08.07.2022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F4DC1E2-D92D-4299-86DA-CAF34A88DB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CF8352-AC0D-4707-8FF3-72314AE39F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8DED348-757F-4737-BCB2-0FEC23A82A5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82229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53" r:id="rId1"/>
    <p:sldLayoutId id="2147505454" r:id="rId2"/>
    <p:sldLayoutId id="2147505455" r:id="rId3"/>
    <p:sldLayoutId id="2147505456" r:id="rId4"/>
    <p:sldLayoutId id="2147505457" r:id="rId5"/>
    <p:sldLayoutId id="2147505458" r:id="rId6"/>
    <p:sldLayoutId id="2147505459" r:id="rId7"/>
    <p:sldLayoutId id="2147505460" r:id="rId8"/>
    <p:sldLayoutId id="2147505461" r:id="rId9"/>
    <p:sldLayoutId id="2147505462" r:id="rId10"/>
    <p:sldLayoutId id="214750546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Grafik 7">
            <a:extLst>
              <a:ext uri="{FF2B5EF4-FFF2-40B4-BE49-F238E27FC236}">
                <a16:creationId xmlns:a16="http://schemas.microsoft.com/office/drawing/2014/main" id="{C302E4DF-5C3E-D365-30BE-8F8FCC579E7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Placeholder 1">
            <a:extLst>
              <a:ext uri="{FF2B5EF4-FFF2-40B4-BE49-F238E27FC236}">
                <a16:creationId xmlns:a16="http://schemas.microsoft.com/office/drawing/2014/main" id="{98D8E761-B59A-3D5B-2716-E3B5CF0C3D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3076" name="Text Placeholder 2">
            <a:extLst>
              <a:ext uri="{FF2B5EF4-FFF2-40B4-BE49-F238E27FC236}">
                <a16:creationId xmlns:a16="http://schemas.microsoft.com/office/drawing/2014/main" id="{2834C1EF-2195-9053-7DC2-42FF7AE808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2240F7-9E3A-49EE-B191-D0B8598E08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F8D007E-A867-4614-AF01-20E6A1DBFCCA}" type="datetimeFigureOut">
              <a:rPr lang="de-DE" altLang="zh-CN"/>
              <a:pPr>
                <a:defRPr/>
              </a:pPr>
              <a:t>08.07.2022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A6E252-11AD-49EF-8747-9795C1893E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2F4A65-412D-4AC7-908E-EFE518D7A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5906C53-AD3A-41F2-A0B8-1537E22592D6}" type="slidenum">
              <a:rPr lang="de-DE" altLang="zh-CN"/>
              <a:pPr/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D305603B-9BBD-47C3-A1C2-51767A67488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816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66" r:id="rId1"/>
    <p:sldLayoutId id="2147505467" r:id="rId2"/>
    <p:sldLayoutId id="2147505468" r:id="rId3"/>
    <p:sldLayoutId id="2147505469" r:id="rId4"/>
    <p:sldLayoutId id="2147505470" r:id="rId5"/>
    <p:sldLayoutId id="2147505471" r:id="rId6"/>
    <p:sldLayoutId id="2147505472" r:id="rId7"/>
    <p:sldLayoutId id="2147505473" r:id="rId8"/>
    <p:sldLayoutId id="2147505474" r:id="rId9"/>
    <p:sldLayoutId id="2147505475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228600" y="1524000"/>
            <a:ext cx="7391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de-DE" sz="6600" b="0" dirty="0">
                <a:solidFill>
                  <a:srgbClr val="000000"/>
                </a:solidFill>
              </a:rPr>
              <a:t>你去照样行吧</a:t>
            </a: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DBA04443-959B-48F8-8096-4996A7CAF2E4}"/>
              </a:ext>
            </a:extLst>
          </p:cNvPr>
          <p:cNvSpPr txBox="1">
            <a:spLocks/>
          </p:cNvSpPr>
          <p:nvPr/>
        </p:nvSpPr>
        <p:spPr bwMode="auto">
          <a:xfrm>
            <a:off x="876300" y="4343400"/>
            <a:ext cx="6096000" cy="150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证道：陈</a:t>
            </a:r>
            <a:r>
              <a:rPr lang="zh-CN" altLang="de-DE" sz="3200" b="0" noProof="0" dirty="0">
                <a:solidFill>
                  <a:srgbClr val="000000"/>
                </a:solidFill>
              </a:rPr>
              <a:t>永安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 </a:t>
            </a:r>
            <a:r>
              <a:rPr kumimoji="0" lang="zh-CN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牧师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" name="讲题：在基督里合一"/>
          <p:cNvSpPr txBox="1"/>
          <p:nvPr/>
        </p:nvSpPr>
        <p:spPr>
          <a:xfrm>
            <a:off x="256240" y="322587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慈心</a:t>
            </a:r>
          </a:p>
        </p:txBody>
      </p:sp>
      <p:sp>
        <p:nvSpPr>
          <p:cNvPr id="1128" name="弗2:11-22"/>
          <p:cNvSpPr txBox="1"/>
          <p:nvPr/>
        </p:nvSpPr>
        <p:spPr>
          <a:xfrm>
            <a:off x="435605" y="1402032"/>
            <a:ext cx="6995160" cy="2821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有没有永生，</a:t>
            </a:r>
            <a:br/>
            <a:r>
              <a:t>说的是我们有没有与神同行。</a:t>
            </a:r>
          </a:p>
          <a:p>
            <a:pPr defTabSz="457200">
              <a:spcBef>
                <a:spcPts val="500"/>
              </a:spcBef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/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僵化的信条，诫命，</a:t>
            </a:r>
            <a:br/>
            <a:r>
              <a:t>使人失去与神同行的生命呢？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慈心</a:t>
            </a:r>
          </a:p>
        </p:txBody>
      </p:sp>
      <p:sp>
        <p:nvSpPr>
          <p:cNvPr id="1133" name="弗2:11-22"/>
          <p:cNvSpPr txBox="1"/>
          <p:nvPr/>
        </p:nvSpPr>
        <p:spPr>
          <a:xfrm>
            <a:off x="435605" y="1402033"/>
            <a:ext cx="6995160" cy="3736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弥迦书6:7-8，</a:t>
            </a:r>
            <a:br/>
            <a:r>
              <a:t>“</a:t>
            </a:r>
            <a:r>
              <a:rPr sz="1381">
                <a:solidFill>
                  <a:srgbClr val="AAAAAA"/>
                </a:solidFill>
              </a:rPr>
              <a:t>7</a:t>
            </a:r>
            <a:r>
              <a:t>耶和华岂喜悦千千的公羊，或是万万的油河吗？我岂可为自己的罪过献我的长子吗？为心中的罪恶献我身所生的吗？</a:t>
            </a:r>
            <a:r>
              <a:rPr sz="1381"/>
              <a:t>8</a:t>
            </a:r>
            <a:r>
              <a:t>世人哪，耶和华已指示你何为善。他向你所要的是什么呢？只要你行公义，好怜悯，存谦卑的心，与你的神同行。”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慈心</a:t>
            </a:r>
          </a:p>
        </p:txBody>
      </p:sp>
      <p:sp>
        <p:nvSpPr>
          <p:cNvPr id="1138" name="弗2:11-22"/>
          <p:cNvSpPr txBox="1"/>
          <p:nvPr/>
        </p:nvSpPr>
        <p:spPr>
          <a:xfrm>
            <a:off x="435605" y="1402033"/>
            <a:ext cx="6995160" cy="2758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唐山烧烤店打人事件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警方提醒：</a:t>
            </a:r>
            <a:br/>
            <a:r>
              <a:t>不要打架</a:t>
            </a:r>
            <a:br/>
            <a:r>
              <a:t>打赢坐牢</a:t>
            </a:r>
            <a:br/>
            <a:r>
              <a:t>打输住院</a:t>
            </a:r>
          </a:p>
        </p:txBody>
      </p:sp>
      <p:pic>
        <p:nvPicPr>
          <p:cNvPr id="1139" name="IMG_0528.JPG" descr="IMG_0528.JPG"/>
          <p:cNvPicPr>
            <a:picLocks noChangeAspect="1"/>
          </p:cNvPicPr>
          <p:nvPr/>
        </p:nvPicPr>
        <p:blipFill>
          <a:blip r:embed="rId3"/>
          <a:srcRect r="16259"/>
          <a:stretch>
            <a:fillRect/>
          </a:stretch>
        </p:blipFill>
        <p:spPr>
          <a:xfrm>
            <a:off x="2560394" y="2145463"/>
            <a:ext cx="2745421" cy="437129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慈心</a:t>
            </a:r>
          </a:p>
        </p:txBody>
      </p:sp>
      <p:sp>
        <p:nvSpPr>
          <p:cNvPr id="1144" name="弗2:11-22"/>
          <p:cNvSpPr txBox="1"/>
          <p:nvPr/>
        </p:nvSpPr>
        <p:spPr>
          <a:xfrm>
            <a:off x="435605" y="1402033"/>
            <a:ext cx="6995160" cy="612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讨论的例子⋯⋯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慈心</a:t>
            </a:r>
          </a:p>
        </p:txBody>
      </p:sp>
      <p:sp>
        <p:nvSpPr>
          <p:cNvPr id="1149" name="弗2:11-22"/>
          <p:cNvSpPr txBox="1"/>
          <p:nvPr/>
        </p:nvSpPr>
        <p:spPr>
          <a:xfrm>
            <a:off x="435605" y="1402033"/>
            <a:ext cx="6995160" cy="3342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若果宗教信仰，没有将人的生命改变，不能够将人冷漠的心，变成一个“慈心”的，这个并不是基督教信仰。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我们寻求永生，并不是中国古人所说的寻求长生不老，那是自私的生命。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永生是与神同行，让神掌管的生命。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慈心</a:t>
            </a:r>
          </a:p>
        </p:txBody>
      </p:sp>
      <p:sp>
        <p:nvSpPr>
          <p:cNvPr id="1154" name="弗2:11-22"/>
          <p:cNvSpPr txBox="1"/>
          <p:nvPr/>
        </p:nvSpPr>
        <p:spPr>
          <a:xfrm>
            <a:off x="435605" y="1402033"/>
            <a:ext cx="6995160" cy="2821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黑夜中，无法使大地光明。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但⋯</a:t>
            </a:r>
            <a:br/>
            <a:r>
              <a:t>点一盏灯，一个角落，</a:t>
            </a:r>
            <a:br/>
            <a:r>
              <a:t>一点光明，一点平安。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讲题：在基督里合一"/>
          <p:cNvSpPr txBox="1"/>
          <p:nvPr/>
        </p:nvSpPr>
        <p:spPr>
          <a:xfrm>
            <a:off x="426716" y="340357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总结</a:t>
            </a:r>
          </a:p>
        </p:txBody>
      </p:sp>
      <p:sp>
        <p:nvSpPr>
          <p:cNvPr id="1160" name="弗2:11-22"/>
          <p:cNvSpPr txBox="1"/>
          <p:nvPr/>
        </p:nvSpPr>
        <p:spPr>
          <a:xfrm>
            <a:off x="426719" y="1295399"/>
            <a:ext cx="6995160" cy="1132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今年的教会主题是“你牧养我的羊”，</a:t>
            </a:r>
            <a:br/>
            <a:r>
              <a:t>在好撒马利亚人的比喻中，有所学习。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4" name="讲题：在基督里合一"/>
          <p:cNvSpPr txBox="1"/>
          <p:nvPr/>
        </p:nvSpPr>
        <p:spPr>
          <a:xfrm>
            <a:off x="426716" y="340356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总结</a:t>
            </a:r>
          </a:p>
        </p:txBody>
      </p:sp>
      <p:sp>
        <p:nvSpPr>
          <p:cNvPr id="1165" name="弗2:11-22"/>
          <p:cNvSpPr txBox="1"/>
          <p:nvPr/>
        </p:nvSpPr>
        <p:spPr>
          <a:xfrm>
            <a:off x="426719" y="1295399"/>
            <a:ext cx="6995160" cy="2758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“放低iPhone，尝试睁开双眼、放慢脚步，与身边人Eye Touch。”</a:t>
            </a:r>
            <a:br/>
            <a:endParaRPr/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“放低事工，尝试睁开双眼、放慢脚步，与身边人Keep in  Touch。”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讲题：在基督里合一"/>
          <p:cNvSpPr txBox="1"/>
          <p:nvPr/>
        </p:nvSpPr>
        <p:spPr>
          <a:xfrm>
            <a:off x="426716" y="340357"/>
            <a:ext cx="646176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你去照样行吧</a:t>
            </a:r>
          </a:p>
        </p:txBody>
      </p:sp>
      <p:sp>
        <p:nvSpPr>
          <p:cNvPr id="1084" name="弗2:11-22"/>
          <p:cNvSpPr txBox="1"/>
          <p:nvPr/>
        </p:nvSpPr>
        <p:spPr>
          <a:xfrm>
            <a:off x="426719" y="1295399"/>
            <a:ext cx="6995160" cy="701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路10:25-37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讲题：在基督里合一"/>
          <p:cNvSpPr txBox="1"/>
          <p:nvPr/>
        </p:nvSpPr>
        <p:spPr>
          <a:xfrm>
            <a:off x="256240" y="322585"/>
            <a:ext cx="7548096" cy="726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090" name="弗2:11-22"/>
          <p:cNvSpPr txBox="1"/>
          <p:nvPr/>
        </p:nvSpPr>
        <p:spPr>
          <a:xfrm>
            <a:off x="435605" y="1402030"/>
            <a:ext cx="6995160" cy="2364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“好撒马利亚人”的故事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永生的问题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财主寻求永生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律法师来问永生的问题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讲题：在基督里合一"/>
          <p:cNvSpPr txBox="1"/>
          <p:nvPr/>
        </p:nvSpPr>
        <p:spPr>
          <a:xfrm>
            <a:off x="256240" y="322587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好撒马利亚人的比喻</a:t>
            </a:r>
          </a:p>
        </p:txBody>
      </p:sp>
      <p:sp>
        <p:nvSpPr>
          <p:cNvPr id="1096" name="弗2:11-22"/>
          <p:cNvSpPr txBox="1"/>
          <p:nvPr/>
        </p:nvSpPr>
        <p:spPr>
          <a:xfrm>
            <a:off x="435605" y="1402032"/>
            <a:ext cx="6995160" cy="432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谁是我的邻舍？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比喻的故事：</a:t>
            </a:r>
            <a:br/>
            <a:r>
              <a:t>有一个人从耶路撒冷下耶利哥去，</a:t>
            </a:r>
            <a:br/>
            <a:r>
              <a:t>在路上遇到强盗，</a:t>
            </a:r>
            <a:br/>
            <a:r>
              <a:t>故事中出现三个人物，祭司、利未人、撒马利亚人，</a:t>
            </a:r>
            <a:br/>
            <a:r>
              <a:t>他们怎样做呢？</a:t>
            </a:r>
            <a:br/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讲题：在基督里合一"/>
          <p:cNvSpPr txBox="1"/>
          <p:nvPr/>
        </p:nvSpPr>
        <p:spPr>
          <a:xfrm>
            <a:off x="256240" y="322588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好撒马利亚人的比喻</a:t>
            </a:r>
          </a:p>
        </p:txBody>
      </p:sp>
      <p:sp>
        <p:nvSpPr>
          <p:cNvPr id="1101" name="弗2:11-22"/>
          <p:cNvSpPr txBox="1"/>
          <p:nvPr/>
        </p:nvSpPr>
        <p:spPr>
          <a:xfrm>
            <a:off x="435605" y="1402033"/>
            <a:ext cx="6995160" cy="1717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祭司和利未人，不顾而去。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撒马利亚人，动了“慈心”，</a:t>
            </a:r>
            <a:br/>
            <a:r>
              <a:t>这引发了他一连串的行动。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讲题：在基督里合一"/>
          <p:cNvSpPr txBox="1"/>
          <p:nvPr/>
        </p:nvSpPr>
        <p:spPr>
          <a:xfrm>
            <a:off x="256239" y="458097"/>
            <a:ext cx="8220104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dirty="0"/>
              <a:t>3. </a:t>
            </a:r>
            <a:r>
              <a:rPr dirty="0">
                <a:solidFill>
                  <a:srgbClr val="FF2600"/>
                </a:solidFill>
              </a:rPr>
              <a:t>“</a:t>
            </a:r>
            <a:r>
              <a:rPr dirty="0" err="1">
                <a:solidFill>
                  <a:srgbClr val="FF2600"/>
                </a:solidFill>
              </a:rPr>
              <a:t>谁是我的邻舍”</a:t>
            </a:r>
            <a:r>
              <a:rPr dirty="0" err="1"/>
              <a:t>与</a:t>
            </a:r>
            <a:r>
              <a:rPr dirty="0" err="1">
                <a:solidFill>
                  <a:srgbClr val="FF2600"/>
                </a:solidFill>
              </a:rPr>
              <a:t>“谁是好邻舍</a:t>
            </a:r>
            <a:r>
              <a:rPr dirty="0">
                <a:solidFill>
                  <a:srgbClr val="FF2600"/>
                </a:solidFill>
              </a:rPr>
              <a:t>”</a:t>
            </a:r>
          </a:p>
        </p:txBody>
      </p:sp>
      <p:sp>
        <p:nvSpPr>
          <p:cNvPr id="1107" name="弗2:11-22"/>
          <p:cNvSpPr txBox="1"/>
          <p:nvPr/>
        </p:nvSpPr>
        <p:spPr>
          <a:xfrm>
            <a:off x="435605" y="1402032"/>
            <a:ext cx="6995160" cy="2237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“正当信仰的人，做正当的事；</a:t>
            </a:r>
            <a:br/>
            <a:r>
              <a:t>  错误信仰的人，做错误的事。”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“有正确信仰认知的人，</a:t>
            </a:r>
            <a:br/>
            <a:r>
              <a:t>  并不一定能做出正确的事。”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讲题：在基督里合一"/>
          <p:cNvSpPr txBox="1"/>
          <p:nvPr/>
        </p:nvSpPr>
        <p:spPr>
          <a:xfrm>
            <a:off x="256240" y="458098"/>
            <a:ext cx="8176560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dirty="0"/>
              <a:t>3. </a:t>
            </a:r>
            <a:r>
              <a:rPr dirty="0">
                <a:solidFill>
                  <a:srgbClr val="FF2600"/>
                </a:solidFill>
              </a:rPr>
              <a:t>“</a:t>
            </a:r>
            <a:r>
              <a:rPr dirty="0" err="1">
                <a:solidFill>
                  <a:srgbClr val="FF2600"/>
                </a:solidFill>
              </a:rPr>
              <a:t>谁是我的邻舍”</a:t>
            </a:r>
            <a:r>
              <a:rPr dirty="0" err="1"/>
              <a:t>与</a:t>
            </a:r>
            <a:r>
              <a:rPr dirty="0" err="1">
                <a:solidFill>
                  <a:srgbClr val="FF2600"/>
                </a:solidFill>
              </a:rPr>
              <a:t>“谁是好邻舍</a:t>
            </a:r>
            <a:r>
              <a:rPr dirty="0">
                <a:solidFill>
                  <a:srgbClr val="FF2600"/>
                </a:solidFill>
              </a:rPr>
              <a:t>”</a:t>
            </a:r>
          </a:p>
        </p:txBody>
      </p:sp>
      <p:sp>
        <p:nvSpPr>
          <p:cNvPr id="1112" name="弗2:11-22"/>
          <p:cNvSpPr txBox="1"/>
          <p:nvPr/>
        </p:nvSpPr>
        <p:spPr>
          <a:xfrm>
            <a:off x="435605" y="1402033"/>
            <a:ext cx="6995160" cy="612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撒马利亚人换作佛教徒，摩门教徒⋯⋯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讲题：在基督里合一"/>
          <p:cNvSpPr txBox="1"/>
          <p:nvPr/>
        </p:nvSpPr>
        <p:spPr>
          <a:xfrm>
            <a:off x="256240" y="458098"/>
            <a:ext cx="8157208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dirty="0"/>
              <a:t>3. </a:t>
            </a:r>
            <a:r>
              <a:rPr dirty="0">
                <a:solidFill>
                  <a:srgbClr val="FF2600"/>
                </a:solidFill>
              </a:rPr>
              <a:t>“</a:t>
            </a:r>
            <a:r>
              <a:rPr dirty="0" err="1">
                <a:solidFill>
                  <a:srgbClr val="FF2600"/>
                </a:solidFill>
              </a:rPr>
              <a:t>谁是我的邻舍”</a:t>
            </a:r>
            <a:r>
              <a:rPr dirty="0" err="1"/>
              <a:t>与</a:t>
            </a:r>
            <a:r>
              <a:rPr dirty="0" err="1">
                <a:solidFill>
                  <a:srgbClr val="FF2600"/>
                </a:solidFill>
              </a:rPr>
              <a:t>“谁是好邻舍</a:t>
            </a:r>
            <a:r>
              <a:rPr dirty="0">
                <a:solidFill>
                  <a:srgbClr val="FF2600"/>
                </a:solidFill>
              </a:rPr>
              <a:t>”</a:t>
            </a:r>
          </a:p>
        </p:txBody>
      </p:sp>
      <p:sp>
        <p:nvSpPr>
          <p:cNvPr id="1117" name="弗2:11-22"/>
          <p:cNvSpPr txBox="1"/>
          <p:nvPr/>
        </p:nvSpPr>
        <p:spPr>
          <a:xfrm>
            <a:off x="435605" y="1402033"/>
            <a:ext cx="6995160" cy="2237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耶稣问律法师：“三个人那一个是落在强盗手中的邻舍呢？”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律法师不愿开口说是“撒马利亚人”，只说是怜悯他的那一位。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讲题：在基督里合一"/>
          <p:cNvSpPr txBox="1"/>
          <p:nvPr/>
        </p:nvSpPr>
        <p:spPr>
          <a:xfrm>
            <a:off x="256239" y="458098"/>
            <a:ext cx="8345893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dirty="0"/>
              <a:t>3. </a:t>
            </a:r>
            <a:r>
              <a:rPr dirty="0">
                <a:solidFill>
                  <a:srgbClr val="FF2600"/>
                </a:solidFill>
              </a:rPr>
              <a:t>“</a:t>
            </a:r>
            <a:r>
              <a:rPr dirty="0" err="1">
                <a:solidFill>
                  <a:srgbClr val="FF2600"/>
                </a:solidFill>
              </a:rPr>
              <a:t>谁是我的邻舍”</a:t>
            </a:r>
            <a:r>
              <a:rPr dirty="0" err="1"/>
              <a:t>与</a:t>
            </a:r>
            <a:r>
              <a:rPr dirty="0" err="1">
                <a:solidFill>
                  <a:srgbClr val="FF2600"/>
                </a:solidFill>
              </a:rPr>
              <a:t>“谁是好邻舍</a:t>
            </a:r>
            <a:r>
              <a:rPr dirty="0">
                <a:solidFill>
                  <a:srgbClr val="FF2600"/>
                </a:solidFill>
              </a:rPr>
              <a:t>”</a:t>
            </a:r>
          </a:p>
        </p:txBody>
      </p:sp>
      <p:sp>
        <p:nvSpPr>
          <p:cNvPr id="1122" name="弗2:11-22"/>
          <p:cNvSpPr txBox="1"/>
          <p:nvPr/>
        </p:nvSpPr>
        <p:spPr>
          <a:xfrm>
            <a:off x="435605" y="1402033"/>
            <a:ext cx="6995160" cy="1196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我们问</a:t>
            </a:r>
            <a:r>
              <a:rPr>
                <a:solidFill>
                  <a:srgbClr val="FF2600"/>
                </a:solidFill>
              </a:rPr>
              <a:t>谁是我的邻舍</a:t>
            </a:r>
            <a:r>
              <a:t>，我们应该要爱谁？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耶稣却反问我们，</a:t>
            </a:r>
            <a:r>
              <a:rPr>
                <a:solidFill>
                  <a:srgbClr val="FF2600"/>
                </a:solidFill>
              </a:rPr>
              <a:t>能否成为别人的邻舍</a:t>
            </a:r>
            <a:r>
              <a:t>？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5.xml><?xml version="1.0" encoding="utf-8"?>
<a:theme xmlns:a="http://schemas.openxmlformats.org/drawingml/2006/main" name="1_Muster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Muster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912</Words>
  <Application>Microsoft Office PowerPoint</Application>
  <PresentationFormat>Bildschirmpräsentation (4:3)</PresentationFormat>
  <Paragraphs>135</Paragraphs>
  <Slides>17</Slides>
  <Notes>17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17</vt:i4>
      </vt:variant>
    </vt:vector>
  </HeadingPairs>
  <TitlesOfParts>
    <vt:vector size="31" baseType="lpstr">
      <vt:lpstr>PingFang HK Regular</vt:lpstr>
      <vt:lpstr>SimHei</vt:lpstr>
      <vt:lpstr>SimHei</vt:lpstr>
      <vt:lpstr>SimSun</vt:lpstr>
      <vt:lpstr>Arial</vt:lpstr>
      <vt:lpstr>Calibri</vt:lpstr>
      <vt:lpstr>Calibri Light</vt:lpstr>
      <vt:lpstr>3_Benutzerdefiniertes Design</vt:lpstr>
      <vt:lpstr>6_Benutzerdefiniertes Design</vt:lpstr>
      <vt:lpstr>12_Benutzerdefiniertes Design</vt:lpstr>
      <vt:lpstr>5_PPT2</vt:lpstr>
      <vt:lpstr>1_Muster (1)</vt:lpstr>
      <vt:lpstr>7_Benutzerdefiniertes Design</vt:lpstr>
      <vt:lpstr>Muster (1)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2187</cp:revision>
  <cp:lastPrinted>2021-04-07T14:28:01Z</cp:lastPrinted>
  <dcterms:created xsi:type="dcterms:W3CDTF">2013-12-13T09:03:28Z</dcterms:created>
  <dcterms:modified xsi:type="dcterms:W3CDTF">2022-07-08T14:35:59Z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