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19" r:id="rId1"/>
    <p:sldMasterId id="2147485509" r:id="rId2"/>
    <p:sldMasterId id="2147491713" r:id="rId3"/>
    <p:sldMasterId id="2147492413" r:id="rId4"/>
    <p:sldMasterId id="2147505441" r:id="rId5"/>
    <p:sldMasterId id="2147505464" r:id="rId6"/>
    <p:sldMasterId id="2147505487" r:id="rId7"/>
    <p:sldMasterId id="2147505499" r:id="rId8"/>
    <p:sldMasterId id="2147505511" r:id="rId9"/>
    <p:sldMasterId id="2147505522" r:id="rId10"/>
  </p:sldMasterIdLst>
  <p:notesMasterIdLst>
    <p:notesMasterId r:id="rId43"/>
  </p:notesMasterIdLst>
  <p:handoutMasterIdLst>
    <p:handoutMasterId r:id="rId44"/>
  </p:handoutMasterIdLst>
  <p:sldIdLst>
    <p:sldId id="20824" r:id="rId11"/>
    <p:sldId id="20867" r:id="rId12"/>
    <p:sldId id="20868" r:id="rId13"/>
    <p:sldId id="20869" r:id="rId14"/>
    <p:sldId id="20870" r:id="rId15"/>
    <p:sldId id="20871" r:id="rId16"/>
    <p:sldId id="20872" r:id="rId17"/>
    <p:sldId id="20873" r:id="rId18"/>
    <p:sldId id="20874" r:id="rId19"/>
    <p:sldId id="20875" r:id="rId20"/>
    <p:sldId id="20876" r:id="rId21"/>
    <p:sldId id="20877" r:id="rId22"/>
    <p:sldId id="20878" r:id="rId23"/>
    <p:sldId id="20879" r:id="rId24"/>
    <p:sldId id="20882" r:id="rId25"/>
    <p:sldId id="20880" r:id="rId26"/>
    <p:sldId id="20883" r:id="rId27"/>
    <p:sldId id="20884" r:id="rId28"/>
    <p:sldId id="20885" r:id="rId29"/>
    <p:sldId id="20886" r:id="rId30"/>
    <p:sldId id="20887" r:id="rId31"/>
    <p:sldId id="20888" r:id="rId32"/>
    <p:sldId id="20889" r:id="rId33"/>
    <p:sldId id="20890" r:id="rId34"/>
    <p:sldId id="20891" r:id="rId35"/>
    <p:sldId id="20892" r:id="rId36"/>
    <p:sldId id="20893" r:id="rId37"/>
    <p:sldId id="20894" r:id="rId38"/>
    <p:sldId id="20895" r:id="rId39"/>
    <p:sldId id="20896" r:id="rId40"/>
    <p:sldId id="20897" r:id="rId41"/>
    <p:sldId id="20898" r:id="rId42"/>
  </p:sldIdLst>
  <p:sldSz cx="9144000" cy="6858000" type="screen4x3"/>
  <p:notesSz cx="6889750" cy="10021888"/>
  <p:kinsoku lang="ja-JP" invalStChars="、。，．・：；？！゛゜ヽヾゝゞ々’”）〕］｝〉》」』】°‰′″℃％!%),.:;]}｡｣､･ﾞﾟ" invalEndChars="‘“（〔［｛〈《「『【￥＄$([\{｢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003300"/>
    <a:srgbClr val="FFFFFF"/>
    <a:srgbClr val="DEEBF7"/>
    <a:srgbClr val="A9AFB5"/>
    <a:srgbClr val="07B5EB"/>
    <a:srgbClr val="50D2FA"/>
    <a:srgbClr val="A7E13F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1" autoAdjust="0"/>
    <p:restoredTop sz="88844" autoAdjust="0"/>
  </p:normalViewPr>
  <p:slideViewPr>
    <p:cSldViewPr>
      <p:cViewPr varScale="1">
        <p:scale>
          <a:sx n="145" d="100"/>
          <a:sy n="145" d="100"/>
        </p:scale>
        <p:origin x="214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4DDF066A-B7DE-4EF5-BBB3-6C5292B3D0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4976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lvl1pPr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ED5CC644-1A96-4E3C-BC56-94F6A7BDD3B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186" y="0"/>
            <a:ext cx="2984975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>
            <a:lvl1pPr algn="r"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4676" name="Rectangle 4">
            <a:extLst>
              <a:ext uri="{FF2B5EF4-FFF2-40B4-BE49-F238E27FC236}">
                <a16:creationId xmlns:a16="http://schemas.microsoft.com/office/drawing/2014/main" id="{AEE70954-A950-4892-A453-77F9BDFDBC4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518491"/>
            <a:ext cx="2984976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b" anchorCtr="0" compatLnSpc="1">
            <a:prstTxWarp prst="textNoShape">
              <a:avLst/>
            </a:prstTxWarp>
          </a:bodyPr>
          <a:lstStyle>
            <a:lvl1pPr defTabSz="932236"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4677" name="Rectangle 5">
            <a:extLst>
              <a:ext uri="{FF2B5EF4-FFF2-40B4-BE49-F238E27FC236}">
                <a16:creationId xmlns:a16="http://schemas.microsoft.com/office/drawing/2014/main" id="{35671A13-0501-4C57-944E-FFA35493F7C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186" y="9518491"/>
            <a:ext cx="2984975" cy="5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b" anchorCtr="0" compatLnSpc="1">
            <a:prstTxWarp prst="textNoShape">
              <a:avLst/>
            </a:prstTxWarp>
          </a:bodyPr>
          <a:lstStyle>
            <a:lvl1pPr algn="r" defTabSz="932236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6167B-DFF5-44C1-A6D6-C51A06536BC2}" type="slidenum">
              <a:rPr lang="en-US" altLang="zh-CN"/>
              <a:pPr>
                <a:defRPr/>
              </a:pPr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32F5FDA-1A54-44DC-9D7C-AAEE5C2204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976" cy="501809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5C13D4-C087-4964-89F6-27339AB736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03186" y="0"/>
            <a:ext cx="2984975" cy="501809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388D17-3690-4748-B0B4-36CA121F07EB}" type="datetimeFigureOut">
              <a:rPr lang="zh-CN" altLang="en-US"/>
              <a:pPr>
                <a:defRPr/>
              </a:pPr>
              <a:t>2022/7/2</a:t>
            </a:fld>
            <a:endParaRPr lang="en-US" altLang="zh-CN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E29158D-BA49-4ECD-8FDF-82AD24C1DB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1675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73A737E4-F36E-4D34-9E11-ABD50FA7E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452" y="4822766"/>
            <a:ext cx="5510847" cy="3946187"/>
          </a:xfrm>
          <a:prstGeom prst="rect">
            <a:avLst/>
          </a:prstGeom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CE5472-5F12-46B8-AA11-744403D833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520079"/>
            <a:ext cx="2984976" cy="501809"/>
          </a:xfrm>
          <a:prstGeom prst="rect">
            <a:avLst/>
          </a:prstGeom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CFEC13-A281-4813-850E-26CE294BA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03186" y="9520079"/>
            <a:ext cx="2984975" cy="501809"/>
          </a:xfrm>
          <a:prstGeom prst="rect">
            <a:avLst/>
          </a:prstGeom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E810E2-6572-4AC6-A66D-A60CAB8D7EB5}" type="slidenum">
              <a:rPr lang="zh-CN" altLang="en-US"/>
              <a:pPr>
                <a:defRPr/>
              </a:pPr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3418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SimSun" pitchFamily="2" charset="-122"/>
        <a:cs typeface="SimSu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46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11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04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12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4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13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10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14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50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15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67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16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08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17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61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18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03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19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23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20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5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3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74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21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54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22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3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23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24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24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11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25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23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26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7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27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7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28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59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29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16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30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7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4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76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31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789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32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5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5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6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7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7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90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8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80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9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5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幻灯片图像占位符 1">
            <a:extLst>
              <a:ext uri="{FF2B5EF4-FFF2-40B4-BE49-F238E27FC236}">
                <a16:creationId xmlns:a16="http://schemas.microsoft.com/office/drawing/2014/main" id="{489F017F-A6A8-458F-AA74-FF2E3CCCA5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备注占位符 2">
            <a:extLst>
              <a:ext uri="{FF2B5EF4-FFF2-40B4-BE49-F238E27FC236}">
                <a16:creationId xmlns:a16="http://schemas.microsoft.com/office/drawing/2014/main" id="{972D4A08-47CD-4A43-837A-9024F7661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蓝色的字是启的部分，黑色字是应的部分。请尽量确保每页的结尾是应的部分。有的经节如果太短可以与其它的合并。请同时考虑到经节内容的连贯与完整性。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请注意标题：启应经文（本次启应经文出处）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经文版本：新标点和合本神版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en-US" dirty="0"/>
              <a:t>圣经网站：</a:t>
            </a:r>
            <a:r>
              <a:rPr kumimoji="0" lang="de-DE" altLang="zh-CN" dirty="0"/>
              <a:t>https://www.bible.com/zh-CN/bible/48/gen.1</a:t>
            </a:r>
            <a:endParaRPr kumimoji="0" lang="en-US" altLang="zh-CN" dirty="0"/>
          </a:p>
          <a:p>
            <a:pPr marL="228691" indent="-228691" eaLnBrk="1" hangingPunct="1">
              <a:spcBef>
                <a:spcPct val="0"/>
              </a:spcBef>
              <a:buFontTx/>
              <a:buAutoNum type="arabicPeriod"/>
            </a:pPr>
            <a:r>
              <a:rPr kumimoji="0" lang="zh-CN" altLang="de-DE" dirty="0"/>
              <a:t>标题为</a:t>
            </a:r>
            <a:r>
              <a:rPr kumimoji="0" lang="de-DE" altLang="zh-CN" dirty="0"/>
              <a:t>36</a:t>
            </a:r>
            <a:r>
              <a:rPr kumimoji="0" lang="zh-CN" altLang="de-DE" dirty="0"/>
              <a:t>，</a:t>
            </a:r>
            <a:r>
              <a:rPr kumimoji="0" lang="zh-CN" altLang="en-US" dirty="0"/>
              <a:t>正文字体</a:t>
            </a:r>
            <a:r>
              <a:rPr kumimoji="0" lang="en-US" altLang="zh-CN" dirty="0"/>
              <a:t> 34</a:t>
            </a:r>
            <a:r>
              <a:rPr kumimoji="0" lang="zh-CN" altLang="en-US" dirty="0"/>
              <a:t>。</a:t>
            </a:r>
            <a:endParaRPr kumimoji="0" lang="en-US" altLang="zh-CN" dirty="0"/>
          </a:p>
        </p:txBody>
      </p:sp>
      <p:sp>
        <p:nvSpPr>
          <p:cNvPr id="219140" name="灯片编号占位符 3">
            <a:extLst>
              <a:ext uri="{FF2B5EF4-FFF2-40B4-BE49-F238E27FC236}">
                <a16:creationId xmlns:a16="http://schemas.microsoft.com/office/drawing/2014/main" id="{17D4B3B5-3FCD-46F2-A4F7-625A75F91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3247" indent="-285864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457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840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8223" indent="-228691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5606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2989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30372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7754" indent="-22869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07E7EAA7-6904-4F3E-8C8E-B622B3E9DC82}" type="slidenum">
              <a:rPr lang="zh-CN" altLang="en-US" sz="1200" b="0">
                <a:solidFill>
                  <a:srgbClr val="000000"/>
                </a:solidFill>
              </a:rPr>
              <a:pPr/>
              <a:t>10</a:t>
            </a:fld>
            <a:endParaRPr lang="en-US" altLang="zh-CN" sz="12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9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39FB84-2608-43C2-99AA-A0EB5513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84B96BB-08F8-4A8F-AAD1-9D79D79355F9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D83225-39E4-46B8-A1DC-F495DE55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7DB4FA-5FFA-416F-A7F0-EE84E6E1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E57D025-FD33-4EAD-8397-283C97EBDB4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2313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AE42A-D14D-4E86-A4D1-33E6F694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468A23A-598B-443A-AE94-98264E46B462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E9F70C-AF01-4C0E-8C32-85E5013E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0F5CC-7E7A-4575-A933-BC625A2A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74CE9E2-AB5A-4130-8B52-77213A3210D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913616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9BCF0B10-6672-87FC-32B2-459D0E40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E05C1-2947-4654-8D04-2A957F15A9E4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898194F-D5E2-C071-B571-1A2411FE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1A62CE16-5BAF-4391-E6FF-0CD06A66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E8C4B5-D542-4470-9881-AD4F336B543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5405104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4FA5ED75-CDE3-E51F-D807-5144D0F5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64673-103B-40B9-AD65-A135D3CF9C5B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EED098CF-B079-94AD-9F90-48BED953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E6197FF-E36F-F9F3-5E1B-91A29E61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C4BF6-959B-4AC3-82C8-11EA57D3B248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3616291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5C94E1FA-1008-04A0-90ED-BB95FF81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2EAA0-B61B-4C02-893B-6B27AF29A2F9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53E00695-D1A1-DB7D-283A-FB6CA984B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FAA24DD-6A7B-2A0A-95DB-E5938312A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BAB87-A2EC-4E46-B653-021C97B520B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440186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D0CB15BD-423A-574A-5C56-1A6A3628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96871-E1AF-4543-83DC-F40FC6716FD6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4E519B1-9113-D223-DDDB-3B58417A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E0002B7-3C59-15DE-D758-C6CE69235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05D27-C931-4131-B2D5-9A1832C0535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9328492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2905FC1C-3820-838C-7334-D788862B5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DE61B-7EF7-42DE-A5E5-FEBB2378D06E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5210565-44A7-F26A-ACF0-F66BD2DD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4BC4165-64AF-4D22-87D5-D813BD2B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9D2CC-C610-4457-A856-7E6E77E95D86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719070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26B1D7-A16A-D8F9-8159-9DCCB7707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36184-54BF-47B0-A117-77A80D9995DB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5B380B-80A8-7A97-5CF8-60F8A88B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DB24F4-E9C7-945D-C494-58AA0FB3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C829C7-EF15-4C3B-A3D9-B5167D99E76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2696874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2801FE-0BE6-0372-AEA4-47338E3F5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97562-DCE8-48B9-8009-DA3647A57C96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E99C8F-1EBE-B03F-651D-7DBE59B70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AF0386-3C6E-3E94-91F0-D3AEB5CF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19910A-6047-4254-A79C-09A17D9B142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775619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846AD210-C0A1-7464-6603-15B5D92EC3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4588"/>
            <a:ext cx="6400800" cy="0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45718" tIns="45718" rIns="45718" bIns="45718"/>
          <a:lstStyle/>
          <a:p>
            <a:endParaRPr lang="zh-CN" altLang="en-US"/>
          </a:p>
        </p:txBody>
      </p:sp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66FC856E-37EC-D71F-5C41-88795853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200"/>
            <a:ext cx="2139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725A08B2-2C85-D1A5-849C-D01E2254AC6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6294438" y="6232525"/>
            <a:ext cx="258762" cy="247650"/>
          </a:xfrm>
        </p:spPr>
        <p:txBody>
          <a:bodyPr/>
          <a:lstStyle>
            <a:lvl1pPr>
              <a:defRPr/>
            </a:lvl1pPr>
          </a:lstStyle>
          <a:p>
            <a:fld id="{6A7C28EF-729C-47F0-8C9B-0BD271C6126E}" type="slidenum">
              <a:rPr lang="zh-CN" altLang="zh-CN"/>
              <a:pPr/>
              <a:t>‹Nr.›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7387239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B9E99F-15F1-4AE4-8658-AB34A25A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1C5A37E-21D0-4BEC-9A6E-926BD8A15622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39E2AF-F80C-4453-9C5E-5B69AC022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E41F08-D2ED-44BC-B582-385F146D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A830E32-AB40-4A2B-B21A-FEC80E88A36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439603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99A5B2-668D-4269-8E8D-6F711FE9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256A-F13D-450B-9EFD-67CE201683CA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A00725-717D-4F12-B377-5A3D893BD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ECAAAF-30B5-4F51-8930-02AC8562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9ED8C-06FF-4D45-99F5-2A6000A7EE21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6371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1DE882-B7CF-4E06-80A4-2E34E0C1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23FD6-39E9-4929-BED8-20F53AF04E8E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32D6B7-75F7-4AB3-A3BD-26DD3721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EB6E0C-EF6F-4E40-B768-A3CD3759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659BF-4199-4C19-A386-B1FD27E32AA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9197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08CB3D-C557-485C-92A8-A392A549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AF8F-2FD2-4F08-89EB-33CABFEEDFAB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F37678-5BEB-4471-BE87-83F2796A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0E637C-1EBD-4FEF-9A25-DB6D94DC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52786-EF55-48DE-8C7A-40493C5CD0A7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56263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EFF75B2-B8AA-420A-9219-E50BF8A7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601AE-E5EB-4F83-9E4F-44DA26A355B8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E3BD537-C443-4C32-B393-C19CA624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812A10A-00A4-4F44-9CC2-CB07B084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3BAF-CC2E-4F64-9E6F-7C59A839E32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1025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C26DE76-E3A2-49F0-8F2E-605A8211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786E6-23CC-4E2A-AFF4-488CC2D50EE8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FDF1388-1800-4DBF-A479-4AF48111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69C2A993-D136-4248-8A7C-9EB4EA2B1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41429-A1F6-46E4-A079-D815547C499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31207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D546619-B032-41B3-8F90-6A36D31A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0A19-589A-47FD-9069-17E17406CB79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9EC2F2FC-8AE8-407D-AEBF-E1862820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E2E80D4-E6D7-4F5C-8CE6-01FD89A6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DFDA-2270-4973-AFB8-49FC19F3CEF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41078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6BCED34-A96D-4844-A0D2-8F8DFF7FB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F4A69-EBBE-4241-827B-9BE1CAC706B3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6E83D02-0836-4C7E-B5B4-C80BD406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64B4418-EBC1-4A0C-BF25-867EAB12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1C716-4884-40DC-8004-1C1D5208D253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30347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F767C35B-AA0F-406C-8FA2-640EB3B2E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2541B-9329-48C5-A2F2-DFACCF1C62DA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B0EF876-9BBD-44AA-89DC-0BCB3510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86E01BD-F20F-492A-9C4E-1001237A3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0C5A6-88F0-4649-AC35-AF14208AA06C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8880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47B9D0-48BD-466C-9703-4DBDFE10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CC89964-59B1-4C36-9C08-034A1A813618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7A73FD-320C-42C9-92F9-B209B0FB8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E08980-B1A1-48BB-9CC5-104E98DD9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D01BA55-F920-49C8-B5FC-0104ED46162B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88059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3B22D68D-EC31-46F3-9492-1AC72A1E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E33BA-D5A7-41CE-8A73-518792873818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F16889E-DC23-442F-A700-74019932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1E979F4-80EE-4DBB-89D0-2BC3B196D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B71E2-E74B-4ADA-8532-9484E54884C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37931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2078DF-5D76-4DBB-943C-511C39745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CB2EC-A40D-41B6-AA5C-FDF698304170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EB2559-36F0-4FED-A4D1-9465D96E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9E735F-643D-45DA-AF5A-822BEB75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1B26E-4D78-478E-AA5C-091932FF8A4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2333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A700C5-DE66-4F2E-97AD-233BBA3FF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ABE47-4E10-40E1-896C-BC65C0DF6148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24A156-029D-4A88-9029-4D047302A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973761-F53E-4E12-B8AD-3A047AA8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570B3-08F9-4D56-B3CF-53831932EE5D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94544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646818-86D7-4A37-AF95-48A0C1B8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3C6AC-5CCA-4EF7-B218-18E9230D6789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DB0B21-2830-47FB-9C5B-1103C54BB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E41488-CF59-42A6-A176-25EC93C9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2D612-6C08-4CDD-8D7C-2025ADDEBED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930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485257-8B05-4C77-8426-20F6FF7F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4369E-D634-458D-B97E-0AB61FDABAE0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D2D885-9B1C-4D46-B489-5E27A88D1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A2B18-B33B-4606-9915-FEB18BF6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736B9-5060-40D7-8A1E-22F42A2D635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7224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10902-30AC-49CB-9236-89F8E07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1F789-8486-4D37-B7E8-72694B0FEFCD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7A4009-8523-4056-94F4-D68686B5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1F7A30-D478-45E1-AA27-4ABB3C86E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7706B-1BCE-4D7C-8189-8CC7EC2E79A3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64140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5A68992A-4460-4FB6-B4A9-5CA4081D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04B9-3F33-418A-8529-F8E35AFFA5EA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7A628FD-D009-460C-B8A8-198E2397C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F1BD13A-8F0C-4844-8E53-32B9FF95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3E67-4137-4B74-8DC6-9A99D28D847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69279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AC5634E-A3D1-425D-8EED-5FD91C2B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42A07-17FB-4FA4-8DF5-0DE870ACA6F9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68FBA58-E2CE-4EA1-8EC8-A6424B3A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A023702-A096-46C5-AB06-5C0D10E7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E162-13C4-4E25-B56D-0A7B72CED55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994936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0D4FB4D-BBF5-4913-A874-195BB1EC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CB749-F126-481F-A07D-7E1814D55C20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38E631B-8DDF-490B-82D8-7ACFACF5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8545C96-A339-417C-B659-E25660FFA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F816C-A521-46D8-B944-3602C700C5D3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56988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7FF2FC84-E26F-4934-9AF8-ECB7FEE5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F45F-6F9E-478A-9158-9FDF3F3E355B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FFCFAD2-81A0-45D5-BB2B-317E6C84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E42C989-496C-42A5-81ED-4DD6C9A8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4EF67-25B6-46D9-A3F0-AC7192AF693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5579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137D9E-FAF4-4525-9EAF-B17DB19E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2D4A871-70E2-44AA-99C2-30A3C2CC6AAD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BF843B-4B41-4772-8EA0-4D793D7C3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300717-524D-4BFE-B591-FCC7B6469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3375060-5567-485E-87D1-70733CF4D86D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45415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1E47F36-CC40-44D1-B673-AF98E8225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D93CD-74FA-4AAA-8A7B-41454C8F4647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0E176D6-F8EE-4449-AE8D-CA622505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DE033EC-F63A-493C-B10B-5479F86C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95D7-AA69-4A16-8999-00F4469ACCB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642448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B0A5B693-E9E7-41FB-AC5C-B8211A69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D057D-961B-4E62-BE5F-A315EBE537E2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40615550-9191-4033-9963-8D8C43C3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0B00D9F-FEF0-48E3-AE4C-58917B16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4082E-EA4D-49AD-BC1F-A0BF12AF13FA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05842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AEB0E1-85F9-4913-B0B5-D078D932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4C42-1F0E-485B-BE3B-E5929D4E609E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066620-D78E-4ADC-9085-FE17163E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59B66-96E8-4551-90D1-855016F1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BFA14-6F41-47A9-B4B2-B0F36C97B011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89504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36CE6-1D7E-4587-A7FF-A0BE4015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7F68-C6AD-4999-B580-B5C74A54427A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94421B-B816-4748-9A8B-DD612FD5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BEEF8C-8CC1-4616-BB57-A748AA62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2DD1-3814-46DB-90A6-DEFEBD109D1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57120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6A8649-DFBE-49CF-B031-BAB3B793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790A34-7E64-4BC3-A1D6-9D72B10BDCE3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633820-5114-41D3-B76E-09D0F110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5E567-CE2A-4F6C-ACCD-0A64D893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57F8B9-22DC-4815-8B47-B019B9D3B1F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68443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B6670-2EFE-4B02-9A56-07EFF29D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9B25077-D570-4AF1-B60A-7160D9583C73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4D5540-0841-4B66-A90D-B63B3DCA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DA8498-7C2D-48AE-86E0-F6E4114E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8F7778-613E-4082-B7FC-395C3093386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82842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250A18-15B6-45A0-B44C-24F3DCE4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7F306A-9AF3-4B50-B9D9-12D1DA561C8F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41F64C-0A89-4BDF-BFB3-1AD927F7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A9E177-CC15-4110-8108-6AD90441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B44C0D7-63CB-48E9-A27C-6FA35A347BF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89651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F21540C-EDC3-4341-A1AD-D253B866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7D6324-2348-4F11-95AB-D1BEA1F7A698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F903E74-5268-4041-9E7B-AE386212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67F1D1F-5DD6-4E31-A645-4F136C25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A98457-7413-4E1D-8CA8-AE5E5BF1C5AC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54755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2C90DEFE-B718-479A-B230-9B8D77BA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798D5A-B2E1-4E23-A81B-A474509EDA15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BE8544B-5619-47FA-9166-E75E665E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BB23225-3DD4-45D6-8C48-311B643CC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B917B1-DE35-4B21-8649-91B77E2D8B57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79505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BB4A20EB-ED36-48B3-B89D-6150847C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483549-AE33-4E60-8C8F-1F019958B2C2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5CA1B347-8C6D-4FB6-8A9D-F72DC588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287A981-723C-49DE-8437-FD84FB1A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1113EF-EA23-4C0C-8467-E0CE80F5F7C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9922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83F188B-E7DA-42E7-A01A-8840D7AD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1BCE7A6-37DB-4C0A-8EFE-F49E5EAC0E39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D6EC6173-DC17-4B66-AB8D-2D8F3D1B8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63943B4-5429-48A2-9BDA-C9E36A69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DF47043-21B3-43E2-AB24-626D40388DB1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37785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6294FBDF-4FBD-4EBB-BB81-4600AD1E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ED5512-CC49-418C-8086-8B9B6BF9ED5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1A88FE8B-5859-41A1-A5F7-4CCC2468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51591ED9-7DFD-4993-BEA4-6E2AE71E2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EEE4A7-D83C-4B07-8D43-901C09C8B7DD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424231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AF22E58-DCBF-4815-A4EC-66791B0B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44F621-57BD-4880-AF5A-DB1F7F059F1C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D944016-27D9-4C76-B5CB-6823B583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890790F-0EE4-4934-8468-12F88654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9E8039-4EA4-4F01-9038-6AE21102EE1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28850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FE11043-D76E-425D-81CC-DF257089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DAD50C-2BE2-44F3-9DCA-73C9AAF74574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1AD4256-DAD4-4F72-8EF2-9FA3F5F85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BD0D3A9-44D0-431D-9D09-AFD7E932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701E78-D8E4-450E-A289-33774FB2DC4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219735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8B2B50-2F6E-42AC-A97E-93E5CD7B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58FDB9-6CD9-4EAB-BFCE-CFA16484AFF9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85A568-0015-4721-B37B-D18FC6FF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49AB49-A3F3-4822-BD74-C97A922C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FCFF-1ED6-4CD1-AA42-823A91B3FAD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598634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6331F4-6980-4D17-96B6-86E95533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81F884-4DE3-4FA3-A747-630D25F9FFFC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32D228-2DC9-425E-9F28-6F855943C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="0">
                <a:latin typeface="Arial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88DF3C-6A90-4787-883C-03C7DB89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8E8CCB-4BBC-460E-98C1-E1AAA472E00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378052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A4A2A-426A-4BA2-883B-CAEC4BEC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9E610-E2D8-4B50-89FC-362E7FDAFBC2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290C-01BA-4C6A-9461-91067E3E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B3112-9BA6-4B90-84A9-A17F8044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9441E-DBC4-4882-B66F-FD7964BD254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45533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071D-4A1B-4C5D-81C1-9C226E908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48630-A8F7-4D6B-8FA4-88A4F9A92D0B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841C7-B3A6-4142-A51A-F32BCC7A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F6E70-A104-4154-95C0-1BC3025F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9D161-2DF4-4B9B-BD32-8F5718F7F70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934138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68D843-4EAF-49C0-B3D8-18EE2DA5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1E20-2209-4B72-9607-CE0E080423C3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A25E4-40FB-4E6C-B062-0C7DB8B5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5D79C4-EF64-4693-8852-6EEB0C259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CBBC3-48BE-45CB-A6E8-BB3B019FA5B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26945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8CBEE5-F434-4B62-898B-D5CA81D0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1A790-EA52-4776-A0B9-33F652DB902F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95598B-89C7-42A6-AC7E-5541097B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9A3327-2102-41B3-98B9-898D44D3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406E0-D4C8-4A53-B64B-D36EF4C27DD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08935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114A5A-7B38-42B8-8546-AC646B53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A335F-456D-47AF-8824-6E2B604A7104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916BBE-ADE7-4ABF-89D4-C285EF5F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10C825-BAA7-46E4-82E7-F5AA2FC0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88DB9-688D-4201-A4C4-431F23B24242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26763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67D554B-F43A-487A-A7FF-8598F756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6A60579-44AD-4CC7-BAAF-C96D8CAF3D17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1894C16E-AC26-4EB2-AE4B-DC9D9F88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1074154-1B22-4042-AA15-FE1C73CA5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3E030E5-B332-4F2A-9511-F2F9F9018CA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69735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D705FE-94D5-452B-9A13-2C2C0714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1640E-FBB8-445A-B1A6-E40C66917877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7167FC-3234-4BBF-9598-9D4F587C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DF3069-7936-4D29-9E7D-303258AF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4F1B0-4146-4B1B-A842-DE0C0B240D94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77176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466F5B-6438-486A-8B79-8F47FF91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49247-9626-4A49-B609-3B7B558F846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DC71E1-87BC-4E1B-BC0F-F1F3B5F8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56D3AC-C662-4716-A25D-63F71F2C8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F6A48-EE88-4360-83CB-2968997B306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37724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C04BE5-F082-4A4A-A7BA-9E0FF62A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6EFA4-4803-4962-A360-CFA47E2255BA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ADAF-5AC1-4D66-BA58-E03D575C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754483-F1A7-4986-9D8C-3C5F5247B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AE73D-8FAD-4BE1-8F58-178A6EC96418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9284175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573E-C596-47FA-8385-DFC78BA8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881A-B1CA-4DBD-91AE-404AE5B0075E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EEA1A-4955-4533-BA68-2DC51BF3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106F-0F94-44F3-92A5-C2028092A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B10F-E691-41BD-B130-BFDBE1049AE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974506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21C36-12BA-46A8-BCCF-70F5A116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B6051-AFDF-4F01-A4E8-B8297F3679FD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1FA41-12E2-4AF5-9DDE-113F68E6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2DFD8-D4B9-4042-987E-EE5FD5C8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4032B-0EF1-4F31-A984-C38E09E6E33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173310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5312E1-9C5D-D58C-1DF7-98CE6D146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E0E1B6-DCCB-474F-A9E6-9140C709B661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926480-8679-1AAF-1852-E4B687ED7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2F9CD9-249E-83E8-9C1E-953EC6D6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34E8A-8370-4046-8152-E70F738A793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628639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0D7F70-B3A1-3603-100C-327E6ED7C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6256F4-6D59-4FAE-85F7-1D56C708BEE0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D69AC1-68AE-C085-E5B9-259ED724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CBC89F-1522-583D-A4A4-30486A79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DF0BE-EE91-44CD-AFF7-00D95CC21126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79537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2D0E75-3B35-E416-79A6-A2FD99C7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973B4A-2D06-4CF0-A031-84A2B16B4E9E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110A44-E68C-63FF-5965-091A0FF4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6F548E-7756-8B0F-7BCA-A0DCB542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C7119-D554-4C1D-AF3C-DEC060F17A0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66488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95E82621-3E5B-799F-F93D-4D2A8B967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CFFF94-3892-4164-9696-C2122DB482FE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C9DA3A2-0EBB-DD68-672F-24411B30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6450FA4F-8766-AAA5-69B7-90B18C1A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523A6-754C-4608-AAC6-22529338C61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24518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56D2250-B009-B647-333E-74EABCB26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85977D-EB4E-4EF8-AA62-FF32431F415B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4DE5AFB7-C327-1FD2-284A-BBBCE6BB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8D0003B-027F-1BA7-B9CB-01839DCA6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B40B91-2A8C-4E9B-9555-189C77DEEEB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2480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EB130CD-BC12-435A-995E-C5EB22E7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4291217-0958-418D-9CC8-125862209724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A625452-13BE-42D6-A07B-8F119778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97ED0A99-2DE5-4323-B40F-7085C3A9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7DC9148-DC84-404E-B41F-2B61B13452E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7368052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5095838-DDD8-32C6-22F2-C38B6B57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6D8C9A-CADE-490B-A6AC-720DEF127473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DAFC111B-9B85-38F0-4DEA-84E835AD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D73D8CA-FC94-7BB2-412F-460D3156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B9A8E-BBC5-4D7D-AFB6-D8D28A116DA8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798463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07FA958-8759-BB86-8BDF-ADB6C325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2E1454-C57B-4921-BB3E-2785D9B6CDED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EB47B311-FADB-29E8-1245-9433AB6C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922A0E20-D08A-D14A-567C-6F8D158D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3E83-C0A1-4405-8C67-62C669A62D62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8136768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313D858-544F-40FD-EB51-4DBD83050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A28891-8898-4E39-B6E7-299FE577FCDF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F0A57D9-E4D6-1DD7-7AB2-4C7AF5F1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66382DF-6CED-299E-A7EF-D4ED47EA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3D663-5938-4DC2-B0A1-951FA35D5B46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85542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0445D8DF-5F38-2D62-FBAA-B5CBA420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9E5F5F-C776-4A99-8764-067321DFD223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7E2A5440-477D-83CD-3B11-2D8D2ACEE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A4C91D4C-8A29-3FF6-FB73-76666492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F60AF-400D-4390-A7B2-44EE948087A0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21382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300C4B-CB97-7F1A-BA09-ED5745CBE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D57213-BAA6-4B1E-B614-EA8B1821ADED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B6D875-4A4A-A7C4-F756-F065BF86F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E232C7-6C06-DE8C-2E23-161DE4E00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A22AF-2D28-44C0-A06C-CE88B6DA556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945632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C9A500-4FDF-C0DC-6517-40EBD626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674E33-DC32-4916-A1D4-B0599A4EF437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25DC62-6EB3-9A61-C697-0E58C364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9DF2D9-3F45-B8E3-5D22-6B677C5A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E29CC-4D45-43D4-B2C8-A59592EF7628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457807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F9554-7A10-46C5-2D46-5799CFC1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BF2BA-B3AD-4E01-9407-CD2946477C48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754DD-3836-16EC-5FC4-6C38F8D9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1B22A-A133-7D55-3985-01A6919D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9F317-0C4D-4F0B-A719-7CA825120DF0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678716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72F16-F91D-880C-4BEC-D08818E30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00BF8-6971-4D8C-929C-7B69142EAF7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857E1-E92B-9685-BE16-48B13F32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87665-9971-B3BF-05F1-5E107062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3B8D0-A5FB-44AE-AFDC-D8DD1BACF162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943092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713C23-44E1-2CAC-511B-9256D973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556CF-FD48-464C-B6C0-CBD5CA33AC67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0CEC13-770E-3881-9573-43B55B61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B183CB-D7A2-51C0-F374-4F99C5AC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26D61-F609-45A8-9F9C-449EE4CD350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940746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911E91-D29C-A5D8-BBE3-84B9B598D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3A4CF-DDAD-40E1-848D-6E02BFDF915D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5668F7-08D4-7676-90B3-90ED3D00E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858C56-A6C3-F80A-7821-B1D6131E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A0334-4E69-49A9-AAC9-CEFDE0CA9CC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3826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4932B88A-3DB1-4B44-AB62-E0D61909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58E748C-4F48-4E00-A7A9-58AF1153B04C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C5B6CD73-A1F9-4EB4-906C-C08F041A4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C6B4983-7E09-4787-BF14-37F08DE0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75D4618-FCB1-4946-9772-8BB1B2E70C2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522202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4110FA-2133-A122-A7BD-F6D74FA3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DF6B0-33FC-4662-9886-51E284E31EA4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854B29-4E54-5462-8B71-BB75BB8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76DD96-31C0-5388-4AA8-B53D8817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97EB3-12FA-4D73-AE0C-8314B2499873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454784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8B89DB-662F-2D08-8B84-EB1917D56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DAED-451E-46EB-B094-99233C5D9208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B978DC-2435-5916-FE63-A6DADF86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1E30A8-78AD-675A-6988-5BBCF66C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5B34C-F222-4F64-976D-45DE0EF82A2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866696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650438-87DE-92A2-1C4B-A7183632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36BB9-761B-41E9-B165-7A128EA93A8F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E503CC-7F8A-D836-2FEB-87CF47644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0A1D15-0F52-76E8-2074-FBD1BDBF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7AA46-75CC-4D4E-ACF3-4817B5987F79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28251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A4C333-DF99-8ACA-6E17-A733F56E3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3AAC6-D051-4D00-8AF4-95110455D394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238FF8-99EF-1FD0-9F5E-8B32362C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CAB01-52EE-D145-1D90-6C59D0A8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4E0EC-07C5-48AD-9036-153933B4304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3591307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56F6E-A6DF-609D-E0EF-BE7BB0DF2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FEB4F-632E-4477-8556-A5E3005E3CC0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1CB62-FE49-36B3-1C55-50862453F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1E817-CEA7-006A-843B-3E5740128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38B89-1219-4E01-86A8-6FCECD9F4C3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69827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8A600-66DA-0F8F-CB64-D0BB67D44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92CCD-0A59-4DDD-A4E0-0908A8146FEA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2B376-4C3A-73E5-744C-2EB50907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B26BE-9032-7C17-0D5F-F66C48C8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6A877-2083-4524-AC5D-2759A38DF0B6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2126090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2pPr>
            <a:lvl3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3pPr>
            <a:lvl4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4pPr>
            <a:lvl5pPr algn="ctr">
              <a:defRPr sz="4200">
                <a:latin typeface="SimHei" panose="02010609060101010101" pitchFamily="49" charset="-122"/>
                <a:ea typeface="SimHei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996F-54BA-9E0E-7BAE-E8606B3C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2F2E0-B477-434D-95A7-C16B2F5FEA2E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A7010-4C78-CD33-DB06-A4D998DA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A802B-99D4-BDC4-5C59-BC85BD3E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5D74C-3261-476D-BD33-31C33C31AF8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1063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B3148-F11D-8585-58C3-ED9F9BAC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5758-2F9A-45A5-96A5-E04989AB8C5B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F5ABE-7199-09DD-1B80-43BE4919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BEBED-EA37-450C-425B-07DFB1E8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77DE-C920-4C27-A869-75FC2EC5632A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727307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AC9907-916E-6ECD-FE85-B6CECBE1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E67E-5396-4E48-B96A-796D98FED4FC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9C2928-5B61-4DD7-579E-8C364862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BC73FC-AAB4-B1E4-03DA-3FE8D8E9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E321B-81F3-4508-BECA-1870AD7B6487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858183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AACC09-E606-F0A3-02FF-F6956F3C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BC89-ACC6-4A54-B0EE-55CFA3506AA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0DDCA06-30B3-A95C-DEB5-B79FBB35B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A66699-367A-9316-C7FC-5DA027A5A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3E0B-C063-493F-BB97-2B81E8C8C890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96175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9ABFA05-401E-45F3-AF7A-48DB8910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AD762B1-74C3-4A4B-B02D-AD218B7F0B11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0677B3C9-1868-4627-9105-56E7853E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94980-34E4-4DFD-A331-10E94E3C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A0FB084-410C-4E7B-AA03-0D8750477E3A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93883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D610C59-DEBD-37E7-864C-84EB7BC0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39753-87FF-4834-B5EF-4BD867B61B4B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761A66-B81C-FCDF-EBBC-47863ADB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16CC1-9E59-2716-8C94-B84FBB8CD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56DF8-84C3-41D2-AA09-5178B1B5AEB2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3843305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99FFD7C-34EB-1C9A-0A2D-20876AC7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D2119-7FD7-4FA6-927D-8DBD080272FB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30C67A-65E4-C630-BDEA-CE5EFC4F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CDB0EB-53D0-C08C-CFE9-F0C9661ED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3623-27EF-414B-9F49-328521D408B4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2720188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6746EB-8168-31C5-13E8-610786E1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8D9D6-D633-4011-9749-5EB1503D908A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41B69B-D81A-5A19-C511-3D6EF39E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E703E3-FAAB-5A48-D680-97F59327E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58272-3276-42FF-ABD4-A320E4EF245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387203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ED1F7B-31F0-2176-BA1E-AC1EC59A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E5CAA-DE1D-436B-80EB-A9B012FDE98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AD06D9-C554-B752-0C77-5020A1E1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0DCAC3-6BA8-734F-48B4-1B263006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3A2D6-911D-408E-905F-C45072A08A61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026769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18964-D36F-5447-B8F9-8F81F362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4EAAB-4567-4A26-BB0E-59575FCF20BA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EBB66-F6DF-0D12-71D4-77DDC3B3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9C344-C3CC-514F-4A36-ECBFB729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C23EC-70C3-4719-9D31-255EEE8FCD6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1260149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0DE2F-C831-29DE-81DF-6EC43EB2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8FA2F-F064-4F0E-A4C8-5357CF9FE59E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EC159-AA9A-8D91-1375-F9BA9BFC0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C6A6E-B08D-54CF-2032-71D9A16BB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8D5A1-D573-44AA-8676-78C59F3622F7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0791831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>
            <a:lvl1pPr>
              <a:defRPr sz="4200">
                <a:solidFill>
                  <a:srgbClr val="3333CC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algn="ctr">
              <a:defRPr sz="42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DE417-3067-8F8C-8534-686BD6DF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BEFFF-CDE2-4B8E-8AA5-85E8D3463613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03C17-3670-283D-7BB4-89B38EE6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1EA96-F7B9-AE91-C51A-D877DD1F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7E72E-69AC-4097-BB82-79F2283A301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28669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EF5C8-3819-A753-4638-CCB8C7D0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5A91-CF21-4927-B215-25A0AB6769E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4157F-4167-01E0-D7B5-A750EBA7F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48BE2-2586-A963-B5F5-3B99D4EC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2C8C9F-FA33-4E44-A9E9-4ADC8F0EE5C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0155934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4720C8-C1F7-1FD3-6F1A-35B68709B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8E7FF-CA1B-4E32-B1D0-E7735D287D1D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6FFBDA-B20B-B743-23F6-88B0E1A3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8116E3-3C30-CCF9-1D79-80B786E2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7D0AE-6301-4F39-BD8D-C28AE54BFB75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9186305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A778C1-9044-E5F9-2BC4-C5D3AEB0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8FB08-6448-437A-B617-4A037BB26985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65BEAA-9A4E-0BDC-E0C5-BC0BB1CE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59348C-2872-BF93-B03B-5EC1E695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8112F-F155-4FEB-916C-05E69179B89E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022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E928FC5E-EA78-4A4A-BA6E-4572F789A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DD3AEED-2298-4CC3-8611-6F3FE2088DBE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A128549E-7266-42B5-9161-3188077D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32BF7B08-1031-49A6-8B4B-EF186789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7DE8FE5-1387-4E5A-BDD4-3DF604E9EA7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33737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A4501D-2242-B702-6475-56EA23CF9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6ED91-7D6F-4C33-8CA3-86EEFEB611C9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E9026B-57DA-DB64-3992-8E30F7DA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7DD6EA-4F05-F303-0E0D-FF1692DAA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C1F43-A020-4A3A-8440-F1E0D6D540B4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02616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E28902F-83F0-6CCC-F9DE-16B2801BB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8BCE2-C789-48B5-B08C-75D41EBE6BE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7731BB-CBB0-988F-9F03-3E74F7085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EEA0EB-2838-60C2-2973-F92F6DC5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B3EF17-8884-4A6B-80AC-73DF287B3DBF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422301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D599D2-E567-8FD3-596E-2D18CA56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3178-4263-4E6E-95B2-509A23F25B7B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28CF61-9578-8BFC-97F7-9D2CACBAE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34AC7E-B5C6-A60C-416A-D227C778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BC900-EFD3-47C0-899F-B4C00747B5E7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7120619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2C9780-A913-7FAA-E8C6-B290324C6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1941-31B5-407C-822D-617FE19C487D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6A4F8F-A912-52FD-13F5-8CF487A9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688266-BBBF-36C8-0FEC-4C07A484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C791C-0F78-4EBB-8BD2-109FC4A2E556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3154310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40DC-80E7-BBC0-04A0-8A0991545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649AC-3CAB-4E5B-A621-C666BB5AE233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636D-5646-1DF1-CB0B-53C71A16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40F2E-1D60-E83A-88D8-D16BD219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5A94D-81C2-43C7-8C7D-75A2F5702628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0179895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ACDAD-6DF1-8B9B-FC61-A30F3561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156C-49E5-4A83-939F-EBDF34BBAA20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C9B50-086B-3B74-4F4D-120AC603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F7EBE-B76E-D861-355F-E0343CC4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B8953-1EE8-4724-8676-7C89988DB4D2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053430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E866A7-78E3-72AE-DFE4-C7228E8C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F934-13A9-49E5-9A7F-B6D9ECEB957F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EB4E8D-EDD9-B905-2441-EEA349473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2774B8-D39A-6804-2419-23D10C20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CAB9C-390B-4977-AF5C-78985C86E8D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70146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84B0CA-14AB-1B71-A2D2-D83E2FBF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88F0E-EBDA-4E6F-8E70-5C800B53C084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B43DA3-DED0-6C8C-11B7-78B11831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DA6AB1-CC3B-BF52-4A5C-3EDDFDCF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E91E3-2E01-4F4C-B3C9-F27BB32F445C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064395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1C7C01-A492-0E7A-CCE4-064CEA5A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E6B02-67F6-421E-AF64-225AC8E4A91D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7C2675-080F-59A0-C658-19EBE6051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B66B9F-05AF-4D75-120A-0E1F1750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4003B-09D1-44E7-A25C-09C55A8AA604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7629696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798C6DEB-43E3-3DA2-C014-A6883559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C5CAE-B570-4576-9280-D5617814FAAC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4A2D4B2-AAA2-B2FF-355A-C96430F9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A42C7EA-6421-BF15-D145-199F1B36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38EFA-5B62-4845-9909-DF30912F2712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1120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platzhalter 1">
            <a:extLst>
              <a:ext uri="{FF2B5EF4-FFF2-40B4-BE49-F238E27FC236}">
                <a16:creationId xmlns:a16="http://schemas.microsoft.com/office/drawing/2014/main" id="{F120774B-6873-4B99-B121-99F0C58DC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7171" name="Textplatzhalter 2">
            <a:extLst>
              <a:ext uri="{FF2B5EF4-FFF2-40B4-BE49-F238E27FC236}">
                <a16:creationId xmlns:a16="http://schemas.microsoft.com/office/drawing/2014/main" id="{67A9F993-2393-4DCC-822C-3830156C4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9D5298-1208-44DA-8A52-EA8435AB7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7E3ADB-6D64-48A2-A83F-1CBE8CF8C5B1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DE445F-A5E8-4F28-B1C7-90E79B95F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F4D51-224A-4344-9065-8CB1C8E04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D592643-58D5-4FF1-8724-40F70D71EFF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374" r:id="rId1"/>
    <p:sldLayoutId id="2147505375" r:id="rId2"/>
    <p:sldLayoutId id="2147505376" r:id="rId3"/>
    <p:sldLayoutId id="2147505377" r:id="rId4"/>
    <p:sldLayoutId id="2147505378" r:id="rId5"/>
    <p:sldLayoutId id="2147505379" r:id="rId6"/>
    <p:sldLayoutId id="2147505380" r:id="rId7"/>
    <p:sldLayoutId id="2147505381" r:id="rId8"/>
    <p:sldLayoutId id="2147505382" r:id="rId9"/>
    <p:sldLayoutId id="2147505383" r:id="rId10"/>
    <p:sldLayoutId id="21475053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800" kern="1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>
            <a:extLst>
              <a:ext uri="{FF2B5EF4-FFF2-40B4-BE49-F238E27FC236}">
                <a16:creationId xmlns:a16="http://schemas.microsoft.com/office/drawing/2014/main" id="{D8E470B3-9FAE-426C-975E-001E67387AD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6387" name="Grafik 11">
            <a:extLst>
              <a:ext uri="{FF2B5EF4-FFF2-40B4-BE49-F238E27FC236}">
                <a16:creationId xmlns:a16="http://schemas.microsoft.com/office/drawing/2014/main" id="{CAFA3CF5-5629-5F64-34E2-4E298BD326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elplatzhalter 1">
            <a:extLst>
              <a:ext uri="{FF2B5EF4-FFF2-40B4-BE49-F238E27FC236}">
                <a16:creationId xmlns:a16="http://schemas.microsoft.com/office/drawing/2014/main" id="{42CBE5D4-6E04-3BD0-2D67-66822251B0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7700" y="0"/>
            <a:ext cx="66246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6389" name="Textplatzhalter 2">
            <a:extLst>
              <a:ext uri="{FF2B5EF4-FFF2-40B4-BE49-F238E27FC236}">
                <a16:creationId xmlns:a16="http://schemas.microsoft.com/office/drawing/2014/main" id="{4944745B-E903-5EAD-FB62-4655156BBE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7700" y="1495425"/>
            <a:ext cx="6743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342A8A-6E7C-40FF-8DEB-C4E9C2878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FD68A6-507B-4EE2-A1FB-7C667DC33A8F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1F307B-CB73-4336-AA1C-600377B83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97441-520C-4F4E-9001-D0BB40525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87DFACE-4D08-4C06-9F4C-5E1ADC35F83D}" type="slidenum">
              <a:rPr lang="de-DE" altLang="zh-CN"/>
              <a:pPr/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2062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23" r:id="rId1"/>
    <p:sldLayoutId id="2147505524" r:id="rId2"/>
    <p:sldLayoutId id="2147505525" r:id="rId3"/>
    <p:sldLayoutId id="2147505526" r:id="rId4"/>
    <p:sldLayoutId id="2147505527" r:id="rId5"/>
    <p:sldLayoutId id="2147505528" r:id="rId6"/>
    <p:sldLayoutId id="2147505529" r:id="rId7"/>
    <p:sldLayoutId id="2147505530" r:id="rId8"/>
    <p:sldLayoutId id="2147505531" r:id="rId9"/>
    <p:sldLayoutId id="2147505532" r:id="rId10"/>
    <p:sldLayoutId id="2147505533" r:id="rId11"/>
    <p:sldLayoutId id="214750553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>
            <a:extLst>
              <a:ext uri="{FF2B5EF4-FFF2-40B4-BE49-F238E27FC236}">
                <a16:creationId xmlns:a16="http://schemas.microsoft.com/office/drawing/2014/main" id="{D8E470B3-9FAE-426C-975E-001E67387AD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1267" name="Grafik 11">
            <a:extLst>
              <a:ext uri="{FF2B5EF4-FFF2-40B4-BE49-F238E27FC236}">
                <a16:creationId xmlns:a16="http://schemas.microsoft.com/office/drawing/2014/main" id="{DC7A8210-45DF-432D-A2EA-37D19049DD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itelplatzhalter 1">
            <a:extLst>
              <a:ext uri="{FF2B5EF4-FFF2-40B4-BE49-F238E27FC236}">
                <a16:creationId xmlns:a16="http://schemas.microsoft.com/office/drawing/2014/main" id="{51ACA2F4-8795-4CAE-9CEE-9A548396B7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7700" y="0"/>
            <a:ext cx="66246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1269" name="Textplatzhalter 2">
            <a:extLst>
              <a:ext uri="{FF2B5EF4-FFF2-40B4-BE49-F238E27FC236}">
                <a16:creationId xmlns:a16="http://schemas.microsoft.com/office/drawing/2014/main" id="{0E634D1C-3770-4E68-A94E-5946BF3B4F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7700" y="1495425"/>
            <a:ext cx="6743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342A8A-6E7C-40FF-8DEB-C4E9C2878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228CF6A-93DD-4274-923C-3D8BA2CB2B32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1F307B-CB73-4336-AA1C-600377B83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697441-520C-4F4E-9001-D0BB40525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DA84C14-48A5-4F6C-B1DD-EB95B23B4B05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233" r:id="rId1"/>
    <p:sldLayoutId id="2147505234" r:id="rId2"/>
    <p:sldLayoutId id="2147505235" r:id="rId3"/>
    <p:sldLayoutId id="2147505236" r:id="rId4"/>
    <p:sldLayoutId id="2147505237" r:id="rId5"/>
    <p:sldLayoutId id="2147505238" r:id="rId6"/>
    <p:sldLayoutId id="2147505239" r:id="rId7"/>
    <p:sldLayoutId id="2147505240" r:id="rId8"/>
    <p:sldLayoutId id="2147505241" r:id="rId9"/>
    <p:sldLayoutId id="2147505242" r:id="rId10"/>
    <p:sldLayoutId id="21475052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 5">
            <a:extLst>
              <a:ext uri="{FF2B5EF4-FFF2-40B4-BE49-F238E27FC236}">
                <a16:creationId xmlns:a16="http://schemas.microsoft.com/office/drawing/2014/main" id="{F1E55959-2634-40DD-85CA-73C96F11CD2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9459" name="Grafik 11">
            <a:extLst>
              <a:ext uri="{FF2B5EF4-FFF2-40B4-BE49-F238E27FC236}">
                <a16:creationId xmlns:a16="http://schemas.microsoft.com/office/drawing/2014/main" id="{F5E2D1FF-AF58-43D0-96A9-0FBBEE5B00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elplatzhalter 1">
            <a:extLst>
              <a:ext uri="{FF2B5EF4-FFF2-40B4-BE49-F238E27FC236}">
                <a16:creationId xmlns:a16="http://schemas.microsoft.com/office/drawing/2014/main" id="{99F043C7-799E-43AB-8A2C-68384F1926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47700" y="0"/>
            <a:ext cx="66246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9461" name="Textplatzhalter 2">
            <a:extLst>
              <a:ext uri="{FF2B5EF4-FFF2-40B4-BE49-F238E27FC236}">
                <a16:creationId xmlns:a16="http://schemas.microsoft.com/office/drawing/2014/main" id="{119B443B-07BE-495C-87D4-CE4668EFEA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47700" y="1495425"/>
            <a:ext cx="6743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44A5AB-6C1A-4164-92DC-762CB8726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4156ACB-3DC0-468B-8BDC-FA47F581A6F1}" type="datetimeFigureOut">
              <a:rPr lang="de-DE" altLang="de-DE"/>
              <a:pPr>
                <a:defRPr/>
              </a:pPr>
              <a:t>02.07.2022</a:t>
            </a:fld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D2FC9B-0B65-40E0-86CC-1C9DA34A1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AB60CD-219B-4249-B957-5E3D763C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9BB111-4B30-455E-BBB8-E4D3CDDB6E7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5298" r:id="rId1"/>
    <p:sldLayoutId id="2147505299" r:id="rId2"/>
    <p:sldLayoutId id="2147505300" r:id="rId3"/>
    <p:sldLayoutId id="2147505301" r:id="rId4"/>
    <p:sldLayoutId id="2147505302" r:id="rId5"/>
    <p:sldLayoutId id="2147505303" r:id="rId6"/>
    <p:sldLayoutId id="2147505304" r:id="rId7"/>
    <p:sldLayoutId id="2147505305" r:id="rId8"/>
    <p:sldLayoutId id="2147505306" r:id="rId9"/>
    <p:sldLayoutId id="2147505307" r:id="rId10"/>
    <p:sldLayoutId id="214750530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">
            <a:extLst>
              <a:ext uri="{FF2B5EF4-FFF2-40B4-BE49-F238E27FC236}">
                <a16:creationId xmlns:a16="http://schemas.microsoft.com/office/drawing/2014/main" id="{2CA74DDA-51F9-4E6B-BA3D-2D3697554B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" y="1143000"/>
            <a:ext cx="6400800" cy="0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b="0">
              <a:ln>
                <a:solidFill>
                  <a:srgbClr val="00B0F0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21507" name="Grafik 7">
            <a:extLst>
              <a:ext uri="{FF2B5EF4-FFF2-40B4-BE49-F238E27FC236}">
                <a16:creationId xmlns:a16="http://schemas.microsoft.com/office/drawing/2014/main" id="{E761C253-B54E-442B-9C03-D5F2AACE9D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76200"/>
            <a:ext cx="2139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5430" r:id="rId1"/>
    <p:sldLayoutId id="2147505431" r:id="rId2"/>
    <p:sldLayoutId id="2147505432" r:id="rId3"/>
    <p:sldLayoutId id="2147505433" r:id="rId4"/>
    <p:sldLayoutId id="2147505434" r:id="rId5"/>
    <p:sldLayoutId id="2147505435" r:id="rId6"/>
    <p:sldLayoutId id="2147505436" r:id="rId7"/>
    <p:sldLayoutId id="2147505437" r:id="rId8"/>
    <p:sldLayoutId id="2147505438" r:id="rId9"/>
    <p:sldLayoutId id="2147505439" r:id="rId10"/>
    <p:sldLayoutId id="214750544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SimSun" pitchFamily="2" charset="-122"/>
          <a:cs typeface="SimSun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 Light" panose="020F0302020204030204" pitchFamily="34" charset="0"/>
          <a:ea typeface="SimSun" pitchFamily="2" charset="-122"/>
          <a:cs typeface="SimSun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kumimoji="1" sz="28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umimoji="1" kern="1200">
          <a:solidFill>
            <a:schemeClr val="tx1"/>
          </a:solidFill>
          <a:latin typeface="+mn-lt"/>
          <a:ea typeface="SimSun" pitchFamily="2" charset="-122"/>
          <a:cs typeface="SimSu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7">
            <a:extLst>
              <a:ext uri="{FF2B5EF4-FFF2-40B4-BE49-F238E27FC236}">
                <a16:creationId xmlns:a16="http://schemas.microsoft.com/office/drawing/2014/main" id="{37577792-8B4C-4B8D-99D9-8E46FAC111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Placeholder 1">
            <a:extLst>
              <a:ext uri="{FF2B5EF4-FFF2-40B4-BE49-F238E27FC236}">
                <a16:creationId xmlns:a16="http://schemas.microsoft.com/office/drawing/2014/main" id="{1E400CF0-6DB0-4F58-BE37-3F7998073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19460" name="Text Placeholder 2">
            <a:extLst>
              <a:ext uri="{FF2B5EF4-FFF2-40B4-BE49-F238E27FC236}">
                <a16:creationId xmlns:a16="http://schemas.microsoft.com/office/drawing/2014/main" id="{8D23CDB3-48A0-4724-891C-63DA4C4CE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B2A01-9228-4614-BA66-D0C9C3E8C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D23B3F-EEE6-42C7-BB6B-349D90B7F467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600DF-009D-466D-81EA-3FC1A824E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5920B-75A1-4F60-9A8B-F47273368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27046B6-9A8A-4E0C-875A-8729571CB890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6B67609A-2C71-4421-A38E-05C5B83AF7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7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42" r:id="rId1"/>
    <p:sldLayoutId id="2147505443" r:id="rId2"/>
    <p:sldLayoutId id="2147505444" r:id="rId3"/>
    <p:sldLayoutId id="2147505445" r:id="rId4"/>
    <p:sldLayoutId id="2147505446" r:id="rId5"/>
    <p:sldLayoutId id="2147505447" r:id="rId6"/>
    <p:sldLayoutId id="2147505448" r:id="rId7"/>
    <p:sldLayoutId id="2147505449" r:id="rId8"/>
    <p:sldLayoutId id="2147505450" r:id="rId9"/>
    <p:sldLayoutId id="2147505451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5">
            <a:extLst>
              <a:ext uri="{FF2B5EF4-FFF2-40B4-BE49-F238E27FC236}">
                <a16:creationId xmlns:a16="http://schemas.microsoft.com/office/drawing/2014/main" id="{783278FD-3EE5-473B-6B31-D624407E8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>
            <a:extLst>
              <a:ext uri="{FF2B5EF4-FFF2-40B4-BE49-F238E27FC236}">
                <a16:creationId xmlns:a16="http://schemas.microsoft.com/office/drawing/2014/main" id="{6C78484E-51C0-0E0A-1FBE-7426DA12D78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304800"/>
            <a:ext cx="716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de-DE"/>
              <a:t>单击</a:t>
            </a:r>
            <a:endParaRPr lang="de-DE" altLang="zh-CN"/>
          </a:p>
        </p:txBody>
      </p:sp>
      <p:sp>
        <p:nvSpPr>
          <p:cNvPr id="1028" name="Textplatzhalter 2">
            <a:extLst>
              <a:ext uri="{FF2B5EF4-FFF2-40B4-BE49-F238E27FC236}">
                <a16:creationId xmlns:a16="http://schemas.microsoft.com/office/drawing/2014/main" id="{6B71287B-111B-C22C-E8CC-3A867B75F9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252538"/>
            <a:ext cx="72390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zh-CN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36C7F7-02CB-45F5-808D-E3A17F7D3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73946AA-FFC3-486C-B7D9-767DD5B1F507}" type="datetimeFigureOut">
              <a:rPr lang="de-DE" altLang="zh-CN"/>
              <a:pPr/>
              <a:t>02.07.2022</a:t>
            </a:fld>
            <a:endParaRPr lang="de-DE" altLang="zh-CN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88BA10-4CD1-405D-8AEF-844EF6478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de-DE" altLang="zh-CN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1EFDE2-E4F8-4C93-80F2-5C677ED66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400918F-D039-4748-91C6-59A0212F4399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81DDEDC8-BDCB-49A6-A7DF-D10900F2E1B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533400" y="1066800"/>
            <a:ext cx="6738938" cy="0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de-DE">
              <a:ln>
                <a:solidFill>
                  <a:srgbClr val="00B0F0"/>
                </a:solidFill>
              </a:ln>
              <a:solidFill>
                <a:prstClr val="black"/>
              </a:solidFill>
              <a:latin typeface="Arial" charset="0"/>
              <a:ea typeface="SimSun" panose="02010600030101010101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2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65" r:id="rId1"/>
    <p:sldLayoutId id="2147505466" r:id="rId2"/>
    <p:sldLayoutId id="2147505467" r:id="rId3"/>
    <p:sldLayoutId id="2147505468" r:id="rId4"/>
    <p:sldLayoutId id="2147505469" r:id="rId5"/>
    <p:sldLayoutId id="2147505470" r:id="rId6"/>
    <p:sldLayoutId id="2147505471" r:id="rId7"/>
    <p:sldLayoutId id="2147505472" r:id="rId8"/>
    <p:sldLayoutId id="2147505473" r:id="rId9"/>
    <p:sldLayoutId id="2147505474" r:id="rId10"/>
    <p:sldLayoutId id="214750547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just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40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7">
            <a:extLst>
              <a:ext uri="{FF2B5EF4-FFF2-40B4-BE49-F238E27FC236}">
                <a16:creationId xmlns:a16="http://schemas.microsoft.com/office/drawing/2014/main" id="{5F01C79E-A75C-0704-FECC-B35E77A9AB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2A533B87-E6F3-9393-C933-0EC071724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F2072F06-4FD0-FC77-7929-39455B1D29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FE159-151A-4610-9756-9BF770956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718D08-589C-4BCC-A445-C40C1A023E56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9D61-AED9-462C-925D-789860AEF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AF697-BA5B-4072-AA89-F4CE0679D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CABBF3A-B3A6-4F2F-B41B-8EE23137302C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E6F34BD2-CD3B-40A4-807D-9DB484BD86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ea typeface="SimSun" panose="02010600030101010101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8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488" r:id="rId1"/>
    <p:sldLayoutId id="2147505489" r:id="rId2"/>
    <p:sldLayoutId id="2147505490" r:id="rId3"/>
    <p:sldLayoutId id="2147505491" r:id="rId4"/>
    <p:sldLayoutId id="2147505492" r:id="rId5"/>
    <p:sldLayoutId id="2147505493" r:id="rId6"/>
    <p:sldLayoutId id="2147505494" r:id="rId7"/>
    <p:sldLayoutId id="2147505495" r:id="rId8"/>
    <p:sldLayoutId id="2147505496" r:id="rId9"/>
    <p:sldLayoutId id="2147505497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7">
            <a:extLst>
              <a:ext uri="{FF2B5EF4-FFF2-40B4-BE49-F238E27FC236}">
                <a16:creationId xmlns:a16="http://schemas.microsoft.com/office/drawing/2014/main" id="{A3E73338-0734-3011-BAA8-6716A4704A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57615AF3-36C2-0C92-1FE8-441AC78BAB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Mastertitelformat bearbeiten</a:t>
            </a:r>
            <a:endParaRPr lang="en-US" altLang="zh-CN"/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BDE04892-DF48-0181-9A8A-A584B8A81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A496-1FC2-BA58-7BB8-AF232868D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E5EEA3C-1F07-4525-A9C5-DAA64DA16BD5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DE435-3131-3DFC-7E9E-64BB9ABB5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808A1-A4D7-55B4-D7D3-C656F7934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3C4D931-1187-4DB1-8FBD-816DE0864697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F38A4785-F800-F95D-C9EE-25EE20044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latin typeface="Arial" charset="0"/>
              <a:ea typeface="SimSun" panose="02010600030101010101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6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00" r:id="rId1"/>
    <p:sldLayoutId id="2147505501" r:id="rId2"/>
    <p:sldLayoutId id="2147505502" r:id="rId3"/>
    <p:sldLayoutId id="2147505503" r:id="rId4"/>
    <p:sldLayoutId id="2147505504" r:id="rId5"/>
    <p:sldLayoutId id="2147505505" r:id="rId6"/>
    <p:sldLayoutId id="2147505506" r:id="rId7"/>
    <p:sldLayoutId id="2147505507" r:id="rId8"/>
    <p:sldLayoutId id="2147505508" r:id="rId9"/>
    <p:sldLayoutId id="2147505509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黑体" panose="02010609060101010101" pitchFamily="49" charset="-122"/>
          <a:ea typeface="黑体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7">
            <a:extLst>
              <a:ext uri="{FF2B5EF4-FFF2-40B4-BE49-F238E27FC236}">
                <a16:creationId xmlns:a16="http://schemas.microsoft.com/office/drawing/2014/main" id="{7D3128B2-286E-280D-88E8-04D544051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0"/>
            <a:ext cx="1781175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9D68A757-E036-A7E1-1AD3-DD76311C4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1365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F8C00C9F-7F00-D072-9CB8-CBA765D37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093BF-121E-B3AF-E4DD-9758AA916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8F936E-C144-4EC2-8740-646990DF0C5A}" type="datetimeFigureOut">
              <a:rPr lang="de-DE" altLang="zh-CN"/>
              <a:pPr>
                <a:defRPr/>
              </a:pPr>
              <a:t>02.07.2022</a:t>
            </a:fld>
            <a:endParaRPr lang="de-DE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9888-EB5F-5AD6-0251-FF3852967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CAE85-B7CF-7355-912B-CC3964E51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B3E4BBA-9D40-4534-B43A-3D31E5AA193C}" type="slidenum">
              <a:rPr lang="de-DE" altLang="zh-CN"/>
              <a:pPr/>
              <a:t>‹Nr.›</a:t>
            </a:fld>
            <a:endParaRPr lang="de-DE" altLang="zh-CN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2ECB4660-84A4-E61E-A58E-323D83FE8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143000"/>
            <a:ext cx="6732588" cy="3175"/>
          </a:xfrm>
          <a:prstGeom prst="line">
            <a:avLst/>
          </a:prstGeom>
          <a:noFill/>
          <a:ln w="76200">
            <a:solidFill>
              <a:srgbClr val="07B5EB"/>
            </a:solidFill>
            <a:round/>
          </a:ln>
        </p:spPr>
        <p:txBody>
          <a:bodyPr/>
          <a:lstStyle/>
          <a:p>
            <a:pPr eaLnBrk="1" hangingPunct="1">
              <a:defRPr/>
            </a:pPr>
            <a:endParaRPr lang="de-DE" dirty="0">
              <a:ln>
                <a:solidFill>
                  <a:srgbClr val="00B0F0"/>
                </a:solidFill>
              </a:ln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0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512" r:id="rId1"/>
    <p:sldLayoutId id="2147505513" r:id="rId2"/>
    <p:sldLayoutId id="2147505514" r:id="rId3"/>
    <p:sldLayoutId id="2147505515" r:id="rId4"/>
    <p:sldLayoutId id="2147505516" r:id="rId5"/>
    <p:sldLayoutId id="2147505517" r:id="rId6"/>
    <p:sldLayoutId id="2147505518" r:id="rId7"/>
    <p:sldLayoutId id="2147505519" r:id="rId8"/>
    <p:sldLayoutId id="2147505520" r:id="rId9"/>
    <p:sldLayoutId id="2147505521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3333CC"/>
          </a:solidFill>
          <a:latin typeface="SimHei" panose="02010609060101010101" pitchFamily="49" charset="-122"/>
          <a:ea typeface="SimHei" panose="02010609060101010101" pitchFamily="49" charset="-122"/>
        </a:defRPr>
      </a:lvl9pPr>
    </p:titleStyle>
    <p:bodyStyle>
      <a:lvl1pPr algn="ctr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1pPr>
      <a:lvl2pPr marL="4572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2pPr>
      <a:lvl3pPr marL="9144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3pPr>
      <a:lvl4pPr marL="13716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4pPr>
      <a:lvl5pPr marL="1828800" algn="ctr" rtl="0" eaLnBrk="0" fontAlgn="base" hangingPunct="0">
        <a:lnSpc>
          <a:spcPct val="90000"/>
        </a:lnSpc>
        <a:spcBef>
          <a:spcPts val="500"/>
        </a:spcBef>
        <a:spcAft>
          <a:spcPct val="0"/>
        </a:spcAft>
        <a:defRPr sz="4200" kern="1200">
          <a:solidFill>
            <a:schemeClr val="tx1"/>
          </a:solidFill>
          <a:latin typeface="SimHei" panose="02010609060101010101" pitchFamily="49" charset="-122"/>
          <a:ea typeface="SimHe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t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842C3A-E27D-2642-0A1B-AA12295B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6624638" cy="1020763"/>
          </a:xfrm>
        </p:spPr>
        <p:txBody>
          <a:bodyPr/>
          <a:lstStyle/>
          <a:p>
            <a:r>
              <a:rPr lang="zh-CN" altLang="en-US" dirty="0"/>
              <a:t>证道</a:t>
            </a:r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8668BE-3E18-671B-ED49-B1EC66C33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6934200" cy="4351338"/>
          </a:xfrm>
        </p:spPr>
        <p:txBody>
          <a:bodyPr/>
          <a:lstStyle/>
          <a:p>
            <a:pPr algn="ctr"/>
            <a:endParaRPr lang="en-US" altLang="zh-CN" sz="6600" dirty="0"/>
          </a:p>
          <a:p>
            <a:pPr algn="ctr"/>
            <a:r>
              <a:rPr lang="zh-CN" altLang="en-US" sz="4800" dirty="0"/>
              <a:t>我不以福音为耻</a:t>
            </a:r>
            <a:endParaRPr lang="en-US" sz="4800" dirty="0"/>
          </a:p>
          <a:p>
            <a:pPr algn="ctr"/>
            <a:endParaRPr lang="en-US" altLang="zh-CN" sz="3200" dirty="0"/>
          </a:p>
          <a:p>
            <a:pPr algn="ctr"/>
            <a:endParaRPr lang="en-US" altLang="zh-CN" sz="3200" dirty="0"/>
          </a:p>
          <a:p>
            <a:pPr algn="ctr"/>
            <a:r>
              <a:rPr lang="zh-CN" altLang="en-US" sz="3200" dirty="0"/>
              <a:t>经文：罗马书 </a:t>
            </a:r>
            <a:r>
              <a:rPr lang="en-US" altLang="zh-CN" sz="3200" dirty="0"/>
              <a:t>1:16-17</a:t>
            </a:r>
          </a:p>
          <a:p>
            <a:pPr algn="ctr"/>
            <a:r>
              <a:rPr lang="zh-CN" altLang="en-US" sz="3200" dirty="0"/>
              <a:t>证道：陈梁兆琪 师母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1963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我们常常说传福音要有智慧，但会否成为了我们逃避传福音的借口？或掩饰自己害怕被人厌弃呢？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传福音常被人厌弃是正常和必然的遭遇。传福音没有必胜和舒适的方法，反要受苦，必需跳出安舒区。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1.</a:t>
            </a:r>
            <a:r>
              <a:rPr lang="zh-CN" altLang="en-US" sz="3600" b="0" dirty="0">
                <a:solidFill>
                  <a:srgbClr val="3333CC"/>
                </a:solidFill>
              </a:rPr>
              <a:t>不以福音为耻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2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耶稣、保罗和其他使徒一样“我不以福音为耻”，连性命都牺牲了，而我们的牺牲对生命毫无损害。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1.</a:t>
            </a:r>
            <a:r>
              <a:rPr lang="zh-CN" altLang="en-US" sz="3600" b="0" dirty="0">
                <a:solidFill>
                  <a:srgbClr val="3333CC"/>
                </a:solidFill>
              </a:rPr>
              <a:t>不以福音为耻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4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耶稣、保罗和其他使徒一样“我不以福音为耻”，连性命都牺牲了，而我们的牺牲对生命毫无损害。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小结：传福音是很多困难甚至令人厌弃，但我们仍愿意放下自己去传福音。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1.</a:t>
            </a:r>
            <a:r>
              <a:rPr lang="zh-CN" altLang="en-US" sz="3600" b="0" dirty="0">
                <a:solidFill>
                  <a:srgbClr val="3333CC"/>
                </a:solidFill>
              </a:rPr>
              <a:t>不以福音为耻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4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什么是福音？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70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什么是福音？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工具书内容：</a:t>
            </a:r>
            <a:r>
              <a:rPr lang="en-US" altLang="zh-CN" sz="3400" b="0" dirty="0"/>
              <a:t>1.</a:t>
            </a:r>
            <a:r>
              <a:rPr lang="zh-CN" altLang="en-US" sz="3400" b="0" dirty="0"/>
              <a:t>创造</a:t>
            </a:r>
            <a:r>
              <a:rPr lang="en-US" altLang="zh-CN" sz="3400" b="0" dirty="0"/>
              <a:t>, 2.</a:t>
            </a:r>
            <a:r>
              <a:rPr lang="zh-CN" altLang="en-US" sz="3400" b="0" dirty="0"/>
              <a:t>堕落</a:t>
            </a:r>
            <a:r>
              <a:rPr lang="en-US" altLang="zh-CN" sz="3400" b="0" dirty="0"/>
              <a:t>, 3.</a:t>
            </a:r>
            <a:r>
              <a:rPr lang="zh-CN" altLang="en-US" sz="3400" b="0" dirty="0"/>
              <a:t>救恩</a:t>
            </a:r>
            <a:r>
              <a:rPr lang="en-US" altLang="zh-CN" sz="3400" b="0" dirty="0"/>
              <a:t>, 4.</a:t>
            </a:r>
            <a:r>
              <a:rPr lang="zh-CN" altLang="en-US" sz="3400" b="0" dirty="0"/>
              <a:t>称义</a:t>
            </a:r>
            <a:r>
              <a:rPr lang="en-US" altLang="zh-CN" sz="3400" b="0" dirty="0"/>
              <a:t>, 5.</a:t>
            </a:r>
            <a:r>
              <a:rPr lang="zh-CN" altLang="en-US" sz="3400" b="0" dirty="0"/>
              <a:t>荣耀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6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什么是福音？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工具书内容：</a:t>
            </a:r>
            <a:r>
              <a:rPr lang="en-US" altLang="zh-CN" sz="3400" b="0" dirty="0"/>
              <a:t>1.</a:t>
            </a:r>
            <a:r>
              <a:rPr lang="zh-CN" altLang="en-US" sz="3400" b="0" dirty="0"/>
              <a:t>创造</a:t>
            </a:r>
            <a:r>
              <a:rPr lang="en-US" altLang="zh-CN" sz="3400" b="0" dirty="0"/>
              <a:t>, 2.</a:t>
            </a:r>
            <a:r>
              <a:rPr lang="zh-CN" altLang="en-US" sz="3400" b="0" dirty="0"/>
              <a:t>堕落</a:t>
            </a:r>
            <a:r>
              <a:rPr lang="en-US" altLang="zh-CN" sz="3400" b="0" dirty="0"/>
              <a:t>, 3.</a:t>
            </a:r>
            <a:r>
              <a:rPr lang="zh-CN" altLang="en-US" sz="3400" b="0" dirty="0"/>
              <a:t>救恩</a:t>
            </a:r>
            <a:r>
              <a:rPr lang="en-US" altLang="zh-CN" sz="3400" b="0" dirty="0"/>
              <a:t>, 4.</a:t>
            </a:r>
            <a:r>
              <a:rPr lang="zh-CN" altLang="en-US" sz="3400" b="0" dirty="0"/>
              <a:t>称义</a:t>
            </a:r>
            <a:r>
              <a:rPr lang="en-US" altLang="zh-CN" sz="3400" b="0" dirty="0"/>
              <a:t>, 5.</a:t>
            </a:r>
            <a:r>
              <a:rPr lang="zh-CN" altLang="en-US" sz="3400" b="0" dirty="0"/>
              <a:t>荣耀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福音是指上帝与人和好的好消息。天国的道理是怎样与神和好。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5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耶稣基督死和复活、解释天国的道理、整本圣经让人认识神，教导人行神喜悦的事、我们生命的见证都是福音。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07063EEE-B9A6-8D85-6D79-BEE5CA319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27" y="3070578"/>
            <a:ext cx="3797301" cy="251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B8E6B8E-E23E-05C3-FC8C-B910ACFF5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955" y="3048000"/>
            <a:ext cx="2794001" cy="279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4050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什么是“福音本是神的大能”？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47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什么是“福音本是神的大能”？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福音有神的“能力”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1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什么是“福音本是神的大能”？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福音有神的“能力”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传福音就是传讲神迹。神迹不只是一个事件，而是有神的能力。神亲自临在福音之中，让听到的人就被神感动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46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（林前</a:t>
            </a:r>
            <a:r>
              <a:rPr lang="en-US" altLang="zh-CN" sz="3400" b="0" dirty="0"/>
              <a:t>9:16</a:t>
            </a:r>
            <a:r>
              <a:rPr lang="zh-CN" altLang="en-US" sz="3400" b="0" dirty="0"/>
              <a:t>）我传福音原没有可夸耀的，因为我是不得已的，若不传福音，我就有祸了。 </a:t>
            </a:r>
            <a:r>
              <a:rPr lang="en-US" altLang="zh-CN" sz="3400" b="0" dirty="0"/>
              <a:t>17</a:t>
            </a:r>
            <a:r>
              <a:rPr lang="zh-CN" altLang="en-US" sz="3400" b="0" dirty="0"/>
              <a:t>我若甘心做这事，就有赏赐；若不甘心，责任却已经托付给我了。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引言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005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zh-CN" altLang="en-US" sz="3400" b="0" dirty="0"/>
              <a:t>小结：相信福音是有神的能力，传福音时是神在工作，我们是经历神迹和神迹带来的祝福。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200" b="0" dirty="0">
                <a:solidFill>
                  <a:srgbClr val="3333CC"/>
                </a:solidFill>
              </a:rPr>
              <a:t>2.</a:t>
            </a:r>
            <a:r>
              <a:rPr lang="zh-CN" altLang="en-US" sz="3200" b="0" dirty="0">
                <a:solidFill>
                  <a:srgbClr val="3333CC"/>
                </a:solidFill>
              </a:rPr>
              <a:t>这福音本是神的大能，要救一切相信的</a:t>
            </a:r>
            <a:endParaRPr lang="de-DE" altLang="zh-CN" sz="3200" b="0" dirty="0">
              <a:solidFill>
                <a:srgbClr val="3333CC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DE67499-5AB0-9D50-9B65-FFB3A511A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8392">
            <a:off x="467089" y="2860328"/>
            <a:ext cx="3097657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F493594-93E7-9867-1709-BC3A03420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654" y="3839345"/>
            <a:ext cx="1649852" cy="2585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9663B7C-200D-479F-E8B6-DCC880CCE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3049">
            <a:off x="4216901" y="2741167"/>
            <a:ext cx="2613542" cy="1993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6644C58-AE84-AD19-B0A9-9DF218457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566" y="4876800"/>
            <a:ext cx="2819948" cy="18697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5765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（罗</a:t>
            </a:r>
            <a:r>
              <a:rPr lang="en-US" altLang="zh-CN" sz="3400" b="0" dirty="0"/>
              <a:t>10:1</a:t>
            </a:r>
            <a:r>
              <a:rPr lang="zh-CN" altLang="en-US" sz="3400" b="0" dirty="0"/>
              <a:t>）“弟兄们，我心里所渴望的和向上帝所求的，是要以色列人得救。”保罗很想向犹太人传福音，但犹太人不接受。同时神呼召他向外邦人传道。他顺服神的命令向外拜人传福音。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0" y="3048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2800" b="0" dirty="0">
                <a:solidFill>
                  <a:srgbClr val="3333CC"/>
                </a:solidFill>
              </a:rPr>
              <a:t>3.</a:t>
            </a:r>
            <a:r>
              <a:rPr lang="zh-CN" altLang="en-US" sz="2800" b="0" dirty="0">
                <a:solidFill>
                  <a:srgbClr val="3333CC"/>
                </a:solidFill>
              </a:rPr>
              <a:t>要救一切相信的，先是犹太人，后是希腊人</a:t>
            </a:r>
            <a:endParaRPr lang="de-DE" altLang="zh-CN" sz="28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9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（罗</a:t>
            </a:r>
            <a:r>
              <a:rPr lang="en-US" altLang="zh-CN" sz="3400" b="0" dirty="0"/>
              <a:t>10:1</a:t>
            </a:r>
            <a:r>
              <a:rPr lang="zh-CN" altLang="en-US" sz="3400" b="0" dirty="0"/>
              <a:t>）“弟兄们，我心里所渴望的和向上帝所求的，是要以色列人得救。”保罗很想向犹太人传福音，但犹太人不接受。同时神呼召他向外邦人传道。他顺服神的命令向外拜人传福音。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保罗传福音的策略：借外邦人信主来刺激励起犹太人回转归信出自他们民族的救恩。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0" y="3048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2800" b="0" dirty="0">
                <a:solidFill>
                  <a:srgbClr val="3333CC"/>
                </a:solidFill>
              </a:rPr>
              <a:t>3.</a:t>
            </a:r>
            <a:r>
              <a:rPr lang="zh-CN" altLang="en-US" sz="2800" b="0" dirty="0">
                <a:solidFill>
                  <a:srgbClr val="3333CC"/>
                </a:solidFill>
              </a:rPr>
              <a:t>要救一切相信的，先是犹太人，后是希腊人</a:t>
            </a:r>
            <a:endParaRPr lang="de-DE" altLang="zh-CN" sz="28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72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（罗</a:t>
            </a:r>
            <a:r>
              <a:rPr lang="en-US" altLang="zh-CN" sz="3400" b="0" dirty="0"/>
              <a:t>10:1</a:t>
            </a:r>
            <a:r>
              <a:rPr lang="zh-CN" altLang="en-US" sz="3400" b="0" dirty="0"/>
              <a:t>）“弟兄们，我心里所渴望的和向上帝所求的，是要以色列人得救。”保罗很想向犹太人传福音，但犹太人不接受。同时神呼召他向外邦人传道。他顺服神的命令向外拜人传福音。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保罗传福音的策略：借外邦人信主来刺激励起犹太人回转归信出自他们民族的救恩。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小结：“要救一切相信的”，积极向所有人都传福音，神会眷顾我们顾念的人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0" y="304800"/>
            <a:ext cx="8001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2800" b="0" dirty="0">
                <a:solidFill>
                  <a:srgbClr val="3333CC"/>
                </a:solidFill>
              </a:rPr>
              <a:t>3.</a:t>
            </a:r>
            <a:r>
              <a:rPr lang="zh-CN" altLang="en-US" sz="2800" b="0" dirty="0">
                <a:solidFill>
                  <a:srgbClr val="3333CC"/>
                </a:solidFill>
              </a:rPr>
              <a:t>要救一切相信的，先是犹太人，后是希腊人</a:t>
            </a:r>
            <a:endParaRPr lang="de-DE" altLang="zh-CN" sz="28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0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（罗</a:t>
            </a:r>
            <a:r>
              <a:rPr lang="en-US" altLang="zh-CN" sz="3400" b="0" dirty="0"/>
              <a:t>16-17</a:t>
            </a:r>
            <a:r>
              <a:rPr lang="zh-CN" altLang="en-US" sz="3400" b="0" dirty="0"/>
              <a:t>）“这福音本是上帝的大能，要救一切相信的</a:t>
            </a:r>
            <a:r>
              <a:rPr lang="en-US" altLang="zh-CN" sz="3400" b="0" dirty="0"/>
              <a:t>……</a:t>
            </a:r>
            <a:r>
              <a:rPr lang="zh-CN" altLang="en-US" sz="3400" b="0" dirty="0"/>
              <a:t>这义是本于信，以至于信。”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（雅</a:t>
            </a:r>
            <a:r>
              <a:rPr lang="en-US" altLang="zh-CN" sz="3400" b="0" dirty="0"/>
              <a:t>2:26</a:t>
            </a:r>
            <a:r>
              <a:rPr lang="zh-CN" altLang="en-US" sz="3400" b="0" dirty="0"/>
              <a:t>）“所以，就如身体没有灵魂是死的，信心没有行为也是死的。”信心与行为是不可分割。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4.</a:t>
            </a:r>
            <a:r>
              <a:rPr lang="zh-CN" altLang="en-US" sz="3600" b="0" dirty="0">
                <a:solidFill>
                  <a:srgbClr val="3333CC"/>
                </a:solidFill>
              </a:rPr>
              <a:t>本于信以致于信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83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神的能力感动人相信祂，人靠着信心去传扬并行出福音，这些行动又再发出神的能力，这是一个循环。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4.</a:t>
            </a:r>
            <a:r>
              <a:rPr lang="zh-CN" altLang="en-US" sz="3600" b="0" dirty="0">
                <a:solidFill>
                  <a:srgbClr val="3333CC"/>
                </a:solidFill>
              </a:rPr>
              <a:t>本于信以致于信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9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神的能力感动人相信祂，人靠着信心去传扬并行出福音，这些行动又再发出神的能力，这是一个循环。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小结：将信心化成行动，让福音的大能继续循环发挥。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4.</a:t>
            </a:r>
            <a:r>
              <a:rPr lang="zh-CN" altLang="en-US" sz="3600" b="0" dirty="0">
                <a:solidFill>
                  <a:srgbClr val="3333CC"/>
                </a:solidFill>
              </a:rPr>
              <a:t>本于信以致于信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4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预备自己和突破自己去传福音。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总结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99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预备自己和突破自己去传福音。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“我不以福音为耻”传福音是充汉困难和令人厌弃，我们要放下自己，跳出安舒区。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总结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7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预备自己和突破自己去传福音。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“我不以福音为耻”传福音是充汉困难和令人厌弃，我们要放下自己，跳出安舒区。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总结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4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（林前</a:t>
            </a:r>
            <a:r>
              <a:rPr lang="en-US" altLang="zh-CN" sz="3400" b="0" dirty="0"/>
              <a:t>9:16</a:t>
            </a:r>
            <a:r>
              <a:rPr lang="zh-CN" altLang="en-US" sz="3400" b="0" dirty="0"/>
              <a:t>）我传福音原没有可夸耀的，因为我是不得已的，若不传福音，我就有祸了。 </a:t>
            </a:r>
            <a:r>
              <a:rPr lang="en-US" altLang="zh-CN" sz="3400" b="0" dirty="0"/>
              <a:t>17</a:t>
            </a:r>
            <a:r>
              <a:rPr lang="zh-CN" altLang="en-US" sz="3400" b="0" dirty="0"/>
              <a:t>我若甘心做这事，就有赏赐；若不甘心，责任却已经托付给我了。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传福音是每一个教会和信徒的使命，没有选择说做或不做。它是每一个教会和信徒的责任。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引言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70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预备自己和突破自己去传福音。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“我不以福音为耻”传福音是充汉困难和令人厌弃，我们要放下自己，跳出安舒区。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“这福音本是神的大能”相信福音是有神的能力，传福音是神在工作，困难越多经历的神迹和祝福也更多。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总结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30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预备自己和突破自己去传福音。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“我不以福音为耻”传福音是充汉困难和令人厌弃，我们要放下自己，跳出安舒区。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“这福音本是神的大能”相信福音是有神的能力，传福音是神在工作，困难越多经历的神迹和祝福也更多。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“要救一切相信的”积极向人传福音，神会眷顾我们挂念的人。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总结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97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“本于信以至于信”将信心化成行动，让福音的大能继续循环发挥。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总结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0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目的：预备自己去传福音，和突破自己过去在传福音上的态度和方法。</a:t>
            </a:r>
            <a:endParaRPr lang="en-US" altLang="zh-CN" sz="3400" b="0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引言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8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目的：预备自己去传福音，和突破自己过去在传福音上的态度和方法。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四点分享：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400" b="0" dirty="0"/>
              <a:t>1.</a:t>
            </a:r>
            <a:r>
              <a:rPr lang="zh-CN" altLang="en-US" sz="3400" b="0" dirty="0"/>
              <a:t>我不以福音为耻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400" b="0" dirty="0"/>
              <a:t>2.</a:t>
            </a:r>
            <a:r>
              <a:rPr lang="zh-CN" altLang="en-US" sz="3400" b="0" dirty="0"/>
              <a:t>这福音本是神的大能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400" b="0" dirty="0"/>
              <a:t>3.</a:t>
            </a:r>
            <a:r>
              <a:rPr lang="zh-CN" altLang="en-US" sz="3400" b="0" dirty="0"/>
              <a:t>要救一切相信的，先是犹太人，后是  </a:t>
            </a:r>
            <a:endParaRPr lang="en-US" altLang="zh-CN" sz="3400" b="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zh-CN" altLang="en-US" sz="3400" b="0" dirty="0"/>
              <a:t>  希腊人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3400" b="0" dirty="0"/>
              <a:t>4.</a:t>
            </a:r>
            <a:r>
              <a:rPr lang="zh-CN" altLang="en-US" sz="3400" b="0" dirty="0"/>
              <a:t>本于信以至于信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zh-CN" altLang="en-US" sz="3600" b="0" dirty="0">
                <a:solidFill>
                  <a:srgbClr val="3333CC"/>
                </a:solidFill>
              </a:rPr>
              <a:t>引言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59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为什么福音会成为人的耻辱呢？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1.</a:t>
            </a:r>
            <a:r>
              <a:rPr lang="zh-CN" altLang="en-US" sz="3600" b="0" dirty="0">
                <a:solidFill>
                  <a:srgbClr val="3333CC"/>
                </a:solidFill>
              </a:rPr>
              <a:t>不以福音为耻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2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为什么福音会成为人的耻辱呢？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保罗在传福音的过程中经常被人质疑和拒绝，他曾被监禁、被赶出、逃亡；被人用石头打昏被当作死人丢弃、被人嘲笑、被人渺视、被指责为亵渎神。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1.</a:t>
            </a:r>
            <a:r>
              <a:rPr lang="zh-CN" altLang="en-US" sz="3600" b="0" dirty="0">
                <a:solidFill>
                  <a:srgbClr val="3333CC"/>
                </a:solidFill>
              </a:rPr>
              <a:t>不以福音为耻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3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为什么福音会成为人的耻辱呢？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保罗在传福音的过程中经常被人质疑和拒绝，他曾被监禁、被赶出、逃亡；被人用石头打昏被当作死人丢弃、被人嘲笑、被人渺视、被指责为亵渎神。</a:t>
            </a:r>
            <a:endParaRPr lang="en-US" altLang="zh-CN" sz="3400" b="0" dirty="0"/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但保罗仍然宣告“我不以福音为耻”，直至殉道。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1.</a:t>
            </a:r>
            <a:r>
              <a:rPr lang="zh-CN" altLang="en-US" sz="3600" b="0" dirty="0">
                <a:solidFill>
                  <a:srgbClr val="3333CC"/>
                </a:solidFill>
              </a:rPr>
              <a:t>不以福音为耻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0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Inhaltsplatzhalter 2">
            <a:extLst>
              <a:ext uri="{FF2B5EF4-FFF2-40B4-BE49-F238E27FC236}">
                <a16:creationId xmlns:a16="http://schemas.microsoft.com/office/drawing/2014/main" id="{C9AB1F20-23A7-459F-A557-379DC7083894}"/>
              </a:ext>
            </a:extLst>
          </p:cNvPr>
          <p:cNvSpPr txBox="1">
            <a:spLocks/>
          </p:cNvSpPr>
          <p:nvPr/>
        </p:nvSpPr>
        <p:spPr bwMode="auto">
          <a:xfrm>
            <a:off x="228600" y="1371600"/>
            <a:ext cx="800100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92175" indent="-892175" algn="just" defTabSz="892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tabLst>
                <a:tab pos="719138" algn="l"/>
              </a:tabLst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89217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89217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7191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3400" b="0" dirty="0"/>
              <a:t>我们常常说传福音要有智慧，但会否成为了我们逃避传福音的借口？或掩饰自己害怕被人厌弃呢？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66F2827-61DB-B144-9282-C8C1700A49EB}"/>
              </a:ext>
            </a:extLst>
          </p:cNvPr>
          <p:cNvSpPr txBox="1">
            <a:spLocks/>
          </p:cNvSpPr>
          <p:nvPr/>
        </p:nvSpPr>
        <p:spPr bwMode="auto">
          <a:xfrm>
            <a:off x="381000" y="342900"/>
            <a:ext cx="7543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20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zh-CN" sz="3600" b="0" dirty="0">
                <a:solidFill>
                  <a:srgbClr val="3333CC"/>
                </a:solidFill>
              </a:rPr>
              <a:t>1.</a:t>
            </a:r>
            <a:r>
              <a:rPr lang="zh-CN" altLang="en-US" sz="3600" b="0" dirty="0">
                <a:solidFill>
                  <a:srgbClr val="3333CC"/>
                </a:solidFill>
              </a:rPr>
              <a:t>不以福音为耻</a:t>
            </a:r>
            <a:endParaRPr lang="de-DE" altLang="zh-CN" sz="3600" b="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26675"/>
      </p:ext>
    </p:extLst>
  </p:cSld>
  <p:clrMapOvr>
    <a:masterClrMapping/>
  </p:clrMapOvr>
</p:sld>
</file>

<file path=ppt/theme/theme1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PPT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2" id="{E78CE040-87CB-4758-BFB4-03EC40576219}" vid="{6AF073FA-08E5-4EDD-BA54-47DC75B36BBE}"/>
    </a:ext>
  </a:extLst>
</a:theme>
</file>

<file path=ppt/theme/theme5.xml><?xml version="1.0" encoding="utf-8"?>
<a:theme xmlns:a="http://schemas.openxmlformats.org/drawingml/2006/main" name="1_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u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Mu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uster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6553</Words>
  <Application>Microsoft Office PowerPoint</Application>
  <PresentationFormat>Bildschirmpräsentation (4:3)</PresentationFormat>
  <Paragraphs>287</Paragraphs>
  <Slides>32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32</vt:i4>
      </vt:variant>
    </vt:vector>
  </HeadingPairs>
  <TitlesOfParts>
    <vt:vector size="49" baseType="lpstr">
      <vt:lpstr>黑体</vt:lpstr>
      <vt:lpstr>黑体</vt:lpstr>
      <vt:lpstr>宋体</vt:lpstr>
      <vt:lpstr>宋体</vt:lpstr>
      <vt:lpstr>Arial</vt:lpstr>
      <vt:lpstr>Calibri</vt:lpstr>
      <vt:lpstr>Calibri Light</vt:lpstr>
      <vt:lpstr>3_Benutzerdefiniertes Design</vt:lpstr>
      <vt:lpstr>6_Benutzerdefiniertes Design</vt:lpstr>
      <vt:lpstr>12_Benutzerdefiniertes Design</vt:lpstr>
      <vt:lpstr>5_PPT2</vt:lpstr>
      <vt:lpstr>1_Muster (1)</vt:lpstr>
      <vt:lpstr>Benutzerdefiniertes Design</vt:lpstr>
      <vt:lpstr>Muster</vt:lpstr>
      <vt:lpstr>1_Muster</vt:lpstr>
      <vt:lpstr>Muster (1)</vt:lpstr>
      <vt:lpstr>9_Benutzerdefiniertes Design</vt:lpstr>
      <vt:lpstr>证道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Baolei Han</dc:creator>
  <cp:lastModifiedBy>Dongdong</cp:lastModifiedBy>
  <cp:revision>2422</cp:revision>
  <cp:lastPrinted>2021-04-07T14:28:01Z</cp:lastPrinted>
  <dcterms:created xsi:type="dcterms:W3CDTF">2013-12-13T09:03:28Z</dcterms:created>
  <dcterms:modified xsi:type="dcterms:W3CDTF">2022-07-01T23:20:30Z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