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20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Shape 10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2" name="Shape 107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Shape 10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7" name="Shape 10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Shape 11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4" name="Shape 11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Shape 1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9" name="Shape 1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Shape 113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4" name="Shape 11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Shape 113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9" name="Shape 11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5" name="Shape 11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0" name="Shape 1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Shape 11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6" name="Shape 11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Shape 11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1" name="Shape 1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Shape 11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6" name="Shape 1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Shape 1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1" name="Shape 1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Shape 10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3" name="Shape 10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Shape 11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6" name="Shape 11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Shape 11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1" name="Shape 11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6" name="Shape 11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Shape 1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2" name="Shape 1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7" name="Shape 11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Shape 12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2" name="Shape 12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Shape 1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7" name="Shape 1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Shape 10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8" name="Shape 10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Shape 109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3" name="Shape 10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Shape 10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8" name="Shape 10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Shape 110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3" name="Shape 110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Shape 110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9" name="Shape 110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Shape 11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4" name="Shape 11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Shape 1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9" name="Shape 1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9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9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5" r:id="rId116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讲题：在基督里合一"/>
          <p:cNvSpPr txBox="1"/>
          <p:nvPr/>
        </p:nvSpPr>
        <p:spPr>
          <a:xfrm>
            <a:off x="426716" y="340358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讲题：让人看见神</a:t>
            </a:r>
            <a:endParaRPr dirty="0"/>
          </a:p>
        </p:txBody>
      </p:sp>
      <p:sp>
        <p:nvSpPr>
          <p:cNvPr id="1075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约17:20-26；约壹4:7-16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22" name="弗2:11-22"/>
          <p:cNvSpPr txBox="1"/>
          <p:nvPr/>
        </p:nvSpPr>
        <p:spPr>
          <a:xfrm>
            <a:off x="435605" y="1402033"/>
            <a:ext cx="6995160" cy="2779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公义的父啊，世人未曾认识你，我却认识你；这些人也知道你差了我来。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26</a:t>
            </a:r>
            <a:r>
              <a:t>我已将你的名指示他们，还要指示他们，使你所爱我的爱在他们里面，我也在他们里面。”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27" name="弗2:11-22"/>
          <p:cNvSpPr txBox="1"/>
          <p:nvPr/>
        </p:nvSpPr>
        <p:spPr>
          <a:xfrm>
            <a:off x="435605" y="1402033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“合而为一”，望文生义⋯⋯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32" name="弗2:11-22"/>
          <p:cNvSpPr txBox="1"/>
          <p:nvPr/>
        </p:nvSpPr>
        <p:spPr>
          <a:xfrm>
            <a:off x="435605" y="1402033"/>
            <a:ext cx="6995160" cy="1663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00000"/>
                </a:solidFill>
              </a:rPr>
              <a:t>这是一个误会，我们看经文：</a:t>
            </a:r>
            <a:r>
              <a:t>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使他们都合而为一。正如你父在我里面，我在你里面，使他们也在我们里面…”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37" name="弗2:11-22"/>
          <p:cNvSpPr txBox="1"/>
          <p:nvPr/>
        </p:nvSpPr>
        <p:spPr>
          <a:xfrm>
            <a:off x="435605" y="1402033"/>
            <a:ext cx="6995160" cy="2779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t>耶稣所诪告的合而为一，是出于信徒一同聆听神的话，顺从圣灵带领的一个结果。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徒15</a:t>
            </a:r>
            <a:r>
              <a:t>章，耶路撒冷会议中，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更加体现出众人怎样聆听圣灵的带领。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你中有我，我中有你，他中有我</a:t>
            </a:r>
          </a:p>
        </p:txBody>
      </p:sp>
      <p:sp>
        <p:nvSpPr>
          <p:cNvPr id="1143" name="弗2:11-22"/>
          <p:cNvSpPr txBox="1"/>
          <p:nvPr/>
        </p:nvSpPr>
        <p:spPr>
          <a:xfrm>
            <a:off x="435605" y="1402033"/>
            <a:ext cx="6995160" cy="4012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耶稣不断地以“你中有我，我中有你，他中有我”的互相交叠的关系说法：</a:t>
            </a:r>
          </a:p>
          <a:p>
            <a:pPr defTabSz="355600">
              <a:lnSpc>
                <a:spcPct val="120000"/>
              </a:lnSpc>
              <a:defRPr sz="2000" b="0">
                <a:solidFill>
                  <a:srgbClr val="009051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在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rPr>
                <a:solidFill>
                  <a:srgbClr val="0433FF"/>
                </a:solidFill>
              </a:rPr>
              <a:t>节，</a:t>
            </a:r>
            <a:r>
              <a:t>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使他们都合而为一。正如你父在我里面，我在你里面，使他们也在我们里面，叫世人可以信你差了我来。”</a:t>
            </a:r>
          </a:p>
          <a:p>
            <a:pPr defTabSz="355600">
              <a:lnSpc>
                <a:spcPct val="120000"/>
              </a:lnSpc>
              <a:defRPr sz="2000" b="0">
                <a:solidFill>
                  <a:srgbClr val="009051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在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rPr>
                <a:solidFill>
                  <a:srgbClr val="0433FF"/>
                </a:solidFill>
              </a:rPr>
              <a:t>节，</a:t>
            </a:r>
            <a:r>
              <a:t>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t>我在他们里面，你在我里面，使他们完完全全地合而为一……”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55600">
              <a:lnSpc>
                <a:spcPct val="120000"/>
              </a:lnSpc>
              <a:defRPr sz="2000" b="0">
                <a:solidFill>
                  <a:srgbClr val="009051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在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26</a:t>
            </a:r>
            <a:r>
              <a:rPr>
                <a:solidFill>
                  <a:srgbClr val="0433FF"/>
                </a:solidFill>
              </a:rPr>
              <a:t>节，</a:t>
            </a:r>
            <a:r>
              <a:t>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26</a:t>
            </a:r>
            <a:r>
              <a:t>我已将你的名指示他们，还要指示他们，使你所爱我的爱在他们里面，我也在他们里面。”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你中有我，我中有你，他中有我</a:t>
            </a:r>
          </a:p>
        </p:txBody>
      </p:sp>
      <p:sp>
        <p:nvSpPr>
          <p:cNvPr id="1148" name="弗2:11-22"/>
          <p:cNvSpPr txBox="1"/>
          <p:nvPr/>
        </p:nvSpPr>
        <p:spPr>
          <a:xfrm>
            <a:off x="435605" y="1402033"/>
            <a:ext cx="6995160" cy="2768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我们在耶稣基督的身上可以看到天父，耶稣基督的影响，也临到信徒的生命当中。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别人可以在我们身上，看到耶稣基督。这就是为什么我们被称为“基督徒”（徒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11:26</a:t>
            </a:r>
            <a:r>
              <a:t>）。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54" name="弗2:11-22"/>
          <p:cNvSpPr txBox="1"/>
          <p:nvPr/>
        </p:nvSpPr>
        <p:spPr>
          <a:xfrm>
            <a:off x="435605" y="1402033"/>
            <a:ext cx="6995160" cy="2945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神将祂一切的丰盛与我们分享。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55600">
              <a:lnSpc>
                <a:spcPct val="120000"/>
              </a:lnSpc>
              <a:defRPr sz="1200" b="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55600">
              <a:lnSpc>
                <a:spcPct val="120000"/>
              </a:lnSpc>
              <a:defRPr sz="2500" b="0">
                <a:solidFill>
                  <a:srgbClr val="009051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在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17:8</a:t>
            </a:r>
            <a:r>
              <a:rPr>
                <a:solidFill>
                  <a:srgbClr val="0433FF"/>
                </a:solidFill>
              </a:rPr>
              <a:t>，</a:t>
            </a:r>
            <a:r>
              <a:t>“因为你所赐给我的道，</a:t>
            </a:r>
            <a:br/>
            <a:r>
              <a:t>              我已经赐给他们，他们也领受了…”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55600">
              <a:lnSpc>
                <a:spcPct val="120000"/>
              </a:lnSpc>
              <a:defRPr sz="2500" b="0">
                <a:solidFill>
                  <a:srgbClr val="009051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在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17:22</a:t>
            </a:r>
            <a:r>
              <a:rPr>
                <a:solidFill>
                  <a:srgbClr val="0433FF"/>
                </a:solidFill>
              </a:rPr>
              <a:t>，</a:t>
            </a:r>
            <a:r>
              <a:t>“你所赐给我的荣耀，我已赐给他们…”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55600">
              <a:lnSpc>
                <a:spcPct val="120000"/>
              </a:lnSpc>
              <a:defRPr sz="2500" b="0">
                <a:solidFill>
                  <a:srgbClr val="009051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在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17:23</a:t>
            </a:r>
            <a:r>
              <a:rPr>
                <a:solidFill>
                  <a:srgbClr val="0433FF"/>
                </a:solidFill>
              </a:rPr>
              <a:t>，</a:t>
            </a:r>
            <a:r>
              <a:t>“你爱他们如同爱我一样。”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59" name="弗2:11-22"/>
          <p:cNvSpPr txBox="1"/>
          <p:nvPr/>
        </p:nvSpPr>
        <p:spPr>
          <a:xfrm>
            <a:off x="435605" y="1402033"/>
            <a:ext cx="6995160" cy="3830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使徒约翰，一再的强调，基督徒的生命，就是爱。我们再读一次约壹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4:7-16</a:t>
            </a:r>
            <a: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</a:rPr>
              <a:t>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亲爱的弟兄啊，我们应当彼此相爱，因为爱是从神来的。凡有爱心的，都是由神而生，并且认识神。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没有爱心的，就不认识神，因为神就是爱。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64" name="弗2:11-22"/>
          <p:cNvSpPr txBox="1"/>
          <p:nvPr/>
        </p:nvSpPr>
        <p:spPr>
          <a:xfrm>
            <a:off x="435605" y="1402033"/>
            <a:ext cx="6995160" cy="389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神差他独生子到世间来，使我们借着他得生，神爱我们的心在此就显明了。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不是我们爱神，乃是神爱我们，差他的儿子为我们的罪作了挽回祭，这就是爱了。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亲爱的弟兄啊，神既是这样爱我们，我们也当彼此相爱。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69" name="弗2:11-22"/>
          <p:cNvSpPr txBox="1"/>
          <p:nvPr/>
        </p:nvSpPr>
        <p:spPr>
          <a:xfrm>
            <a:off x="435605" y="1402033"/>
            <a:ext cx="6995160" cy="389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从来没有人见过神，我们若彼此相爱，神就住在我们里面，爱他的心在我们里面得以完全了。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t>神将他的灵赐给我们，从此就知道我们是住在他里面，他也住在我们里面。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  <a:r>
              <a:t>父差子作世人的救主；这是我们所看见且作见证的。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讲题：在基督里合一"/>
          <p:cNvSpPr txBox="1"/>
          <p:nvPr/>
        </p:nvSpPr>
        <p:spPr>
          <a:xfrm>
            <a:off x="256240" y="322587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81" name="弗2:11-22"/>
          <p:cNvSpPr txBox="1"/>
          <p:nvPr/>
        </p:nvSpPr>
        <p:spPr>
          <a:xfrm>
            <a:off x="435605" y="1402032"/>
            <a:ext cx="6995160" cy="346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刚过去的星期四是“升天节”，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下个主日就是“圣灵降临节”，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按着教会传统的经课，</a:t>
            </a:r>
            <a:br/>
            <a:r>
              <a:t>今天看耶稣为门徒祷告。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74" name="弗2:11-22"/>
          <p:cNvSpPr txBox="1"/>
          <p:nvPr/>
        </p:nvSpPr>
        <p:spPr>
          <a:xfrm>
            <a:off x="435605" y="1402033"/>
            <a:ext cx="6995160" cy="1727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凡认耶稣为神儿子的，神就住在他里面，他也住在神里面。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神爱我们的心，我们也知道也信。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79" name="弗2:11-22"/>
          <p:cNvSpPr txBox="1"/>
          <p:nvPr/>
        </p:nvSpPr>
        <p:spPr>
          <a:xfrm>
            <a:off x="435605" y="1402033"/>
            <a:ext cx="6995160" cy="3973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我们经验到神的爱，祂的宽恕，祂的怜悯，我们也产生对别人的爱，也可以寛恕人，怜悯其他人。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这也不是出于我们的能力，而是我们在与主合而为一的时候，神就透过我们，去爱其他人。我们成为了流通的管子，让神的爱，透过我们，流向他人。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分享神一切的丰盛</a:t>
            </a:r>
          </a:p>
        </p:txBody>
      </p:sp>
      <p:sp>
        <p:nvSpPr>
          <p:cNvPr id="1184" name="弗2:11-22"/>
          <p:cNvSpPr txBox="1"/>
          <p:nvPr/>
        </p:nvSpPr>
        <p:spPr>
          <a:xfrm>
            <a:off x="435605" y="1402033"/>
            <a:ext cx="6995160" cy="3767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FF26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分享了神一切的丰盛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⋯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生命就能发出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“神的话语”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的能力；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我们也能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荣耀神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，但要记得，耶稣是在十字架上荣耀神，基督徒也在苦难中荣耀神；</a:t>
            </a:r>
            <a:br>
              <a:rPr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我们也能展现</a:t>
            </a:r>
            <a:r>
              <a:rPr>
                <a:solidFill>
                  <a:srgbClr val="0433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神圣的爱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，那无条件的宽恕和接纳。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讲题：在基督里合一"/>
          <p:cNvSpPr txBox="1"/>
          <p:nvPr/>
        </p:nvSpPr>
        <p:spPr>
          <a:xfrm>
            <a:off x="426716" y="340358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90" name="弗2:11-22"/>
          <p:cNvSpPr txBox="1"/>
          <p:nvPr/>
        </p:nvSpPr>
        <p:spPr>
          <a:xfrm>
            <a:off x="426719" y="1295399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耶稣基督升天离开门徒，将门徒留在世上，因为门徒将要承接耶稣基督在世上的工作。耶稣差遣门徒，如同天父差遣耶稣来到世间。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95" name="弗2:11-22"/>
          <p:cNvSpPr txBox="1"/>
          <p:nvPr/>
        </p:nvSpPr>
        <p:spPr>
          <a:xfrm>
            <a:off x="426719" y="1295400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耶稣为门徒祷告。在耶稣这个祷告中，为到“门徒”，以及“门徒的门徒”祷告。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耶稣祈求天父保守我们脱离那恶者，叫门徒分别为圣，在世界过一个不属世界的生活，与神合而为一的生命，这是与主很深的契合。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200" name="弗2:11-22"/>
          <p:cNvSpPr txBox="1"/>
          <p:nvPr/>
        </p:nvSpPr>
        <p:spPr>
          <a:xfrm>
            <a:off x="426719" y="1295400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正如耶稣在15:5所说：</a:t>
            </a:r>
            <a:r>
              <a:rPr>
                <a:solidFill>
                  <a:srgbClr val="009051"/>
                </a:solidFill>
              </a:rPr>
              <a:t>“</a:t>
            </a:r>
            <a:r>
              <a:rPr sz="1381">
                <a:solidFill>
                  <a:srgbClr val="009051"/>
                </a:solidFill>
              </a:rPr>
              <a:t>5</a:t>
            </a:r>
            <a:r>
              <a:rPr>
                <a:solidFill>
                  <a:srgbClr val="009051"/>
                </a:solidFill>
              </a:rPr>
              <a:t>我是葡萄树，你们是枝子。常在我里面的，我也常在他里面，这人就多结果子；因为离了我，你们就不能做什么。”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205" name="弗2:11-22"/>
          <p:cNvSpPr txBox="1"/>
          <p:nvPr/>
        </p:nvSpPr>
        <p:spPr>
          <a:xfrm>
            <a:off x="426719" y="1295400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我们成为了流通的管子，让神的话语、在苦难中彰显神的荣耀、宽如的爱，透过我们，流向他人。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让人真真切切的，看见神。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86" name="弗2:11-22"/>
          <p:cNvSpPr txBox="1"/>
          <p:nvPr/>
        </p:nvSpPr>
        <p:spPr>
          <a:xfrm>
            <a:off x="435605" y="1402033"/>
            <a:ext cx="6995160" cy="3063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祷告中⋯</a:t>
            </a:r>
            <a:br/>
            <a:r>
              <a:rPr sz="2400"/>
              <a:t>耶稣为到自己完成在地上的工作祷告</a:t>
            </a:r>
            <a:r>
              <a:rPr sz="2400">
                <a:solidFill>
                  <a:srgbClr val="008F00"/>
                </a:solidFill>
              </a:rPr>
              <a:t>（</a:t>
            </a:r>
            <a:r>
              <a:rPr sz="2400">
                <a:solidFill>
                  <a:srgbClr val="008F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1-5</a:t>
            </a:r>
            <a:r>
              <a:rPr sz="2400">
                <a:solidFill>
                  <a:srgbClr val="008F00"/>
                </a:solidFill>
              </a:rPr>
              <a:t>节）</a:t>
            </a:r>
            <a:r>
              <a:rPr sz="2400"/>
              <a:t>，</a:t>
            </a:r>
            <a:br>
              <a:rPr sz="2400"/>
            </a:br>
            <a:r>
              <a:rPr sz="2400"/>
              <a:t>也为门徒今后留在世上的工作祷告</a:t>
            </a:r>
            <a:r>
              <a:rPr sz="2400">
                <a:solidFill>
                  <a:srgbClr val="008F00"/>
                </a:solidFill>
              </a:rPr>
              <a:t>（</a:t>
            </a:r>
            <a:r>
              <a:rPr sz="2400">
                <a:solidFill>
                  <a:srgbClr val="008F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6-19</a:t>
            </a:r>
            <a:r>
              <a:rPr sz="2400">
                <a:solidFill>
                  <a:srgbClr val="008F00"/>
                </a:solidFill>
              </a:rPr>
              <a:t>节）</a:t>
            </a:r>
            <a:r>
              <a:rPr sz="2400"/>
              <a:t>，</a:t>
            </a:r>
            <a:br>
              <a:rPr sz="2400"/>
            </a:br>
            <a:r>
              <a:rPr sz="2400"/>
              <a:t>更为到门徒的门徒的工作祷告</a:t>
            </a:r>
            <a:r>
              <a:rPr sz="2400">
                <a:solidFill>
                  <a:srgbClr val="008F00"/>
                </a:solidFill>
              </a:rPr>
              <a:t>（</a:t>
            </a:r>
            <a:r>
              <a:rPr sz="2400">
                <a:solidFill>
                  <a:srgbClr val="008F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20-26</a:t>
            </a:r>
            <a:r>
              <a:rPr sz="2400">
                <a:solidFill>
                  <a:srgbClr val="008F00"/>
                </a:solidFill>
              </a:rPr>
              <a:t>）</a:t>
            </a:r>
            <a:r>
              <a:rPr sz="2400"/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sz="24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1" name="弗2:11-22"/>
          <p:cNvSpPr txBox="1"/>
          <p:nvPr/>
        </p:nvSpPr>
        <p:spPr>
          <a:xfrm>
            <a:off x="435605" y="1402033"/>
            <a:ext cx="6995160" cy="3947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耶稣基督升天离开门徒，将门徒留在世上，因为门徒将要承接耶稣基督在世上的工作。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09051"/>
                </a:solidFill>
              </a:rPr>
              <a:t>“</a:t>
            </a:r>
            <a:r>
              <a:rPr>
                <a:solidFill>
                  <a:srgbClr val="00905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18</a:t>
            </a:r>
            <a:r>
              <a:rPr>
                <a:solidFill>
                  <a:srgbClr val="009051"/>
                </a:solidFill>
              </a:rPr>
              <a:t>你怎样差我到世上，我也照样差他们到世上。”</a:t>
            </a:r>
            <a:r>
              <a:t>（约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17:18</a:t>
            </a:r>
            <a:r>
              <a:t>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20:21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6" name="弗2:11-22"/>
          <p:cNvSpPr txBox="1"/>
          <p:nvPr/>
        </p:nvSpPr>
        <p:spPr>
          <a:xfrm>
            <a:off x="435605" y="1402033"/>
            <a:ext cx="6995160" cy="4425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耶稣基督更说：</a:t>
            </a:r>
            <a:r>
              <a:rPr>
                <a:solidFill>
                  <a:srgbClr val="009051"/>
                </a:solidFill>
              </a:rPr>
              <a:t>“</a:t>
            </a:r>
            <a:r>
              <a:rPr>
                <a:solidFill>
                  <a:srgbClr val="00905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rPr>
                <a:solidFill>
                  <a:srgbClr val="009051"/>
                </a:solidFill>
              </a:rPr>
              <a:t>我实实在在地告诉你们，我所做的事，信我的人也要做，并且要做比这更大的事，因为我往父那里去。</a:t>
            </a:r>
            <a:r>
              <a:rPr>
                <a:solidFill>
                  <a:srgbClr val="00905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rPr>
                <a:solidFill>
                  <a:srgbClr val="009051"/>
                </a:solidFill>
              </a:rPr>
              <a:t>你们奉我的名无论求什么，我必成就，叫父因儿子得荣耀。</a:t>
            </a:r>
            <a:r>
              <a:rPr>
                <a:solidFill>
                  <a:srgbClr val="00905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  <a:r>
              <a:rPr>
                <a:solidFill>
                  <a:srgbClr val="009051"/>
                </a:solidFill>
              </a:rPr>
              <a:t>你们若奉我的名求什么，我必成就。”</a:t>
            </a:r>
            <a:r>
              <a:t>（约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14:12-14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01" name="弗2:11-22"/>
          <p:cNvSpPr txBox="1"/>
          <p:nvPr/>
        </p:nvSpPr>
        <p:spPr>
          <a:xfrm>
            <a:off x="435605" y="1402033"/>
            <a:ext cx="6995160" cy="2832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我们怎样让人认识独一的真神呢？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在约壹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4:12</a:t>
            </a:r>
            <a:r>
              <a:t>，“</a:t>
            </a:r>
            <a:r>
              <a:rPr>
                <a:solidFill>
                  <a:srgbClr val="008F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rPr>
                <a:solidFill>
                  <a:srgbClr val="008F00"/>
                </a:solidFill>
              </a:rPr>
              <a:t>从来没有人见过神，我们若彼此相爱，神就住在我们里面，爱他的心在我们里面得以完全了。</a:t>
            </a:r>
            <a:r>
              <a:t>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讲题：在基督里合一"/>
          <p:cNvSpPr txBox="1"/>
          <p:nvPr/>
        </p:nvSpPr>
        <p:spPr>
          <a:xfrm>
            <a:off x="256240" y="322587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07" name="弗2:11-22"/>
          <p:cNvSpPr txBox="1"/>
          <p:nvPr/>
        </p:nvSpPr>
        <p:spPr>
          <a:xfrm>
            <a:off x="435605" y="1402032"/>
            <a:ext cx="6995160" cy="2842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今天读了两段经文，约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17:20-26</a:t>
            </a:r>
            <a:r>
              <a:t>；约壹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4:7-16</a:t>
            </a:r>
            <a:r>
              <a:t>。都是使徒约𨌺的著作。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两段经文都说到一件十分奥秘的事情，</a:t>
            </a:r>
            <a:br/>
            <a:r>
              <a:t>每一个信徒都与神合而为一。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12" name="弗2:11-22"/>
          <p:cNvSpPr txBox="1"/>
          <p:nvPr/>
        </p:nvSpPr>
        <p:spPr>
          <a:xfrm>
            <a:off x="435605" y="1402033"/>
            <a:ext cx="6995160" cy="389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“我不但为这些人祈求，也为那些因他们的话信我的人祈求，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使他们都合而为一。正如你父在我里面，我在你里面，使他们也在我们里面，叫世人可以信你差了我来。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t>你所赐给我的荣耀，我已赐给他们，使他们合而为一，像我们合而为一。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与神合而为一</a:t>
            </a:r>
          </a:p>
        </p:txBody>
      </p:sp>
      <p:sp>
        <p:nvSpPr>
          <p:cNvPr id="1117" name="弗2:11-22"/>
          <p:cNvSpPr txBox="1"/>
          <p:nvPr/>
        </p:nvSpPr>
        <p:spPr>
          <a:xfrm>
            <a:off x="435605" y="1402033"/>
            <a:ext cx="6995160" cy="3299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t>我在他们里面，你在我里面，使他们完完全全地合而为一，叫世人知道你差了我来，也知道你爱他们如同爱我一样。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solidFill>
                  <a:srgbClr val="009051"/>
                </a:solidFill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24</a:t>
            </a:r>
            <a:r>
              <a:t>父啊，我在哪里，愿你所赐给我的人也同我在那里，叫他们看见你所赐给我的荣耀；因为创立世界以前，你已经爱我了。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1561</Words>
  <Application>Microsoft Office PowerPoint</Application>
  <PresentationFormat>Bildschirmpräsentation (4:3)</PresentationFormat>
  <Paragraphs>209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4" baseType="lpstr">
      <vt:lpstr>Helvetica Neue</vt:lpstr>
      <vt:lpstr>PingFang HK Regular</vt:lpstr>
      <vt:lpstr>SimHei</vt:lpstr>
      <vt:lpstr>SimSun</vt:lpstr>
      <vt:lpstr>Calibri</vt:lpstr>
      <vt:lpstr>Calibri Light</vt:lpstr>
      <vt:lpstr>Helvetica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Dongdong</cp:lastModifiedBy>
  <cp:revision>1</cp:revision>
  <dcterms:modified xsi:type="dcterms:W3CDTF">2022-05-31T00:28:56Z</dcterms:modified>
</cp:coreProperties>
</file>