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8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  <p:sldMasterId id="2147505464" r:id="rId7"/>
    <p:sldMasterId id="2147505487" r:id="rId8"/>
    <p:sldMasterId id="2147505499" r:id="rId9"/>
  </p:sldMasterIdLst>
  <p:notesMasterIdLst>
    <p:notesMasterId r:id="rId15"/>
  </p:notesMasterIdLst>
  <p:handoutMasterIdLst>
    <p:handoutMasterId r:id="rId16"/>
  </p:handoutMasterIdLst>
  <p:sldIdLst>
    <p:sldId id="2091" r:id="rId10"/>
    <p:sldId id="20748" r:id="rId11"/>
    <p:sldId id="20796" r:id="rId12"/>
    <p:sldId id="20797" r:id="rId13"/>
    <p:sldId id="20798" r:id="rId14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84CD7-0452-4631-B813-BD255D11A530}" v="63" dt="2022-05-01T00:34:25.4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79" autoAdjust="0"/>
    <p:restoredTop sz="88873" autoAdjust="0"/>
  </p:normalViewPr>
  <p:slideViewPr>
    <p:cSldViewPr>
      <p:cViewPr varScale="1">
        <p:scale>
          <a:sx n="145" d="100"/>
          <a:sy n="145" d="100"/>
        </p:scale>
        <p:origin x="21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yu Gui" userId="0f266002f048006d" providerId="LiveId" clId="{7BF84CD7-0452-4631-B813-BD255D11A530}"/>
    <pc:docChg chg="undo redo custSel addSld delSld modSld sldOrd">
      <pc:chgData name="shuyu Gui" userId="0f266002f048006d" providerId="LiveId" clId="{7BF84CD7-0452-4631-B813-BD255D11A530}" dt="2022-05-01T00:34:25.405" v="747"/>
      <pc:docMkLst>
        <pc:docMk/>
      </pc:docMkLst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6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7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8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9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0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1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2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3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4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5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6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7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8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9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0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1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2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3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4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5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6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7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8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9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80"/>
        </pc:sldMkLst>
      </pc:sldChg>
      <pc:sldChg chg="del">
        <pc:chgData name="shuyu Gui" userId="0f266002f048006d" providerId="LiveId" clId="{7BF84CD7-0452-4631-B813-BD255D11A530}" dt="2022-04-30T02:30:13.291" v="496" actId="47"/>
        <pc:sldMkLst>
          <pc:docMk/>
          <pc:sldMk cId="0" sldId="281"/>
        </pc:sldMkLst>
      </pc:sldChg>
      <pc:sldChg chg="del">
        <pc:chgData name="shuyu Gui" userId="0f266002f048006d" providerId="LiveId" clId="{7BF84CD7-0452-4631-B813-BD255D11A530}" dt="2022-04-30T02:30:14.173" v="497" actId="47"/>
        <pc:sldMkLst>
          <pc:docMk/>
          <pc:sldMk cId="0" sldId="282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2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3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4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5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6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7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8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9"/>
        </pc:sldMkLst>
      </pc:sldChg>
      <pc:sldChg chg="modSp mod">
        <pc:chgData name="shuyu Gui" userId="0f266002f048006d" providerId="LiveId" clId="{7BF84CD7-0452-4631-B813-BD255D11A530}" dt="2022-04-30T01:19:54.980" v="132" actId="20577"/>
        <pc:sldMkLst>
          <pc:docMk/>
          <pc:sldMk cId="0" sldId="1484"/>
        </pc:sldMkLst>
        <pc:spChg chg="mod">
          <ac:chgData name="shuyu Gui" userId="0f266002f048006d" providerId="LiveId" clId="{7BF84CD7-0452-4631-B813-BD255D11A530}" dt="2022-04-30T01:19:54.980" v="132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7BF84CD7-0452-4631-B813-BD255D11A530}" dt="2022-04-30T01:21:37.628" v="136" actId="20577"/>
        <pc:sldMkLst>
          <pc:docMk/>
          <pc:sldMk cId="0" sldId="1767"/>
        </pc:sldMkLst>
        <pc:spChg chg="mod">
          <ac:chgData name="shuyu Gui" userId="0f266002f048006d" providerId="LiveId" clId="{7BF84CD7-0452-4631-B813-BD255D11A530}" dt="2022-04-30T01:21:37.628" v="136" actId="20577"/>
          <ac:spMkLst>
            <pc:docMk/>
            <pc:sldMk cId="0" sldId="1767"/>
            <ac:spMk id="157699" creationId="{FC464458-743F-45D5-A62D-6FE2B7001029}"/>
          </ac:spMkLst>
        </pc:spChg>
      </pc:sldChg>
      <pc:sldChg chg="modSp mod">
        <pc:chgData name="shuyu Gui" userId="0f266002f048006d" providerId="LiveId" clId="{7BF84CD7-0452-4631-B813-BD255D11A530}" dt="2022-04-30T02:26:40.948" v="433" actId="20577"/>
        <pc:sldMkLst>
          <pc:docMk/>
          <pc:sldMk cId="0" sldId="1775"/>
        </pc:sldMkLst>
        <pc:spChg chg="mod">
          <ac:chgData name="shuyu Gui" userId="0f266002f048006d" providerId="LiveId" clId="{7BF84CD7-0452-4631-B813-BD255D11A530}" dt="2022-04-30T02:26:40.948" v="433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7BF84CD7-0452-4631-B813-BD255D11A530}" dt="2022-04-30T02:27:23.309" v="443" actId="20577"/>
        <pc:sldMkLst>
          <pc:docMk/>
          <pc:sldMk cId="0" sldId="1776"/>
        </pc:sldMkLst>
        <pc:spChg chg="mod">
          <ac:chgData name="shuyu Gui" userId="0f266002f048006d" providerId="LiveId" clId="{7BF84CD7-0452-4631-B813-BD255D11A530}" dt="2022-04-30T02:27:23.309" v="443" actId="20577"/>
          <ac:spMkLst>
            <pc:docMk/>
            <pc:sldMk cId="0" sldId="1776"/>
            <ac:spMk id="4" creationId="{4F5BFF07-676D-0B44-A819-BBF0C4D2D01C}"/>
          </ac:spMkLst>
        </pc:spChg>
        <pc:spChg chg="mod">
          <ac:chgData name="shuyu Gui" userId="0f266002f048006d" providerId="LiveId" clId="{7BF84CD7-0452-4631-B813-BD255D11A530}" dt="2022-04-30T02:24:46.692" v="378" actId="20577"/>
          <ac:spMkLst>
            <pc:docMk/>
            <pc:sldMk cId="0" sldId="1776"/>
            <ac:spMk id="228354" creationId="{38C7E680-3D70-457F-8E8F-80820377DADD}"/>
          </ac:spMkLst>
        </pc:spChg>
      </pc:sldChg>
      <pc:sldChg chg="add del">
        <pc:chgData name="shuyu Gui" userId="0f266002f048006d" providerId="LiveId" clId="{7BF84CD7-0452-4631-B813-BD255D11A530}" dt="2022-05-01T00:23:46.226" v="741"/>
        <pc:sldMkLst>
          <pc:docMk/>
          <pc:sldMk cId="0" sldId="1784"/>
        </pc:sldMkLst>
      </pc:sldChg>
      <pc:sldChg chg="del">
        <pc:chgData name="shuyu Gui" userId="0f266002f048006d" providerId="LiveId" clId="{7BF84CD7-0452-4631-B813-BD255D11A530}" dt="2022-04-30T01:35:08.589" v="271" actId="47"/>
        <pc:sldMkLst>
          <pc:docMk/>
          <pc:sldMk cId="0" sldId="1829"/>
        </pc:sldMkLst>
      </pc:sldChg>
      <pc:sldChg chg="del">
        <pc:chgData name="shuyu Gui" userId="0f266002f048006d" providerId="LiveId" clId="{7BF84CD7-0452-4631-B813-BD255D11A530}" dt="2022-04-30T01:35:08.879" v="272" actId="47"/>
        <pc:sldMkLst>
          <pc:docMk/>
          <pc:sldMk cId="0" sldId="1830"/>
        </pc:sldMkLst>
      </pc:sldChg>
      <pc:sldChg chg="del">
        <pc:chgData name="shuyu Gui" userId="0f266002f048006d" providerId="LiveId" clId="{7BF84CD7-0452-4631-B813-BD255D11A530}" dt="2022-04-30T01:35:09.340" v="273" actId="47"/>
        <pc:sldMkLst>
          <pc:docMk/>
          <pc:sldMk cId="0" sldId="1831"/>
        </pc:sldMkLst>
      </pc:sldChg>
      <pc:sldChg chg="del">
        <pc:chgData name="shuyu Gui" userId="0f266002f048006d" providerId="LiveId" clId="{7BF84CD7-0452-4631-B813-BD255D11A530}" dt="2022-04-30T01:35:10.270" v="274" actId="47"/>
        <pc:sldMkLst>
          <pc:docMk/>
          <pc:sldMk cId="0" sldId="1832"/>
        </pc:sldMkLst>
      </pc:sldChg>
      <pc:sldChg chg="del">
        <pc:chgData name="shuyu Gui" userId="0f266002f048006d" providerId="LiveId" clId="{7BF84CD7-0452-4631-B813-BD255D11A530}" dt="2022-04-30T01:35:11.179" v="275" actId="47"/>
        <pc:sldMkLst>
          <pc:docMk/>
          <pc:sldMk cId="0" sldId="1833"/>
        </pc:sldMkLst>
      </pc:sldChg>
      <pc:sldChg chg="del">
        <pc:chgData name="shuyu Gui" userId="0f266002f048006d" providerId="LiveId" clId="{7BF84CD7-0452-4631-B813-BD255D11A530}" dt="2022-04-30T01:35:12.208" v="276" actId="47"/>
        <pc:sldMkLst>
          <pc:docMk/>
          <pc:sldMk cId="0" sldId="1834"/>
        </pc:sldMkLst>
      </pc:sldChg>
      <pc:sldChg chg="del">
        <pc:chgData name="shuyu Gui" userId="0f266002f048006d" providerId="LiveId" clId="{7BF84CD7-0452-4631-B813-BD255D11A530}" dt="2022-04-30T01:35:13.460" v="277" actId="47"/>
        <pc:sldMkLst>
          <pc:docMk/>
          <pc:sldMk cId="0" sldId="1835"/>
        </pc:sldMkLst>
      </pc:sldChg>
      <pc:sldChg chg="del">
        <pc:chgData name="shuyu Gui" userId="0f266002f048006d" providerId="LiveId" clId="{7BF84CD7-0452-4631-B813-BD255D11A530}" dt="2022-04-30T01:35:13.742" v="278" actId="47"/>
        <pc:sldMkLst>
          <pc:docMk/>
          <pc:sldMk cId="0" sldId="1836"/>
        </pc:sldMkLst>
      </pc:sldChg>
      <pc:sldChg chg="del">
        <pc:chgData name="shuyu Gui" userId="0f266002f048006d" providerId="LiveId" clId="{7BF84CD7-0452-4631-B813-BD255D11A530}" dt="2022-04-30T01:35:13.910" v="279" actId="47"/>
        <pc:sldMkLst>
          <pc:docMk/>
          <pc:sldMk cId="0" sldId="1837"/>
        </pc:sldMkLst>
      </pc:sldChg>
      <pc:sldChg chg="del">
        <pc:chgData name="shuyu Gui" userId="0f266002f048006d" providerId="LiveId" clId="{7BF84CD7-0452-4631-B813-BD255D11A530}" dt="2022-04-30T01:35:14.098" v="280" actId="47"/>
        <pc:sldMkLst>
          <pc:docMk/>
          <pc:sldMk cId="0" sldId="1838"/>
        </pc:sldMkLst>
      </pc:sldChg>
      <pc:sldChg chg="del">
        <pc:chgData name="shuyu Gui" userId="0f266002f048006d" providerId="LiveId" clId="{7BF84CD7-0452-4631-B813-BD255D11A530}" dt="2022-04-30T01:35:14.274" v="281" actId="47"/>
        <pc:sldMkLst>
          <pc:docMk/>
          <pc:sldMk cId="0" sldId="1839"/>
        </pc:sldMkLst>
      </pc:sldChg>
      <pc:sldChg chg="del">
        <pc:chgData name="shuyu Gui" userId="0f266002f048006d" providerId="LiveId" clId="{7BF84CD7-0452-4631-B813-BD255D11A530}" dt="2022-04-30T01:35:14.909" v="282" actId="47"/>
        <pc:sldMkLst>
          <pc:docMk/>
          <pc:sldMk cId="0" sldId="1840"/>
        </pc:sldMkLst>
      </pc:sldChg>
      <pc:sldChg chg="del">
        <pc:chgData name="shuyu Gui" userId="0f266002f048006d" providerId="LiveId" clId="{7BF84CD7-0452-4631-B813-BD255D11A530}" dt="2022-04-30T01:35:15.128" v="283" actId="47"/>
        <pc:sldMkLst>
          <pc:docMk/>
          <pc:sldMk cId="0" sldId="1841"/>
        </pc:sldMkLst>
      </pc:sldChg>
      <pc:sldChg chg="del">
        <pc:chgData name="shuyu Gui" userId="0f266002f048006d" providerId="LiveId" clId="{7BF84CD7-0452-4631-B813-BD255D11A530}" dt="2022-04-30T01:35:15.940" v="284" actId="47"/>
        <pc:sldMkLst>
          <pc:docMk/>
          <pc:sldMk cId="0" sldId="1842"/>
        </pc:sldMkLst>
      </pc:sldChg>
      <pc:sldChg chg="modSp mod">
        <pc:chgData name="shuyu Gui" userId="0f266002f048006d" providerId="LiveId" clId="{7BF84CD7-0452-4631-B813-BD255D11A530}" dt="2022-04-30T01:15:06.812" v="130"/>
        <pc:sldMkLst>
          <pc:docMk/>
          <pc:sldMk cId="0" sldId="1980"/>
        </pc:sldMkLst>
        <pc:graphicFrameChg chg="mod modGraphic">
          <ac:chgData name="shuyu Gui" userId="0f266002f048006d" providerId="LiveId" clId="{7BF84CD7-0452-4631-B813-BD255D11A530}" dt="2022-04-30T01:15:06.812" v="130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2960198311" sldId="2090"/>
        </pc:sldMkLst>
      </pc:sldChg>
      <pc:sldChg chg="modSp mod">
        <pc:chgData name="shuyu Gui" userId="0f266002f048006d" providerId="LiveId" clId="{7BF84CD7-0452-4631-B813-BD255D11A530}" dt="2022-04-30T02:29:58.661" v="470"/>
        <pc:sldMkLst>
          <pc:docMk/>
          <pc:sldMk cId="0" sldId="2091"/>
        </pc:sldMkLst>
        <pc:spChg chg="mod">
          <ac:chgData name="shuyu Gui" userId="0f266002f048006d" providerId="LiveId" clId="{7BF84CD7-0452-4631-B813-BD255D11A530}" dt="2022-04-30T02:29:58.661" v="470"/>
          <ac:spMkLst>
            <pc:docMk/>
            <pc:sldMk cId="0" sldId="2091"/>
            <ac:spMk id="281603" creationId="{73B503E4-7FB5-424D-9B7C-F01305519130}"/>
          </ac:spMkLst>
        </pc:spChg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2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3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4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5"/>
        </pc:sldMkLst>
      </pc:sldChg>
      <pc:sldChg chg="modSp mod">
        <pc:chgData name="shuyu Gui" userId="0f266002f048006d" providerId="LiveId" clId="{7BF84CD7-0452-4631-B813-BD255D11A530}" dt="2022-04-30T02:57:57.611" v="735" actId="20577"/>
        <pc:sldMkLst>
          <pc:docMk/>
          <pc:sldMk cId="0" sldId="2544"/>
        </pc:sldMkLst>
        <pc:graphicFrameChg chg="mod modGraphic">
          <ac:chgData name="shuyu Gui" userId="0f266002f048006d" providerId="LiveId" clId="{7BF84CD7-0452-4631-B813-BD255D11A530}" dt="2022-04-30T02:57:57.611" v="735" actId="20577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7BF84CD7-0452-4631-B813-BD255D11A530}" dt="2022-04-30T01:34:18.481" v="250" actId="20577"/>
        <pc:sldMkLst>
          <pc:docMk/>
          <pc:sldMk cId="0" sldId="2554"/>
        </pc:sldMkLst>
        <pc:spChg chg="mod">
          <ac:chgData name="shuyu Gui" userId="0f266002f048006d" providerId="LiveId" clId="{7BF84CD7-0452-4631-B813-BD255D11A530}" dt="2022-04-30T01:34:18.481" v="250" actId="2057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7BF84CD7-0452-4631-B813-BD255D11A530}" dt="2022-04-30T01:27:12.956" v="213" actId="20577"/>
        <pc:sldMkLst>
          <pc:docMk/>
          <pc:sldMk cId="0" sldId="2569"/>
        </pc:sldMkLst>
        <pc:spChg chg="mod">
          <ac:chgData name="shuyu Gui" userId="0f266002f048006d" providerId="LiveId" clId="{7BF84CD7-0452-4631-B813-BD255D11A530}" dt="2022-04-30T01:27:12.956" v="213" actId="20577"/>
          <ac:spMkLst>
            <pc:docMk/>
            <pc:sldMk cId="0" sldId="2569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3:30.870" v="156" actId="20577"/>
          <ac:spMkLst>
            <pc:docMk/>
            <pc:sldMk cId="0" sldId="2569"/>
            <ac:spMk id="159747" creationId="{0817EB02-3D05-488C-8D19-1ADA57BA61FF}"/>
          </ac:spMkLst>
        </pc:spChg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68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69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70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71"/>
        </pc:sldMkLst>
      </pc:sldChg>
      <pc:sldChg chg="add del">
        <pc:chgData name="shuyu Gui" userId="0f266002f048006d" providerId="LiveId" clId="{7BF84CD7-0452-4631-B813-BD255D11A530}" dt="2022-04-30T02:18:07.597" v="307"/>
        <pc:sldMkLst>
          <pc:docMk/>
          <pc:sldMk cId="0" sldId="19672"/>
        </pc:sldMkLst>
      </pc:sldChg>
      <pc:sldChg chg="add del">
        <pc:chgData name="shuyu Gui" userId="0f266002f048006d" providerId="LiveId" clId="{7BF84CD7-0452-4631-B813-BD255D11A530}" dt="2022-04-30T02:18:07.597" v="307"/>
        <pc:sldMkLst>
          <pc:docMk/>
          <pc:sldMk cId="0" sldId="19673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2998680407" sldId="19841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648560064" sldId="19893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174054381" sldId="19894"/>
        </pc:sldMkLst>
      </pc:sldChg>
      <pc:sldChg chg="addSp delSp modSp add mod delAnim modAnim">
        <pc:chgData name="shuyu Gui" userId="0f266002f048006d" providerId="LiveId" clId="{7BF84CD7-0452-4631-B813-BD255D11A530}" dt="2022-05-01T00:34:25.405" v="747"/>
        <pc:sldMkLst>
          <pc:docMk/>
          <pc:sldMk cId="946410675" sldId="20004"/>
        </pc:sldMkLst>
        <pc:picChg chg="del">
          <ac:chgData name="shuyu Gui" userId="0f266002f048006d" providerId="LiveId" clId="{7BF84CD7-0452-4631-B813-BD255D11A530}" dt="2022-05-01T00:26:47.730" v="742" actId="478"/>
          <ac:picMkLst>
            <pc:docMk/>
            <pc:sldMk cId="946410675" sldId="20004"/>
            <ac:picMk id="2" creationId="{C7A06CAB-80C6-F943-AC79-64623607ECFE}"/>
          </ac:picMkLst>
        </pc:picChg>
        <pc:picChg chg="add mod">
          <ac:chgData name="shuyu Gui" userId="0f266002f048006d" providerId="LiveId" clId="{7BF84CD7-0452-4631-B813-BD255D11A530}" dt="2022-05-01T00:34:21.293" v="745" actId="1076"/>
          <ac:picMkLst>
            <pc:docMk/>
            <pc:sldMk cId="946410675" sldId="20004"/>
            <ac:picMk id="3" creationId="{29548967-7E6A-7024-4AA1-E3F7BC0E910A}"/>
          </ac:picMkLst>
        </pc:picChg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2118325500" sldId="20032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4169309471" sldId="20033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577407998" sldId="20034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4075925437" sldId="20035"/>
        </pc:sldMkLst>
      </pc:sldChg>
      <pc:sldChg chg="add ord">
        <pc:chgData name="shuyu Gui" userId="0f266002f048006d" providerId="LiveId" clId="{7BF84CD7-0452-4631-B813-BD255D11A530}" dt="2022-04-30T02:43:37.913" v="521" actId="20578"/>
        <pc:sldMkLst>
          <pc:docMk/>
          <pc:sldMk cId="1593431498" sldId="20036"/>
        </pc:sldMkLst>
      </pc:sldChg>
      <pc:sldChg chg="modSp add del mod">
        <pc:chgData name="shuyu Gui" userId="0f266002f048006d" providerId="LiveId" clId="{7BF84CD7-0452-4631-B813-BD255D11A530}" dt="2022-04-30T02:19:35.040" v="326" actId="20577"/>
        <pc:sldMkLst>
          <pc:docMk/>
          <pc:sldMk cId="3581708205" sldId="20099"/>
        </pc:sldMkLst>
        <pc:spChg chg="mod">
          <ac:chgData name="shuyu Gui" userId="0f266002f048006d" providerId="LiveId" clId="{7BF84CD7-0452-4631-B813-BD255D11A530}" dt="2022-04-30T02:19:35.040" v="326" actId="20577"/>
          <ac:spMkLst>
            <pc:docMk/>
            <pc:sldMk cId="3581708205" sldId="20099"/>
            <ac:spMk id="3" creationId="{69362652-2CB3-482F-B5CD-6F35C7F00D75}"/>
          </ac:spMkLst>
        </pc:spChg>
      </pc:sldChg>
      <pc:sldChg chg="modSp mod">
        <pc:chgData name="shuyu Gui" userId="0f266002f048006d" providerId="LiveId" clId="{7BF84CD7-0452-4631-B813-BD255D11A530}" dt="2022-04-30T01:04:29.271" v="32" actId="20577"/>
        <pc:sldMkLst>
          <pc:docMk/>
          <pc:sldMk cId="0" sldId="20503"/>
        </pc:sldMkLst>
        <pc:spChg chg="mod">
          <ac:chgData name="shuyu Gui" userId="0f266002f048006d" providerId="LiveId" clId="{7BF84CD7-0452-4631-B813-BD255D11A530}" dt="2022-04-30T01:04:29.271" v="32" actId="20577"/>
          <ac:spMkLst>
            <pc:docMk/>
            <pc:sldMk cId="0" sldId="20503"/>
            <ac:spMk id="140291" creationId="{D9077655-DD97-4D85-9286-4EF1CBAC1E61}"/>
          </ac:spMkLst>
        </pc:spChg>
      </pc:sldChg>
      <pc:sldChg chg="modSp mod">
        <pc:chgData name="shuyu Gui" userId="0f266002f048006d" providerId="LiveId" clId="{7BF84CD7-0452-4631-B813-BD255D11A530}" dt="2022-04-30T01:06:18.213" v="54" actId="20577"/>
        <pc:sldMkLst>
          <pc:docMk/>
          <pc:sldMk cId="0" sldId="20504"/>
        </pc:sldMkLst>
        <pc:spChg chg="mod">
          <ac:chgData name="shuyu Gui" userId="0f266002f048006d" providerId="LiveId" clId="{7BF84CD7-0452-4631-B813-BD255D11A530}" dt="2022-04-30T01:06:18.213" v="54" actId="20577"/>
          <ac:spMkLst>
            <pc:docMk/>
            <pc:sldMk cId="0" sldId="20504"/>
            <ac:spMk id="142339" creationId="{D9567465-165D-431C-8945-E9298F431DB0}"/>
          </ac:spMkLst>
        </pc:spChg>
      </pc:sldChg>
      <pc:sldChg chg="modSp mod">
        <pc:chgData name="shuyu Gui" userId="0f266002f048006d" providerId="LiveId" clId="{7BF84CD7-0452-4631-B813-BD255D11A530}" dt="2022-04-30T02:22:55.974" v="358" actId="20577"/>
        <pc:sldMkLst>
          <pc:docMk/>
          <pc:sldMk cId="2507317412" sldId="20522"/>
        </pc:sldMkLst>
        <pc:spChg chg="mod">
          <ac:chgData name="shuyu Gui" userId="0f266002f048006d" providerId="LiveId" clId="{7BF84CD7-0452-4631-B813-BD255D11A530}" dt="2022-04-30T02:20:12.277" v="339" actId="20577"/>
          <ac:spMkLst>
            <pc:docMk/>
            <pc:sldMk cId="2507317412" sldId="20522"/>
            <ac:spMk id="4" creationId="{266F2827-61DB-B144-9282-C8C1700A49EB}"/>
          </ac:spMkLst>
        </pc:spChg>
        <pc:spChg chg="mod">
          <ac:chgData name="shuyu Gui" userId="0f266002f048006d" providerId="LiveId" clId="{7BF84CD7-0452-4631-B813-BD255D11A530}" dt="2022-04-30T02:22:55.974" v="358" actId="20577"/>
          <ac:spMkLst>
            <pc:docMk/>
            <pc:sldMk cId="2507317412" sldId="20522"/>
            <ac:spMk id="218115" creationId="{C9AB1F20-23A7-459F-A557-379DC7083894}"/>
          </ac:spMkLst>
        </pc:spChg>
      </pc:sldChg>
      <pc:sldChg chg="modSp mod">
        <pc:chgData name="shuyu Gui" userId="0f266002f048006d" providerId="LiveId" clId="{7BF84CD7-0452-4631-B813-BD255D11A530}" dt="2022-04-30T01:10:59.289" v="93" actId="20577"/>
        <pc:sldMkLst>
          <pc:docMk/>
          <pc:sldMk cId="853858711" sldId="20523"/>
        </pc:sldMkLst>
        <pc:spChg chg="mod">
          <ac:chgData name="shuyu Gui" userId="0f266002f048006d" providerId="LiveId" clId="{7BF84CD7-0452-4631-B813-BD255D11A530}" dt="2022-04-30T01:09:57.401" v="72"/>
          <ac:spMkLst>
            <pc:docMk/>
            <pc:sldMk cId="853858711" sldId="20523"/>
            <ac:spMk id="2" creationId="{0FEA14B7-81E2-46DE-B5FB-FEADBA9E6E74}"/>
          </ac:spMkLst>
        </pc:spChg>
        <pc:spChg chg="mod">
          <ac:chgData name="shuyu Gui" userId="0f266002f048006d" providerId="LiveId" clId="{7BF84CD7-0452-4631-B813-BD255D11A530}" dt="2022-04-30T01:10:59.289" v="93" actId="20577"/>
          <ac:spMkLst>
            <pc:docMk/>
            <pc:sldMk cId="853858711" sldId="20523"/>
            <ac:spMk id="3" creationId="{F5C52C03-0D16-48DF-9333-9331199A1B48}"/>
          </ac:spMkLst>
        </pc:spChg>
      </pc:sldChg>
      <pc:sldChg chg="del">
        <pc:chgData name="shuyu Gui" userId="0f266002f048006d" providerId="LiveId" clId="{7BF84CD7-0452-4631-B813-BD255D11A530}" dt="2022-04-30T02:55:19.335" v="684" actId="47"/>
        <pc:sldMkLst>
          <pc:docMk/>
          <pc:sldMk cId="2030328557" sldId="20566"/>
        </pc:sldMkLst>
      </pc:sldChg>
      <pc:sldChg chg="del">
        <pc:chgData name="shuyu Gui" userId="0f266002f048006d" providerId="LiveId" clId="{7BF84CD7-0452-4631-B813-BD255D11A530}" dt="2022-04-30T02:55:10.441" v="682" actId="47"/>
        <pc:sldMkLst>
          <pc:docMk/>
          <pc:sldMk cId="3798651211" sldId="20571"/>
        </pc:sldMkLst>
      </pc:sldChg>
      <pc:sldChg chg="delSp del">
        <pc:chgData name="shuyu Gui" userId="0f266002f048006d" providerId="LiveId" clId="{7BF84CD7-0452-4631-B813-BD255D11A530}" dt="2022-04-30T02:34:06.867" v="507" actId="47"/>
        <pc:sldMkLst>
          <pc:docMk/>
          <pc:sldMk cId="3371162345" sldId="20605"/>
        </pc:sldMkLst>
        <pc:spChg chg="del">
          <ac:chgData name="shuyu Gui" userId="0f266002f048006d" providerId="LiveId" clId="{7BF84CD7-0452-4631-B813-BD255D11A530}" dt="2022-04-30T02:34:02.469" v="506" actId="478"/>
          <ac:spMkLst>
            <pc:docMk/>
            <pc:sldMk cId="3371162345" sldId="20605"/>
            <ac:spMk id="205827" creationId="{CB70FE52-B811-B54C-8526-DD1413F45D3C}"/>
          </ac:spMkLst>
        </pc:spChg>
      </pc:sldChg>
      <pc:sldChg chg="modSp mod">
        <pc:chgData name="shuyu Gui" userId="0f266002f048006d" providerId="LiveId" clId="{7BF84CD7-0452-4631-B813-BD255D11A530}" dt="2022-04-30T02:52:04.069" v="622" actId="20577"/>
        <pc:sldMkLst>
          <pc:docMk/>
          <pc:sldMk cId="2359843901" sldId="20606"/>
        </pc:sldMkLst>
        <pc:spChg chg="mod">
          <ac:chgData name="shuyu Gui" userId="0f266002f048006d" providerId="LiveId" clId="{7BF84CD7-0452-4631-B813-BD255D11A530}" dt="2022-04-30T02:52:04.069" v="622" actId="20577"/>
          <ac:spMkLst>
            <pc:docMk/>
            <pc:sldMk cId="2359843901" sldId="20606"/>
            <ac:spMk id="263171" creationId="{6A6AA082-78E5-417D-8413-A7E155CFE91A}"/>
          </ac:spMkLst>
        </pc:spChg>
      </pc:sldChg>
      <pc:sldChg chg="add del">
        <pc:chgData name="shuyu Gui" userId="0f266002f048006d" providerId="LiveId" clId="{7BF84CD7-0452-4631-B813-BD255D11A530}" dt="2022-04-30T02:18:49.669" v="309" actId="47"/>
        <pc:sldMkLst>
          <pc:docMk/>
          <pc:sldMk cId="218705391" sldId="20629"/>
        </pc:sldMkLst>
      </pc:sldChg>
      <pc:sldChg chg="del">
        <pc:chgData name="shuyu Gui" userId="0f266002f048006d" providerId="LiveId" clId="{7BF84CD7-0452-4631-B813-BD255D11A530}" dt="2022-04-30T01:34:54.539" v="256" actId="47"/>
        <pc:sldMkLst>
          <pc:docMk/>
          <pc:sldMk cId="4161446552" sldId="20630"/>
        </pc:sldMkLst>
      </pc:sldChg>
      <pc:sldChg chg="del">
        <pc:chgData name="shuyu Gui" userId="0f266002f048006d" providerId="LiveId" clId="{7BF84CD7-0452-4631-B813-BD255D11A530}" dt="2022-04-30T01:34:55.218" v="257" actId="47"/>
        <pc:sldMkLst>
          <pc:docMk/>
          <pc:sldMk cId="2850038384" sldId="20631"/>
        </pc:sldMkLst>
      </pc:sldChg>
      <pc:sldChg chg="del">
        <pc:chgData name="shuyu Gui" userId="0f266002f048006d" providerId="LiveId" clId="{7BF84CD7-0452-4631-B813-BD255D11A530}" dt="2022-04-30T01:34:55.749" v="258" actId="47"/>
        <pc:sldMkLst>
          <pc:docMk/>
          <pc:sldMk cId="2547235959" sldId="20632"/>
        </pc:sldMkLst>
      </pc:sldChg>
      <pc:sldChg chg="del">
        <pc:chgData name="shuyu Gui" userId="0f266002f048006d" providerId="LiveId" clId="{7BF84CD7-0452-4631-B813-BD255D11A530}" dt="2022-04-30T01:34:56.409" v="259" actId="47"/>
        <pc:sldMkLst>
          <pc:docMk/>
          <pc:sldMk cId="2548547389" sldId="20633"/>
        </pc:sldMkLst>
      </pc:sldChg>
      <pc:sldChg chg="del">
        <pc:chgData name="shuyu Gui" userId="0f266002f048006d" providerId="LiveId" clId="{7BF84CD7-0452-4631-B813-BD255D11A530}" dt="2022-04-30T01:34:56.759" v="260" actId="47"/>
        <pc:sldMkLst>
          <pc:docMk/>
          <pc:sldMk cId="3037786557" sldId="20634"/>
        </pc:sldMkLst>
      </pc:sldChg>
      <pc:sldChg chg="del">
        <pc:chgData name="shuyu Gui" userId="0f266002f048006d" providerId="LiveId" clId="{7BF84CD7-0452-4631-B813-BD255D11A530}" dt="2022-04-30T01:34:57.020" v="261" actId="47"/>
        <pc:sldMkLst>
          <pc:docMk/>
          <pc:sldMk cId="1841052169" sldId="20635"/>
        </pc:sldMkLst>
      </pc:sldChg>
      <pc:sldChg chg="del">
        <pc:chgData name="shuyu Gui" userId="0f266002f048006d" providerId="LiveId" clId="{7BF84CD7-0452-4631-B813-BD255D11A530}" dt="2022-04-30T01:34:57.210" v="262" actId="47"/>
        <pc:sldMkLst>
          <pc:docMk/>
          <pc:sldMk cId="2103375196" sldId="20636"/>
        </pc:sldMkLst>
      </pc:sldChg>
      <pc:sldChg chg="del">
        <pc:chgData name="shuyu Gui" userId="0f266002f048006d" providerId="LiveId" clId="{7BF84CD7-0452-4631-B813-BD255D11A530}" dt="2022-04-30T01:34:57.430" v="263" actId="47"/>
        <pc:sldMkLst>
          <pc:docMk/>
          <pc:sldMk cId="2830341417" sldId="20637"/>
        </pc:sldMkLst>
      </pc:sldChg>
      <pc:sldChg chg="del">
        <pc:chgData name="shuyu Gui" userId="0f266002f048006d" providerId="LiveId" clId="{7BF84CD7-0452-4631-B813-BD255D11A530}" dt="2022-04-30T01:34:57.648" v="264" actId="47"/>
        <pc:sldMkLst>
          <pc:docMk/>
          <pc:sldMk cId="2263227063" sldId="20638"/>
        </pc:sldMkLst>
      </pc:sldChg>
      <pc:sldChg chg="del">
        <pc:chgData name="shuyu Gui" userId="0f266002f048006d" providerId="LiveId" clId="{7BF84CD7-0452-4631-B813-BD255D11A530}" dt="2022-04-30T01:34:57.860" v="265" actId="47"/>
        <pc:sldMkLst>
          <pc:docMk/>
          <pc:sldMk cId="2296298297" sldId="20639"/>
        </pc:sldMkLst>
      </pc:sldChg>
      <pc:sldChg chg="del">
        <pc:chgData name="shuyu Gui" userId="0f266002f048006d" providerId="LiveId" clId="{7BF84CD7-0452-4631-B813-BD255D11A530}" dt="2022-04-30T02:18:50.658" v="310" actId="47"/>
        <pc:sldMkLst>
          <pc:docMk/>
          <pc:sldMk cId="579935652" sldId="20640"/>
        </pc:sldMkLst>
      </pc:sldChg>
      <pc:sldChg chg="modSp mod">
        <pc:chgData name="shuyu Gui" userId="0f266002f048006d" providerId="LiveId" clId="{7BF84CD7-0452-4631-B813-BD255D11A530}" dt="2022-04-30T02:29:16.981" v="461"/>
        <pc:sldMkLst>
          <pc:docMk/>
          <pc:sldMk cId="3085957832" sldId="20654"/>
        </pc:sldMkLst>
        <pc:spChg chg="mod">
          <ac:chgData name="shuyu Gui" userId="0f266002f048006d" providerId="LiveId" clId="{7BF84CD7-0452-4631-B813-BD255D11A530}" dt="2022-04-30T02:28:56.228" v="460" actId="20577"/>
          <ac:spMkLst>
            <pc:docMk/>
            <pc:sldMk cId="3085957832" sldId="20654"/>
            <ac:spMk id="4" creationId="{4F5BFF07-676D-0B44-A819-BBF0C4D2D01C}"/>
          </ac:spMkLst>
        </pc:spChg>
        <pc:spChg chg="mod">
          <ac:chgData name="shuyu Gui" userId="0f266002f048006d" providerId="LiveId" clId="{7BF84CD7-0452-4631-B813-BD255D11A530}" dt="2022-04-30T02:29:16.981" v="461"/>
          <ac:spMkLst>
            <pc:docMk/>
            <pc:sldMk cId="3085957832" sldId="20654"/>
            <ac:spMk id="228354" creationId="{38C7E680-3D70-457F-8E8F-80820377DADD}"/>
          </ac:spMkLst>
        </pc:spChg>
      </pc:sldChg>
      <pc:sldChg chg="del">
        <pc:chgData name="shuyu Gui" userId="0f266002f048006d" providerId="LiveId" clId="{7BF84CD7-0452-4631-B813-BD255D11A530}" dt="2022-04-30T02:29:22.737" v="462" actId="47"/>
        <pc:sldMkLst>
          <pc:docMk/>
          <pc:sldMk cId="1126712851" sldId="20655"/>
        </pc:sldMkLst>
      </pc:sldChg>
      <pc:sldChg chg="modSp mod">
        <pc:chgData name="shuyu Gui" userId="0f266002f048006d" providerId="LiveId" clId="{7BF84CD7-0452-4631-B813-BD255D11A530}" dt="2022-04-30T01:27:03.521" v="209" actId="20577"/>
        <pc:sldMkLst>
          <pc:docMk/>
          <pc:sldMk cId="1847055864" sldId="20663"/>
        </pc:sldMkLst>
        <pc:spChg chg="mod">
          <ac:chgData name="shuyu Gui" userId="0f266002f048006d" providerId="LiveId" clId="{7BF84CD7-0452-4631-B813-BD255D11A530}" dt="2022-04-30T01:27:03.521" v="209" actId="20577"/>
          <ac:spMkLst>
            <pc:docMk/>
            <pc:sldMk cId="1847055864" sldId="20663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5:18.309" v="185" actId="20577"/>
          <ac:spMkLst>
            <pc:docMk/>
            <pc:sldMk cId="1847055864" sldId="20663"/>
            <ac:spMk id="159747" creationId="{0817EB02-3D05-488C-8D19-1ADA57BA61FF}"/>
          </ac:spMkLst>
        </pc:spChg>
      </pc:sldChg>
      <pc:sldChg chg="add del">
        <pc:chgData name="shuyu Gui" userId="0f266002f048006d" providerId="LiveId" clId="{7BF84CD7-0452-4631-B813-BD255D11A530}" dt="2022-04-30T01:35:08.331" v="270" actId="47"/>
        <pc:sldMkLst>
          <pc:docMk/>
          <pc:sldMk cId="0" sldId="20664"/>
        </pc:sldMkLst>
      </pc:sldChg>
      <pc:sldChg chg="del">
        <pc:chgData name="shuyu Gui" userId="0f266002f048006d" providerId="LiveId" clId="{7BF84CD7-0452-4631-B813-BD255D11A530}" dt="2022-04-30T01:35:18.500" v="286" actId="47"/>
        <pc:sldMkLst>
          <pc:docMk/>
          <pc:sldMk cId="2518969241" sldId="20665"/>
        </pc:sldMkLst>
      </pc:sldChg>
      <pc:sldChg chg="del">
        <pc:chgData name="shuyu Gui" userId="0f266002f048006d" providerId="LiveId" clId="{7BF84CD7-0452-4631-B813-BD255D11A530}" dt="2022-04-30T01:35:18.271" v="285" actId="47"/>
        <pc:sldMkLst>
          <pc:docMk/>
          <pc:sldMk cId="2728783240" sldId="20666"/>
        </pc:sldMkLst>
      </pc:sldChg>
      <pc:sldChg chg="del">
        <pc:chgData name="shuyu Gui" userId="0f266002f048006d" providerId="LiveId" clId="{7BF84CD7-0452-4631-B813-BD255D11A530}" dt="2022-04-30T01:35:18.706" v="287" actId="47"/>
        <pc:sldMkLst>
          <pc:docMk/>
          <pc:sldMk cId="1614205011" sldId="20667"/>
        </pc:sldMkLst>
      </pc:sldChg>
      <pc:sldChg chg="del">
        <pc:chgData name="shuyu Gui" userId="0f266002f048006d" providerId="LiveId" clId="{7BF84CD7-0452-4631-B813-BD255D11A530}" dt="2022-04-30T01:35:18.870" v="288" actId="47"/>
        <pc:sldMkLst>
          <pc:docMk/>
          <pc:sldMk cId="559300780" sldId="20668"/>
        </pc:sldMkLst>
      </pc:sldChg>
      <pc:sldChg chg="del">
        <pc:chgData name="shuyu Gui" userId="0f266002f048006d" providerId="LiveId" clId="{7BF84CD7-0452-4631-B813-BD255D11A530}" dt="2022-04-30T01:34:44.668" v="254" actId="47"/>
        <pc:sldMkLst>
          <pc:docMk/>
          <pc:sldMk cId="1338810949" sldId="20669"/>
        </pc:sldMkLst>
      </pc:sldChg>
      <pc:sldChg chg="del">
        <pc:chgData name="shuyu Gui" userId="0f266002f048006d" providerId="LiveId" clId="{7BF84CD7-0452-4631-B813-BD255D11A530}" dt="2022-04-30T01:34:45.718" v="255" actId="47"/>
        <pc:sldMkLst>
          <pc:docMk/>
          <pc:sldMk cId="1600654480" sldId="20670"/>
        </pc:sldMkLst>
      </pc:sldChg>
      <pc:sldChg chg="del">
        <pc:chgData name="shuyu Gui" userId="0f266002f048006d" providerId="LiveId" clId="{7BF84CD7-0452-4631-B813-BD255D11A530}" dt="2022-04-30T01:34:36.690" v="251" actId="47"/>
        <pc:sldMkLst>
          <pc:docMk/>
          <pc:sldMk cId="1935352814" sldId="20671"/>
        </pc:sldMkLst>
      </pc:sldChg>
      <pc:sldChg chg="del">
        <pc:chgData name="shuyu Gui" userId="0f266002f048006d" providerId="LiveId" clId="{7BF84CD7-0452-4631-B813-BD255D11A530}" dt="2022-04-30T02:23:10.677" v="360" actId="47"/>
        <pc:sldMkLst>
          <pc:docMk/>
          <pc:sldMk cId="1978037610" sldId="20672"/>
        </pc:sldMkLst>
      </pc:sldChg>
      <pc:sldChg chg="del">
        <pc:chgData name="shuyu Gui" userId="0f266002f048006d" providerId="LiveId" clId="{7BF84CD7-0452-4631-B813-BD255D11A530}" dt="2022-04-30T02:23:07.322" v="359" actId="47"/>
        <pc:sldMkLst>
          <pc:docMk/>
          <pc:sldMk cId="2698480106" sldId="20673"/>
        </pc:sldMkLst>
      </pc:sldChg>
      <pc:sldChg chg="del">
        <pc:chgData name="shuyu Gui" userId="0f266002f048006d" providerId="LiveId" clId="{7BF84CD7-0452-4631-B813-BD255D11A530}" dt="2022-04-30T02:29:24.396" v="463" actId="47"/>
        <pc:sldMkLst>
          <pc:docMk/>
          <pc:sldMk cId="1119304797" sldId="20674"/>
        </pc:sldMkLst>
      </pc:sldChg>
      <pc:sldChg chg="del">
        <pc:chgData name="shuyu Gui" userId="0f266002f048006d" providerId="LiveId" clId="{7BF84CD7-0452-4631-B813-BD255D11A530}" dt="2022-04-30T02:29:25.318" v="464" actId="47"/>
        <pc:sldMkLst>
          <pc:docMk/>
          <pc:sldMk cId="750620010" sldId="20677"/>
        </pc:sldMkLst>
      </pc:sldChg>
      <pc:sldChg chg="del">
        <pc:chgData name="shuyu Gui" userId="0f266002f048006d" providerId="LiveId" clId="{7BF84CD7-0452-4631-B813-BD255D11A530}" dt="2022-04-30T02:29:26.965" v="465" actId="47"/>
        <pc:sldMkLst>
          <pc:docMk/>
          <pc:sldMk cId="1594450118" sldId="20678"/>
        </pc:sldMkLst>
      </pc:sldChg>
      <pc:sldChg chg="del">
        <pc:chgData name="shuyu Gui" userId="0f266002f048006d" providerId="LiveId" clId="{7BF84CD7-0452-4631-B813-BD255D11A530}" dt="2022-04-30T02:31:06.799" v="499" actId="47"/>
        <pc:sldMkLst>
          <pc:docMk/>
          <pc:sldMk cId="4023773133" sldId="20679"/>
        </pc:sldMkLst>
      </pc:sldChg>
      <pc:sldChg chg="del">
        <pc:chgData name="shuyu Gui" userId="0f266002f048006d" providerId="LiveId" clId="{7BF84CD7-0452-4631-B813-BD255D11A530}" dt="2022-04-30T02:31:07.098" v="500" actId="47"/>
        <pc:sldMkLst>
          <pc:docMk/>
          <pc:sldMk cId="3156779707" sldId="20680"/>
        </pc:sldMkLst>
      </pc:sldChg>
      <pc:sldChg chg="del">
        <pc:chgData name="shuyu Gui" userId="0f266002f048006d" providerId="LiveId" clId="{7BF84CD7-0452-4631-B813-BD255D11A530}" dt="2022-04-30T02:31:07.318" v="501" actId="47"/>
        <pc:sldMkLst>
          <pc:docMk/>
          <pc:sldMk cId="369244447" sldId="20681"/>
        </pc:sldMkLst>
      </pc:sldChg>
      <pc:sldChg chg="del">
        <pc:chgData name="shuyu Gui" userId="0f266002f048006d" providerId="LiveId" clId="{7BF84CD7-0452-4631-B813-BD255D11A530}" dt="2022-04-30T02:31:07.517" v="502" actId="47"/>
        <pc:sldMkLst>
          <pc:docMk/>
          <pc:sldMk cId="389660123" sldId="20682"/>
        </pc:sldMkLst>
      </pc:sldChg>
      <pc:sldChg chg="del">
        <pc:chgData name="shuyu Gui" userId="0f266002f048006d" providerId="LiveId" clId="{7BF84CD7-0452-4631-B813-BD255D11A530}" dt="2022-04-30T02:31:07.974" v="503" actId="47"/>
        <pc:sldMkLst>
          <pc:docMk/>
          <pc:sldMk cId="3557285964" sldId="20683"/>
        </pc:sldMkLst>
      </pc:sldChg>
      <pc:sldChg chg="del">
        <pc:chgData name="shuyu Gui" userId="0f266002f048006d" providerId="LiveId" clId="{7BF84CD7-0452-4631-B813-BD255D11A530}" dt="2022-04-30T02:31:08.383" v="504" actId="47"/>
        <pc:sldMkLst>
          <pc:docMk/>
          <pc:sldMk cId="3911851015" sldId="20684"/>
        </pc:sldMkLst>
      </pc:sldChg>
      <pc:sldChg chg="del">
        <pc:chgData name="shuyu Gui" userId="0f266002f048006d" providerId="LiveId" clId="{7BF84CD7-0452-4631-B813-BD255D11A530}" dt="2022-04-30T02:31:08.954" v="505" actId="47"/>
        <pc:sldMkLst>
          <pc:docMk/>
          <pc:sldMk cId="634633349" sldId="20685"/>
        </pc:sldMkLst>
      </pc:sldChg>
      <pc:sldChg chg="modSp mod">
        <pc:chgData name="shuyu Gui" userId="0f266002f048006d" providerId="LiveId" clId="{7BF84CD7-0452-4631-B813-BD255D11A530}" dt="2022-04-30T01:12:36.416" v="114" actId="20577"/>
        <pc:sldMkLst>
          <pc:docMk/>
          <pc:sldMk cId="2880635336" sldId="20686"/>
        </pc:sldMkLst>
        <pc:spChg chg="mod">
          <ac:chgData name="shuyu Gui" userId="0f266002f048006d" providerId="LiveId" clId="{7BF84CD7-0452-4631-B813-BD255D11A530}" dt="2022-04-30T01:11:45.407" v="98"/>
          <ac:spMkLst>
            <pc:docMk/>
            <pc:sldMk cId="2880635336" sldId="20686"/>
            <ac:spMk id="2" creationId="{0FEA14B7-81E2-46DE-B5FB-FEADBA9E6E74}"/>
          </ac:spMkLst>
        </pc:spChg>
        <pc:spChg chg="mod">
          <ac:chgData name="shuyu Gui" userId="0f266002f048006d" providerId="LiveId" clId="{7BF84CD7-0452-4631-B813-BD255D11A530}" dt="2022-04-30T01:12:36.416" v="114" actId="20577"/>
          <ac:spMkLst>
            <pc:docMk/>
            <pc:sldMk cId="2880635336" sldId="20686"/>
            <ac:spMk id="3" creationId="{F5C52C03-0D16-48DF-9333-9331199A1B48}"/>
          </ac:spMkLst>
        </pc:spChg>
      </pc:sldChg>
      <pc:sldChg chg="del">
        <pc:chgData name="shuyu Gui" userId="0f266002f048006d" providerId="LiveId" clId="{7BF84CD7-0452-4631-B813-BD255D11A530}" dt="2022-04-30T02:55:12.721" v="683" actId="47"/>
        <pc:sldMkLst>
          <pc:docMk/>
          <pc:sldMk cId="851156468" sldId="20689"/>
        </pc:sldMkLst>
      </pc:sldChg>
      <pc:sldChg chg="del">
        <pc:chgData name="shuyu Gui" userId="0f266002f048006d" providerId="LiveId" clId="{7BF84CD7-0452-4631-B813-BD255D11A530}" dt="2022-04-30T02:34:51.987" v="509" actId="47"/>
        <pc:sldMkLst>
          <pc:docMk/>
          <pc:sldMk cId="446693856" sldId="20698"/>
        </pc:sldMkLst>
      </pc:sldChg>
      <pc:sldChg chg="modSp add mod">
        <pc:chgData name="shuyu Gui" userId="0f266002f048006d" providerId="LiveId" clId="{7BF84CD7-0452-4631-B813-BD255D11A530}" dt="2022-04-30T01:08:02.154" v="71" actId="20577"/>
        <pc:sldMkLst>
          <pc:docMk/>
          <pc:sldMk cId="707208047" sldId="20699"/>
        </pc:sldMkLst>
        <pc:spChg chg="mod">
          <ac:chgData name="shuyu Gui" userId="0f266002f048006d" providerId="LiveId" clId="{7BF84CD7-0452-4631-B813-BD255D11A530}" dt="2022-04-30T01:08:02.154" v="71" actId="20577"/>
          <ac:spMkLst>
            <pc:docMk/>
            <pc:sldMk cId="707208047" sldId="20699"/>
            <ac:spMk id="142339" creationId="{D9567465-165D-431C-8945-E9298F431DB0}"/>
          </ac:spMkLst>
        </pc:spChg>
      </pc:sldChg>
      <pc:sldChg chg="add del">
        <pc:chgData name="shuyu Gui" userId="0f266002f048006d" providerId="LiveId" clId="{7BF84CD7-0452-4631-B813-BD255D11A530}" dt="2022-04-30T01:07:16.733" v="57" actId="47"/>
        <pc:sldMkLst>
          <pc:docMk/>
          <pc:sldMk cId="176405067" sldId="20700"/>
        </pc:sldMkLst>
      </pc:sldChg>
      <pc:sldChg chg="modSp add mod">
        <pc:chgData name="shuyu Gui" userId="0f266002f048006d" providerId="LiveId" clId="{7BF84CD7-0452-4631-B813-BD255D11A530}" dt="2022-04-30T01:26:52.471" v="205" actId="20577"/>
        <pc:sldMkLst>
          <pc:docMk/>
          <pc:sldMk cId="2030711228" sldId="20700"/>
        </pc:sldMkLst>
        <pc:spChg chg="mod">
          <ac:chgData name="shuyu Gui" userId="0f266002f048006d" providerId="LiveId" clId="{7BF84CD7-0452-4631-B813-BD255D11A530}" dt="2022-04-30T01:26:52.471" v="205" actId="20577"/>
          <ac:spMkLst>
            <pc:docMk/>
            <pc:sldMk cId="2030711228" sldId="20700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6:38.936" v="201" actId="20577"/>
          <ac:spMkLst>
            <pc:docMk/>
            <pc:sldMk cId="2030711228" sldId="20700"/>
            <ac:spMk id="159747" creationId="{0817EB02-3D05-488C-8D19-1ADA57BA61FF}"/>
          </ac:spMkLst>
        </pc:spChg>
      </pc:sldChg>
      <pc:sldChg chg="modSp add mod">
        <pc:chgData name="shuyu Gui" userId="0f266002f048006d" providerId="LiveId" clId="{7BF84CD7-0452-4631-B813-BD255D11A530}" dt="2022-04-30T01:36:09.756" v="292" actId="207"/>
        <pc:sldMkLst>
          <pc:docMk/>
          <pc:sldMk cId="3679605841" sldId="20701"/>
        </pc:sldMkLst>
        <pc:spChg chg="mod">
          <ac:chgData name="shuyu Gui" userId="0f266002f048006d" providerId="LiveId" clId="{7BF84CD7-0452-4631-B813-BD255D11A530}" dt="2022-04-30T01:36:09.756" v="292" actId="207"/>
          <ac:spMkLst>
            <pc:docMk/>
            <pc:sldMk cId="3679605841" sldId="20701"/>
            <ac:spMk id="165891" creationId="{864992A0-313F-4105-BDA1-E890640435AB}"/>
          </ac:spMkLst>
        </pc:spChg>
      </pc:sldChg>
      <pc:sldChg chg="modSp add mod">
        <pc:chgData name="shuyu Gui" userId="0f266002f048006d" providerId="LiveId" clId="{7BF84CD7-0452-4631-B813-BD255D11A530}" dt="2022-04-30T01:36:22.666" v="294" actId="207"/>
        <pc:sldMkLst>
          <pc:docMk/>
          <pc:sldMk cId="3454331616" sldId="20702"/>
        </pc:sldMkLst>
        <pc:spChg chg="mod">
          <ac:chgData name="shuyu Gui" userId="0f266002f048006d" providerId="LiveId" clId="{7BF84CD7-0452-4631-B813-BD255D11A530}" dt="2022-04-30T01:36:22.666" v="294" actId="207"/>
          <ac:spMkLst>
            <pc:docMk/>
            <pc:sldMk cId="3454331616" sldId="20702"/>
            <ac:spMk id="165891" creationId="{864992A0-313F-4105-BDA1-E890640435AB}"/>
          </ac:spMkLst>
        </pc:spChg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3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4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5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6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7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8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9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10"/>
        </pc:sldMkLst>
      </pc:sldChg>
      <pc:sldChg chg="addSp delSp modSp add del mod">
        <pc:chgData name="shuyu Gui" userId="0f266002f048006d" providerId="LiveId" clId="{7BF84CD7-0452-4631-B813-BD255D11A530}" dt="2022-04-30T02:47:50.366" v="561" actId="47"/>
        <pc:sldMkLst>
          <pc:docMk/>
          <pc:sldMk cId="0" sldId="20711"/>
        </pc:sldMkLst>
        <pc:spChg chg="add del mod">
          <ac:chgData name="shuyu Gui" userId="0f266002f048006d" providerId="LiveId" clId="{7BF84CD7-0452-4631-B813-BD255D11A530}" dt="2022-04-30T02:44:48.997" v="540" actId="767"/>
          <ac:spMkLst>
            <pc:docMk/>
            <pc:sldMk cId="0" sldId="20711"/>
            <ac:spMk id="3" creationId="{A00FA51C-E68E-8185-FFA0-B5AAA874147C}"/>
          </ac:spMkLst>
        </pc:spChg>
        <pc:spChg chg="add del mod">
          <ac:chgData name="shuyu Gui" userId="0f266002f048006d" providerId="LiveId" clId="{7BF84CD7-0452-4631-B813-BD255D11A530}" dt="2022-04-30T02:44:52.155" v="543"/>
          <ac:spMkLst>
            <pc:docMk/>
            <pc:sldMk cId="0" sldId="20711"/>
            <ac:spMk id="1066" creationId="{00000000-0000-0000-0000-000000000000}"/>
          </ac:spMkLst>
        </pc:spChg>
      </pc:sldChg>
      <pc:sldChg chg="add del">
        <pc:chgData name="shuyu Gui" userId="0f266002f048006d" providerId="LiveId" clId="{7BF84CD7-0452-4631-B813-BD255D11A530}" dt="2022-04-30T02:47:51.336" v="562" actId="47"/>
        <pc:sldMkLst>
          <pc:docMk/>
          <pc:sldMk cId="0" sldId="20712"/>
        </pc:sldMkLst>
      </pc:sldChg>
      <pc:sldChg chg="modSp new del mod">
        <pc:chgData name="shuyu Gui" userId="0f266002f048006d" providerId="LiveId" clId="{7BF84CD7-0452-4631-B813-BD255D11A530}" dt="2022-04-30T11:36:43.956" v="736" actId="47"/>
        <pc:sldMkLst>
          <pc:docMk/>
          <pc:sldMk cId="2422334866" sldId="20713"/>
        </pc:sldMkLst>
        <pc:spChg chg="mod">
          <ac:chgData name="shuyu Gui" userId="0f266002f048006d" providerId="LiveId" clId="{7BF84CD7-0452-4631-B813-BD255D11A530}" dt="2022-04-30T02:44:11.225" v="531"/>
          <ac:spMkLst>
            <pc:docMk/>
            <pc:sldMk cId="2422334866" sldId="20713"/>
            <ac:spMk id="3" creationId="{20B5D004-48C9-5091-F73D-D433C8ECE360}"/>
          </ac:spMkLst>
        </pc:spChg>
      </pc:sldChg>
      <pc:sldChg chg="modSp new del mod">
        <pc:chgData name="shuyu Gui" userId="0f266002f048006d" providerId="LiveId" clId="{7BF84CD7-0452-4631-B813-BD255D11A530}" dt="2022-04-30T02:43:40.846" v="523" actId="680"/>
        <pc:sldMkLst>
          <pc:docMk/>
          <pc:sldMk cId="3086947624" sldId="20713"/>
        </pc:sldMkLst>
        <pc:spChg chg="mod">
          <ac:chgData name="shuyu Gui" userId="0f266002f048006d" providerId="LiveId" clId="{7BF84CD7-0452-4631-B813-BD255D11A530}" dt="2022-04-30T02:43:39.895" v="522"/>
          <ac:spMkLst>
            <pc:docMk/>
            <pc:sldMk cId="3086947624" sldId="20713"/>
            <ac:spMk id="3" creationId="{2A3D371C-599C-E00D-668D-3267B50EBBB6}"/>
          </ac:spMkLst>
        </pc:spChg>
      </pc:sldChg>
      <pc:sldChg chg="addSp modSp new mod modAnim">
        <pc:chgData name="shuyu Gui" userId="0f266002f048006d" providerId="LiveId" clId="{7BF84CD7-0452-4631-B813-BD255D11A530}" dt="2022-04-30T02:47:39.754" v="560"/>
        <pc:sldMkLst>
          <pc:docMk/>
          <pc:sldMk cId="1082445636" sldId="20714"/>
        </pc:sldMkLst>
        <pc:spChg chg="mod">
          <ac:chgData name="shuyu Gui" userId="0f266002f048006d" providerId="LiveId" clId="{7BF84CD7-0452-4631-B813-BD255D11A530}" dt="2022-04-30T02:45:47.279" v="548" actId="1076"/>
          <ac:spMkLst>
            <pc:docMk/>
            <pc:sldMk cId="1082445636" sldId="20714"/>
            <ac:spMk id="2" creationId="{F134F847-FCCB-FA08-D0E9-7E1C387FAAC3}"/>
          </ac:spMkLst>
        </pc:spChg>
        <pc:spChg chg="mod">
          <ac:chgData name="shuyu Gui" userId="0f266002f048006d" providerId="LiveId" clId="{7BF84CD7-0452-4631-B813-BD255D11A530}" dt="2022-04-30T02:46:43.801" v="555" actId="122"/>
          <ac:spMkLst>
            <pc:docMk/>
            <pc:sldMk cId="1082445636" sldId="20714"/>
            <ac:spMk id="3" creationId="{D7B87FAB-FE34-21B9-F635-DEF99051A893}"/>
          </ac:spMkLst>
        </pc:spChg>
        <pc:picChg chg="add mod">
          <ac:chgData name="shuyu Gui" userId="0f266002f048006d" providerId="LiveId" clId="{7BF84CD7-0452-4631-B813-BD255D11A530}" dt="2022-04-30T02:47:39.754" v="560"/>
          <ac:picMkLst>
            <pc:docMk/>
            <pc:sldMk cId="1082445636" sldId="20714"/>
            <ac:picMk id="4" creationId="{320B2276-1C73-E61B-EA05-83B16E0DCDD0}"/>
          </ac:picMkLst>
        </pc:picChg>
      </pc:sldChg>
      <pc:sldChg chg="new del">
        <pc:chgData name="shuyu Gui" userId="0f266002f048006d" providerId="LiveId" clId="{7BF84CD7-0452-4631-B813-BD255D11A530}" dt="2022-04-30T02:45:59.658" v="550" actId="47"/>
        <pc:sldMkLst>
          <pc:docMk/>
          <pc:sldMk cId="2480820898" sldId="20715"/>
        </pc:sldMkLst>
      </pc:sldChg>
      <pc:sldChg chg="modSp add mod">
        <pc:chgData name="shuyu Gui" userId="0f266002f048006d" providerId="LiveId" clId="{7BF84CD7-0452-4631-B813-BD255D11A530}" dt="2022-04-30T02:47:21.687" v="559" actId="1076"/>
        <pc:sldMkLst>
          <pc:docMk/>
          <pc:sldMk cId="866613758" sldId="20716"/>
        </pc:sldMkLst>
        <pc:spChg chg="mod">
          <ac:chgData name="shuyu Gui" userId="0f266002f048006d" providerId="LiveId" clId="{7BF84CD7-0452-4631-B813-BD255D11A530}" dt="2022-04-30T02:46:04.872" v="551" actId="20577"/>
          <ac:spMkLst>
            <pc:docMk/>
            <pc:sldMk cId="866613758" sldId="20716"/>
            <ac:spMk id="2" creationId="{F134F847-FCCB-FA08-D0E9-7E1C387FAAC3}"/>
          </ac:spMkLst>
        </pc:spChg>
        <pc:spChg chg="mod">
          <ac:chgData name="shuyu Gui" userId="0f266002f048006d" providerId="LiveId" clId="{7BF84CD7-0452-4631-B813-BD255D11A530}" dt="2022-04-30T02:47:21.687" v="559" actId="1076"/>
          <ac:spMkLst>
            <pc:docMk/>
            <pc:sldMk cId="866613758" sldId="20716"/>
            <ac:spMk id="3" creationId="{D7B87FAB-FE34-21B9-F635-DEF99051A893}"/>
          </ac:spMkLst>
        </pc:spChg>
      </pc:sldChg>
      <pc:sldChg chg="addSp modSp add mod modAnim">
        <pc:chgData name="shuyu Gui" userId="0f266002f048006d" providerId="LiveId" clId="{7BF84CD7-0452-4631-B813-BD255D11A530}" dt="2022-05-01T00:22:22.281" v="740"/>
        <pc:sldMkLst>
          <pc:docMk/>
          <pc:sldMk cId="1548993066" sldId="20717"/>
        </pc:sldMkLst>
        <pc:spChg chg="mod">
          <ac:chgData name="shuyu Gui" userId="0f266002f048006d" providerId="LiveId" clId="{7BF84CD7-0452-4631-B813-BD255D11A530}" dt="2022-04-30T02:54:34.301" v="681"/>
          <ac:spMkLst>
            <pc:docMk/>
            <pc:sldMk cId="1548993066" sldId="20717"/>
            <ac:spMk id="263171" creationId="{6A6AA082-78E5-417D-8413-A7E155CFE91A}"/>
          </ac:spMkLst>
        </pc:spChg>
        <pc:picChg chg="add mod">
          <ac:chgData name="shuyu Gui" userId="0f266002f048006d" providerId="LiveId" clId="{7BF84CD7-0452-4631-B813-BD255D11A530}" dt="2022-05-01T00:22:15.843" v="739" actId="1076"/>
          <ac:picMkLst>
            <pc:docMk/>
            <pc:sldMk cId="1548993066" sldId="20717"/>
            <ac:picMk id="2" creationId="{41A81E7A-A5FF-465D-44BC-23A4D98C771F}"/>
          </ac:picMkLst>
        </pc:picChg>
      </pc:sldChg>
      <pc:sldMasterChg chg="delSldLayout">
        <pc:chgData name="shuyu Gui" userId="0f266002f048006d" providerId="LiveId" clId="{7BF84CD7-0452-4631-B813-BD255D11A530}" dt="2022-04-30T02:30:14.173" v="497" actId="47"/>
        <pc:sldMasterMkLst>
          <pc:docMk/>
          <pc:sldMasterMk cId="0" sldId="2147485509"/>
        </pc:sldMasterMkLst>
        <pc:sldLayoutChg chg="del">
          <pc:chgData name="shuyu Gui" userId="0f266002f048006d" providerId="LiveId" clId="{7BF84CD7-0452-4631-B813-BD255D11A530}" dt="2022-04-30T02:30:14.173" v="497" actId="47"/>
          <pc:sldLayoutMkLst>
            <pc:docMk/>
            <pc:sldMasterMk cId="0" sldId="2147485509"/>
            <pc:sldLayoutMk cId="2281834458" sldId="214750546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2022/5/27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Shape 10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4" name="Shape 10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haoserver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jianfanzh.htm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Shape 10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4" name="Shape 10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haoserver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jianfanzh.htm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31979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Shape 10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4" name="Shape 10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haoserver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jianfanzh.htm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1278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Shape 10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4" name="Shape 10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haoserver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jianfanzh.htm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65966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5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602455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5312E1-9C5D-D58C-1DF7-98CE6D14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E0E1B6-DCCB-474F-A9E6-9140C709B661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926480-8679-1AAF-1852-E4B687ED7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F9CD9-249E-83E8-9C1E-953EC6D6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34E8A-8370-4046-8152-E70F738A793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28639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0D7F70-B3A1-3603-100C-327E6ED7C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6256F4-6D59-4FAE-85F7-1D56C708BEE0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69AC1-68AE-C085-E5B9-259ED7241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BC89F-1522-583D-A4A4-30486A79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DF0BE-EE91-44CD-AFF7-00D95CC2112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79537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D0E75-3B35-E416-79A6-A2FD99C7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973B4A-2D06-4CF0-A031-84A2B16B4E9E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110A44-E68C-63FF-5965-091A0FF4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6F548E-7756-8B0F-7BCA-A0DCB542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C7119-D554-4C1D-AF3C-DEC060F17A0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648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5E82621-3E5B-799F-F93D-4D2A8B967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CFFF94-3892-4164-9696-C2122DB482FE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9DA3A2-0EBB-DD68-672F-24411B30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450FA4F-8766-AAA5-69B7-90B18C1A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523A6-754C-4608-AAC6-22529338C61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245187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56D2250-B009-B647-333E-74EABCB2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85977D-EB4E-4EF8-AA62-FF32431F415B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DE5AFB7-C327-1FD2-284A-BBBCE6BB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8D0003B-027F-1BA7-B9CB-01839DCA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40B91-2A8C-4E9B-9555-189C77DEEEB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248040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5095838-DDD8-32C6-22F2-C38B6B576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D8C9A-CADE-490B-A6AC-720DEF127473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FC111B-9B85-38F0-4DEA-84E835AD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D73D8CA-FC94-7BB2-412F-460D3156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9A8E-BBC5-4D7D-AFB6-D8D28A116DA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984633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07FA958-8759-BB86-8BDF-ADB6C325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2E1454-C57B-4921-BB3E-2785D9B6CDED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B47B311-FADB-29E8-1245-9433AB6C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22A0E20-D08A-D14A-567C-6F8D158D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3E83-C0A1-4405-8C67-62C669A62D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36768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313D858-544F-40FD-EB51-4DBD8305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A28891-8898-4E39-B6E7-299FE577FCDF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F0A57D9-E4D6-1DD7-7AB2-4C7AF5F1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66382DF-6CED-299E-A7EF-D4ED47EA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3D663-5938-4DC2-B0A1-951FA35D5B4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5424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45D8DF-5F38-2D62-FBAA-B5CBA420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9E5F5F-C776-4A99-8764-067321DFD223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E2A5440-477D-83CD-3B11-2D8D2ACE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4C91D4C-8A29-3FF6-FB73-76666492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60AF-400D-4390-A7B2-44EE948087A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1382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300C4B-CB97-7F1A-BA09-ED5745CBE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57213-BAA6-4B1E-B614-EA8B1821ADED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6D875-4A4A-A7C4-F756-F065BF86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E232C7-6C06-DE8C-2E23-161DE4E0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22AF-2D28-44C0-A06C-CE88B6DA55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56320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C9A500-4FDF-C0DC-6517-40EBD626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674E33-DC32-4916-A1D4-B0599A4EF437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5DC62-6EB3-9A61-C697-0E58C364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9DF2D9-3F45-B8E3-5D22-6B677C5A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E29CC-4D45-43D4-B2C8-A59592EF762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78070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9554-7A10-46C5-2D46-5799CFC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F2BA-B3AD-4E01-9407-CD2946477C48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54DD-3836-16EC-5FC4-6C38F8D9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B22A-A133-7D55-3985-01A6919D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9F317-0C4D-4F0B-A719-7CA825120DF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678716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72F16-F91D-880C-4BEC-D08818E3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00BF8-6971-4D8C-929C-7B69142EAF76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57E1-E92B-9685-BE16-48B13F323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87665-9971-B3BF-05F1-5E107062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3B8D0-A5FB-44AE-AFDC-D8DD1BACF1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309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713C23-44E1-2CAC-511B-9256D973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56CF-FD48-464C-B6C0-CBD5CA33AC67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0CEC13-770E-3881-9573-43B55B61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B183CB-D7A2-51C0-F374-4F99C5AC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26D61-F609-45A8-9F9C-449EE4CD350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074669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11E91-D29C-A5D8-BBE3-84B9B598D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4CF-DDAD-40E1-848D-6E02BFDF915D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65668F7-08D4-7676-90B3-90ED3D00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858C56-A6C3-F80A-7821-B1D6131E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A0334-4E69-49A9-AAC9-CEFDE0CA9C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826285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04110FA-2133-A122-A7BD-F6D74FA3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DF6B0-33FC-4662-9886-51E284E31EA4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854B29-4E54-5462-8B71-BB75BB83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76DD96-31C0-5388-4AA8-B53D8817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97EB3-12FA-4D73-AE0C-8314B249987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4547843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58B89DB-662F-2D08-8B84-EB1917D5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6DAED-451E-46EB-B094-99233C5D9208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B978DC-2435-5916-FE63-A6DADF86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1E30A8-78AD-675A-6988-5BBCF66C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5B34C-F222-4F64-976D-45DE0EF82A2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66696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650438-87DE-92A2-1C4B-A7183632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36BB9-761B-41E9-B165-7A128EA93A8F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E503CC-7F8A-D836-2FEB-87CF4764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0A1D15-0F52-76E8-2074-FBD1BDBF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AA46-75CC-4D4E-ACF3-4817B5987F7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825151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A4C333-DF99-8ACA-6E17-A733F56E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3AAC6-D051-4D00-8AF4-95110455D394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238FF8-99EF-1FD0-9F5E-8B32362C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4CAB01-52EE-D145-1D90-6C59D0A84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4E0EC-07C5-48AD-9036-153933B4304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591307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56F6E-A6DF-609D-E0EF-BE7BB0DF2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EB4F-632E-4477-8556-A5E3005E3CC0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1CB62-FE49-36B3-1C55-50862453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E817-CEA7-006A-843B-3E574012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38B89-1219-4E01-86A8-6FCECD9F4C3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8279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8A600-66DA-0F8F-CB64-D0BB67D4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2CCD-0A59-4DDD-A4E0-0908A8146FEA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2B376-4C3A-73E5-744C-2EB50907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26BE-9032-7C17-0D5F-F66C48C8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A877-2083-4524-AC5D-2759A38DF0B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126090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4996F-54BA-9E0E-7BAE-E8606B3C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F2E0-B477-434D-95A7-C16B2F5FEA2E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A7010-4C78-CD33-DB06-A4D998DA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A802B-99D4-BDC4-5C59-BC85BD3E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5D74C-3261-476D-BD33-31C33C31AF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106342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B3148-F11D-8585-58C3-ED9F9BAC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D5758-2F9A-45A5-96A5-E04989AB8C5B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5ABE-7199-09DD-1B80-43BE4919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EBED-EA37-450C-425B-07DFB1E8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77DE-C920-4C27-A869-75FC2EC5632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273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AC9907-916E-6ECD-FE85-B6CECBE1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E67E-5396-4E48-B96A-796D98FED4FC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9C2928-5B61-4DD7-579E-8C364862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BC73FC-AAB4-B1E4-03DA-3FE8D8E9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E321B-81F3-4508-BECA-1870AD7B648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858183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AACC09-E606-F0A3-02FF-F6956F3C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BC89-ACC6-4A54-B0EE-55CFA3506AA6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DDCA06-30B3-A95C-DEB5-B79FBB35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A66699-367A-9316-C7FC-5DA027A5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23E0B-C063-493F-BB97-2B81E8C8C8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617561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D610C59-DEBD-37E7-864C-84EB7BC0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9753-87FF-4834-B5EF-4BD867B61B4B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761A66-B81C-FCDF-EBBC-47863ADB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316CC1-9E59-2716-8C94-B84FBB8C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6DF8-84C3-41D2-AA09-5178B1B5AEB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433059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99FFD7C-34EB-1C9A-0A2D-20876AC7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2119-7FD7-4FA6-927D-8DBD080272FB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30C67A-65E4-C630-BDEA-CE5EFC4F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CDB0EB-53D0-C08C-CFE9-F0C9661E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F3623-27EF-414B-9F49-328521D408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201887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6746EB-8168-31C5-13E8-610786E1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8D9D6-D633-4011-9749-5EB1503D908A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41B69B-D81A-5A19-C511-3D6EF39EE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E703E3-FAAB-5A48-D680-97F59327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58272-3276-42FF-ABD4-A320E4EF24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387203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ED1F7B-31F0-2176-BA1E-AC1EC59A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5CAA-DE1D-436B-80EB-A9B012FDE986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AD06D9-C554-B752-0C77-5020A1E1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0DCAC3-6BA8-734F-48B4-1B263006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A2D6-911D-408E-905F-C45072A08A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267697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18964-D36F-5447-B8F9-8F81F362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4EAAB-4567-4A26-BB0E-59575FCF20BA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EBB66-F6DF-0D12-71D4-77DDC3B3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9C344-C3CC-514F-4A36-ECBFB7298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23EC-70C3-4719-9D31-255EEE8FCD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60149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DE2F-C831-29DE-81DF-6EC43EB2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8FA2F-F064-4F0E-A4C8-5357CF9FE59E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EC159-AA9A-8D91-1375-F9BA9BFC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C6A6E-B08D-54CF-2032-71D9A16B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8D5A1-D573-44AA-8676-78C59F3622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918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51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27.05.2022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5">
            <a:extLst>
              <a:ext uri="{FF2B5EF4-FFF2-40B4-BE49-F238E27FC236}">
                <a16:creationId xmlns:a16="http://schemas.microsoft.com/office/drawing/2014/main" id="{783278FD-3EE5-473B-6B31-D624407E8D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elplatzhalter 1">
            <a:extLst>
              <a:ext uri="{FF2B5EF4-FFF2-40B4-BE49-F238E27FC236}">
                <a16:creationId xmlns:a16="http://schemas.microsoft.com/office/drawing/2014/main" id="{6C78484E-51C0-0E0A-1FBE-7426DA12D7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8" name="Textplatzhalter 2">
            <a:extLst>
              <a:ext uri="{FF2B5EF4-FFF2-40B4-BE49-F238E27FC236}">
                <a16:creationId xmlns:a16="http://schemas.microsoft.com/office/drawing/2014/main" id="{6B71287B-111B-C22C-E8CC-3A867B75F9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36C7F7-02CB-45F5-808D-E3A17F7D3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73946AA-FFC3-486C-B7D9-767DD5B1F507}" type="datetimeFigureOut">
              <a:rPr lang="de-DE" altLang="zh-CN"/>
              <a:pPr/>
              <a:t>27.05.2022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88BA10-4CD1-405D-8AEF-844EF6478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EFDE2-E4F8-4C93-80F2-5C677ED6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00918F-D039-4748-91C6-59A0212F4399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81DDEDC8-BDCB-49A6-A7DF-D10900F2E1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42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5" r:id="rId1"/>
    <p:sldLayoutId id="2147505466" r:id="rId2"/>
    <p:sldLayoutId id="2147505467" r:id="rId3"/>
    <p:sldLayoutId id="2147505468" r:id="rId4"/>
    <p:sldLayoutId id="2147505469" r:id="rId5"/>
    <p:sldLayoutId id="2147505470" r:id="rId6"/>
    <p:sldLayoutId id="2147505471" r:id="rId7"/>
    <p:sldLayoutId id="2147505472" r:id="rId8"/>
    <p:sldLayoutId id="2147505473" r:id="rId9"/>
    <p:sldLayoutId id="2147505474" r:id="rId10"/>
    <p:sldLayoutId id="21475054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5F01C79E-A75C-0704-FECC-B35E77A9ABB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2A533B87-E6F3-9393-C933-0EC071724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F2072F06-4FD0-FC77-7929-39455B1D2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FE159-151A-4610-9756-9BF770956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6718D08-589C-4BCC-A445-C40C1A023E56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F9D61-AED9-462C-925D-789860AEF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F697-BA5B-4072-AA89-F4CE0679D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CABBF3A-B3A6-4F2F-B41B-8EE23137302C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8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88" r:id="rId1"/>
    <p:sldLayoutId id="2147505489" r:id="rId2"/>
    <p:sldLayoutId id="2147505490" r:id="rId3"/>
    <p:sldLayoutId id="2147505491" r:id="rId4"/>
    <p:sldLayoutId id="2147505492" r:id="rId5"/>
    <p:sldLayoutId id="2147505493" r:id="rId6"/>
    <p:sldLayoutId id="2147505494" r:id="rId7"/>
    <p:sldLayoutId id="2147505495" r:id="rId8"/>
    <p:sldLayoutId id="2147505496" r:id="rId9"/>
    <p:sldLayoutId id="2147505497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A3E73338-0734-3011-BAA8-6716A4704A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57615AF3-36C2-0C92-1FE8-441AC78BA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BDE04892-DF48-0181-9A8A-A584B8A81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0A496-1FC2-BA58-7BB8-AF232868D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5EEA3C-1F07-4525-A9C5-DAA64DA16BD5}" type="datetimeFigureOut">
              <a:rPr lang="de-DE" altLang="zh-CN"/>
              <a:pPr>
                <a:defRPr/>
              </a:pPr>
              <a:t>27.05.2022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DE435-3131-3DFC-7E9E-64BB9ABB5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808A1-A4D7-55B4-D7D3-C656F7934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3C4D931-1187-4DB1-8FBD-816DE08646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38A4785-F800-F95D-C9EE-25EE20044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6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00" r:id="rId1"/>
    <p:sldLayoutId id="2147505501" r:id="rId2"/>
    <p:sldLayoutId id="2147505502" r:id="rId3"/>
    <p:sldLayoutId id="2147505503" r:id="rId4"/>
    <p:sldLayoutId id="2147505504" r:id="rId5"/>
    <p:sldLayoutId id="2147505505" r:id="rId6"/>
    <p:sldLayoutId id="2147505506" r:id="rId7"/>
    <p:sldLayoutId id="2147505507" r:id="rId8"/>
    <p:sldLayoutId id="2147505508" r:id="rId9"/>
    <p:sldLayoutId id="214750550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撒该蒙恩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管惠萍 传道</a:t>
            </a:r>
          </a:p>
          <a:p>
            <a:pPr lvl="0" algn="ctr" eaLnBrk="1" hangingPunct="1">
              <a:defRPr/>
            </a:pPr>
            <a:endParaRPr lang="zh-CN" altLang="en-US" sz="3200" b="0" dirty="0">
              <a:solidFill>
                <a:srgbClr val="00000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讲题：在基督里合一"/>
          <p:cNvSpPr txBox="1"/>
          <p:nvPr/>
        </p:nvSpPr>
        <p:spPr>
          <a:xfrm>
            <a:off x="435604" y="458098"/>
            <a:ext cx="7368731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引言</a:t>
            </a:r>
            <a:endParaRPr dirty="0"/>
          </a:p>
        </p:txBody>
      </p:sp>
      <p:sp>
        <p:nvSpPr>
          <p:cNvPr id="1072" name="弗2:11-22"/>
          <p:cNvSpPr txBox="1"/>
          <p:nvPr/>
        </p:nvSpPr>
        <p:spPr>
          <a:xfrm>
            <a:off x="435605" y="1402033"/>
            <a:ext cx="8251195" cy="521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人生追求满足感，追求被爱、被尊重，</a:t>
            </a:r>
            <a:br>
              <a:rPr lang="en-GB" altLang="zh-TW" sz="2800" dirty="0"/>
            </a:br>
            <a:r>
              <a:rPr lang="zh-TW" altLang="en-US" sz="2800" dirty="0"/>
              <a:t>生命有尊严和价值。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en-GB" altLang="zh-TW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现实中的人生却总有缺憾和不足，被轻看，得不到尊重；渴慕爱，却得不到满足。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en-GB" altLang="zh-TW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自我补偿和强求常带人误入歧途，无法获得真实的平安满足，甚至常使人生局面走向愿望的反面。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en-GB" altLang="zh-TW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如何面对人生的缺憾与缺失，找到真实的自我价值，使自己成为生命有尊严，圣洁大写的人？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讲题：在基督里合一"/>
          <p:cNvSpPr txBox="1"/>
          <p:nvPr/>
        </p:nvSpPr>
        <p:spPr>
          <a:xfrm>
            <a:off x="435604" y="458098"/>
            <a:ext cx="7368731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dirty="0"/>
              <a:t>经文的理解与应用</a:t>
            </a:r>
            <a:endParaRPr dirty="0"/>
          </a:p>
        </p:txBody>
      </p:sp>
      <p:sp>
        <p:nvSpPr>
          <p:cNvPr id="1072" name="弗2:11-22"/>
          <p:cNvSpPr txBox="1"/>
          <p:nvPr/>
        </p:nvSpPr>
        <p:spPr>
          <a:xfrm>
            <a:off x="435605" y="1402033"/>
            <a:ext cx="8251195" cy="486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外在富有的税吏长撒该却是内在缺乏的</a:t>
            </a:r>
            <a:br>
              <a:rPr lang="en-GB" altLang="zh-TW" sz="2800" dirty="0"/>
            </a:br>
            <a:r>
              <a:rPr lang="zh-TW" altLang="en-US" sz="2800" dirty="0"/>
              <a:t>人，得不到他人的尊重。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内在的贫乏使人向外索取，寻求替代补偿和满足。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撒该对耶稣充满好奇，急切靠近。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恩典主动临到罪人：救恩接纳罪人本相，进驻贫乏的生命。</a:t>
            </a:r>
            <a:endParaRPr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684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讲题：在基督里合一"/>
          <p:cNvSpPr txBox="1"/>
          <p:nvPr/>
        </p:nvSpPr>
        <p:spPr>
          <a:xfrm>
            <a:off x="435604" y="458098"/>
            <a:ext cx="7368731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dirty="0"/>
              <a:t>经文的理解与应用</a:t>
            </a:r>
            <a:endParaRPr dirty="0"/>
          </a:p>
        </p:txBody>
      </p:sp>
      <p:sp>
        <p:nvSpPr>
          <p:cNvPr id="1072" name="弗2:11-22"/>
          <p:cNvSpPr txBox="1"/>
          <p:nvPr/>
        </p:nvSpPr>
        <p:spPr>
          <a:xfrm>
            <a:off x="435605" y="1402033"/>
            <a:ext cx="8251195" cy="478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渴慕的心灵被救恩浇灌，成为真道发芽生</a:t>
            </a:r>
            <a:br>
              <a:rPr lang="en-GB" altLang="zh-TW" sz="2800" dirty="0"/>
            </a:br>
            <a:r>
              <a:rPr lang="zh-TW" altLang="en-US" sz="2800" dirty="0"/>
              <a:t>长的好土。灵性复苏带出回应，生命反转改变。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贫乏使人向外索取失丧生命；灵里的饱足使人施舍付出回归神。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主是生命源头，使罪人蒙爱得饱足。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一切失丧的人，在基督恩典里进入活水之源，告别罪恶，成为圣洁有生命尊严的人。</a:t>
            </a:r>
          </a:p>
        </p:txBody>
      </p:sp>
    </p:spTree>
    <p:extLst>
      <p:ext uri="{BB962C8B-B14F-4D97-AF65-F5344CB8AC3E}">
        <p14:creationId xmlns:p14="http://schemas.microsoft.com/office/powerpoint/2010/main" val="508740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讲题：在基督里合一"/>
          <p:cNvSpPr txBox="1"/>
          <p:nvPr/>
        </p:nvSpPr>
        <p:spPr>
          <a:xfrm>
            <a:off x="435604" y="458098"/>
            <a:ext cx="7368731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TW" altLang="en-US" dirty="0"/>
              <a:t>总结</a:t>
            </a:r>
            <a:endParaRPr dirty="0"/>
          </a:p>
        </p:txBody>
      </p:sp>
      <p:sp>
        <p:nvSpPr>
          <p:cNvPr id="1072" name="弗2:11-22"/>
          <p:cNvSpPr txBox="1"/>
          <p:nvPr/>
        </p:nvSpPr>
        <p:spPr>
          <a:xfrm>
            <a:off x="435605" y="1402033"/>
            <a:ext cx="8251195" cy="330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饥渴慕义的人有福了，因为他们必得饱足</a:t>
            </a:r>
            <a:br>
              <a:rPr lang="en-GB" altLang="zh-TW" sz="2800" dirty="0"/>
            </a:br>
            <a:r>
              <a:rPr lang="zh-TW" altLang="en-US" sz="2800" dirty="0"/>
              <a:t>（太</a:t>
            </a:r>
            <a:r>
              <a:rPr lang="en-US" altLang="zh-TW" sz="2800" dirty="0"/>
              <a:t>5</a:t>
            </a:r>
            <a:r>
              <a:rPr lang="zh-TW" altLang="en-US" sz="2800" dirty="0"/>
              <a:t>：</a:t>
            </a:r>
            <a:r>
              <a:rPr lang="en-US" altLang="zh-TW" sz="2800" dirty="0"/>
              <a:t>6</a:t>
            </a:r>
            <a:r>
              <a:rPr lang="zh-TW" altLang="en-US" sz="2800" dirty="0"/>
              <a:t>）。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en-US" altLang="zh-TW" sz="2800" dirty="0"/>
              <a:t> </a:t>
            </a:r>
            <a:r>
              <a:rPr lang="zh-TW" altLang="en-US" sz="2800" dirty="0"/>
              <a:t>主乃生命活水，“人若喝我所赐的水，就永远不渴。我所赐的水，要在他里面成为泉源，直涌到永生” （约</a:t>
            </a:r>
            <a:r>
              <a:rPr lang="en-US" altLang="zh-TW" sz="2800" dirty="0"/>
              <a:t>4</a:t>
            </a:r>
            <a:r>
              <a:rPr lang="zh-TW" altLang="en-US" sz="2800" dirty="0"/>
              <a:t>：</a:t>
            </a:r>
            <a:r>
              <a:rPr lang="en-US" altLang="zh-TW" sz="2800" dirty="0"/>
              <a:t>14</a:t>
            </a:r>
            <a:r>
              <a:rPr lang="zh-TW" altLang="en-US" sz="2800" dirty="0"/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01279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655</Words>
  <Application>Microsoft Office PowerPoint</Application>
  <PresentationFormat>Bildschirmpräsentation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5</vt:i4>
      </vt:variant>
    </vt:vector>
  </HeadingPairs>
  <TitlesOfParts>
    <vt:vector size="22" baseType="lpstr">
      <vt:lpstr>PingFang HK Regular</vt:lpstr>
      <vt:lpstr>黑体</vt:lpstr>
      <vt:lpstr>黑体</vt:lpstr>
      <vt:lpstr>SimSun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Benutzerdefiniertes Design</vt:lpstr>
      <vt:lpstr>Muster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2352</cp:revision>
  <cp:lastPrinted>2021-04-07T14:28:01Z</cp:lastPrinted>
  <dcterms:created xsi:type="dcterms:W3CDTF">2013-12-13T09:03:28Z</dcterms:created>
  <dcterms:modified xsi:type="dcterms:W3CDTF">2022-05-26T23:26:14Z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