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8.xml" ContentType="application/vnd.openxmlformats-officedocument.theme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119" r:id="rId1"/>
    <p:sldMasterId id="2147485509" r:id="rId2"/>
    <p:sldMasterId id="2147491713" r:id="rId3"/>
    <p:sldMasterId id="2147492413" r:id="rId4"/>
    <p:sldMasterId id="2147505441" r:id="rId5"/>
    <p:sldMasterId id="2147505452" r:id="rId6"/>
    <p:sldMasterId id="2147505464" r:id="rId7"/>
    <p:sldMasterId id="2147505487" r:id="rId8"/>
    <p:sldMasterId id="2147505499" r:id="rId9"/>
  </p:sldMasterIdLst>
  <p:notesMasterIdLst>
    <p:notesMasterId r:id="rId37"/>
  </p:notesMasterIdLst>
  <p:handoutMasterIdLst>
    <p:handoutMasterId r:id="rId38"/>
  </p:handoutMasterIdLst>
  <p:sldIdLst>
    <p:sldId id="2091" r:id="rId10"/>
    <p:sldId id="256" r:id="rId11"/>
    <p:sldId id="20748" r:id="rId12"/>
    <p:sldId id="20750" r:id="rId13"/>
    <p:sldId id="20751" r:id="rId14"/>
    <p:sldId id="20752" r:id="rId15"/>
    <p:sldId id="20753" r:id="rId16"/>
    <p:sldId id="264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3" r:id="rId33"/>
    <p:sldId id="284" r:id="rId34"/>
    <p:sldId id="285" r:id="rId35"/>
    <p:sldId id="286" r:id="rId36"/>
  </p:sldIdLst>
  <p:sldSz cx="9144000" cy="6858000" type="screen4x3"/>
  <p:notesSz cx="6889750" cy="10021888"/>
  <p:kinsoku lang="ja-JP" invalStChars="、。，．・：；？！゛゜ヽヾゝゞ々’”）〕］｝〉》」』】°‰′″℃％!%),.:;]}｡｣､･ﾞﾟ" invalEndChars="‘“（〔［｛〈《「『【￥＄$([\{｢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CC"/>
    <a:srgbClr val="003300"/>
    <a:srgbClr val="FFFFFF"/>
    <a:srgbClr val="DEEBF7"/>
    <a:srgbClr val="A9AFB5"/>
    <a:srgbClr val="07B5EB"/>
    <a:srgbClr val="50D2FA"/>
    <a:srgbClr val="A7E13F"/>
    <a:srgbClr val="FF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F84CD7-0452-4631-B813-BD255D11A530}" v="63" dt="2022-05-01T00:34:25.405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000" autoAdjust="0"/>
    <p:restoredTop sz="88861" autoAdjust="0"/>
  </p:normalViewPr>
  <p:slideViewPr>
    <p:cSldViewPr>
      <p:cViewPr varScale="1">
        <p:scale>
          <a:sx n="145" d="100"/>
          <a:sy n="145" d="100"/>
        </p:scale>
        <p:origin x="229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9" Type="http://schemas.openxmlformats.org/officeDocument/2006/relationships/presProps" Target="presProps.xml"/><Relationship Id="rId21" Type="http://schemas.openxmlformats.org/officeDocument/2006/relationships/slide" Target="slides/slide12.xml"/><Relationship Id="rId34" Type="http://schemas.openxmlformats.org/officeDocument/2006/relationships/slide" Target="slides/slide25.xml"/><Relationship Id="rId42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slide" Target="slides/slide20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slide" Target="slides/slide23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36" Type="http://schemas.openxmlformats.org/officeDocument/2006/relationships/slide" Target="slides/slide27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slide" Target="slides/slide22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slide" Target="slides/slide21.xml"/><Relationship Id="rId35" Type="http://schemas.openxmlformats.org/officeDocument/2006/relationships/slide" Target="slides/slide26.xml"/><Relationship Id="rId43" Type="http://schemas.microsoft.com/office/2015/10/relationships/revisionInfo" Target="revisionInfo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slide" Target="slides/slide24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>
            <a:extLst>
              <a:ext uri="{FF2B5EF4-FFF2-40B4-BE49-F238E27FC236}">
                <a16:creationId xmlns:a16="http://schemas.microsoft.com/office/drawing/2014/main" id="{4DDF066A-B7DE-4EF5-BBB3-6C5292B3D02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4976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>
            <a:lvl1pPr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5" name="Rectangle 3">
            <a:extLst>
              <a:ext uri="{FF2B5EF4-FFF2-40B4-BE49-F238E27FC236}">
                <a16:creationId xmlns:a16="http://schemas.microsoft.com/office/drawing/2014/main" id="{ED5CC644-1A96-4E3C-BC56-94F6A7BDD3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3186" y="0"/>
            <a:ext cx="2984975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>
            <a:lvl1pPr algn="r"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6" name="Rectangle 4">
            <a:extLst>
              <a:ext uri="{FF2B5EF4-FFF2-40B4-BE49-F238E27FC236}">
                <a16:creationId xmlns:a16="http://schemas.microsoft.com/office/drawing/2014/main" id="{AEE70954-A950-4892-A453-77F9BDFDBC4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518491"/>
            <a:ext cx="2984976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b" anchorCtr="0" compatLnSpc="1">
            <a:prstTxWarp prst="textNoShape">
              <a:avLst/>
            </a:prstTxWarp>
          </a:bodyPr>
          <a:lstStyle>
            <a:lvl1pPr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7" name="Rectangle 5">
            <a:extLst>
              <a:ext uri="{FF2B5EF4-FFF2-40B4-BE49-F238E27FC236}">
                <a16:creationId xmlns:a16="http://schemas.microsoft.com/office/drawing/2014/main" id="{35671A13-0501-4C57-944E-FFA35493F7C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3186" y="9518491"/>
            <a:ext cx="2984975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b" anchorCtr="0" compatLnSpc="1">
            <a:prstTxWarp prst="textNoShape">
              <a:avLst/>
            </a:prstTxWarp>
          </a:bodyPr>
          <a:lstStyle>
            <a:lvl1pPr algn="r" defTabSz="932236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3D6167B-DFF5-44C1-A6D6-C51A06536BC2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432F5FDA-1A54-44DC-9D7C-AAEE5C2204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976" cy="501809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B5C13D4-C087-4964-89F6-27339AB736D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03186" y="0"/>
            <a:ext cx="2984975" cy="501809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3388D17-3690-4748-B0B4-36CA121F07EB}" type="datetimeFigureOut">
              <a:rPr lang="zh-CN" altLang="en-US"/>
              <a:pPr>
                <a:defRPr/>
              </a:pPr>
              <a:t>2022/5/18</a:t>
            </a:fld>
            <a:endParaRPr lang="en-US" altLang="zh-CN"/>
          </a:p>
        </p:txBody>
      </p:sp>
      <p:sp>
        <p:nvSpPr>
          <p:cNvPr id="4" name="幻灯片图像占位符 3">
            <a:extLst>
              <a:ext uri="{FF2B5EF4-FFF2-40B4-BE49-F238E27FC236}">
                <a16:creationId xmlns:a16="http://schemas.microsoft.com/office/drawing/2014/main" id="{EE29158D-BA49-4ECD-8FDF-82AD24C1DBA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7" tIns="45738" rIns="91477" bIns="45738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>
            <a:extLst>
              <a:ext uri="{FF2B5EF4-FFF2-40B4-BE49-F238E27FC236}">
                <a16:creationId xmlns:a16="http://schemas.microsoft.com/office/drawing/2014/main" id="{73A737E4-F36E-4D34-9E11-ABD50FA7E7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9452" y="4822766"/>
            <a:ext cx="5510847" cy="3946187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2CE5472-5F12-46B8-AA11-744403D833D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1" y="9520079"/>
            <a:ext cx="2984976" cy="501809"/>
          </a:xfrm>
          <a:prstGeom prst="rect">
            <a:avLst/>
          </a:prstGeom>
        </p:spPr>
        <p:txBody>
          <a:bodyPr vert="horz" wrap="square" lIns="91477" tIns="45738" rIns="91477" bIns="4573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BCFEC13-A281-4813-850E-26CE294BA2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03186" y="9520079"/>
            <a:ext cx="2984975" cy="501809"/>
          </a:xfrm>
          <a:prstGeom prst="rect">
            <a:avLst/>
          </a:prstGeom>
        </p:spPr>
        <p:txBody>
          <a:bodyPr vert="horz" wrap="square" lIns="91477" tIns="45738" rIns="91477" bIns="457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4E810E2-6572-4AC6-A66D-A60CAB8D7EB5}" type="slidenum">
              <a:rPr lang="zh-CN" altLang="en-US"/>
              <a:pPr>
                <a:defRPr/>
              </a:pPr>
              <a:t>‹Nr.›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934187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幻灯片图像占位符 1">
            <a:extLst>
              <a:ext uri="{FF2B5EF4-FFF2-40B4-BE49-F238E27FC236}">
                <a16:creationId xmlns:a16="http://schemas.microsoft.com/office/drawing/2014/main" id="{E7466CC9-25CA-4379-B972-8A12F024A43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2627" name="备注占位符 2">
            <a:extLst>
              <a:ext uri="{FF2B5EF4-FFF2-40B4-BE49-F238E27FC236}">
                <a16:creationId xmlns:a16="http://schemas.microsoft.com/office/drawing/2014/main" id="{F5277D64-9EBE-4F47-9692-E6BDE151320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/>
              <a:t>请注意修改证道题目和讲员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de-DE" dirty="0"/>
              <a:t>标题为</a:t>
            </a:r>
            <a:r>
              <a:rPr kumimoji="0" lang="de-DE" altLang="zh-CN" dirty="0"/>
              <a:t>42</a:t>
            </a:r>
            <a:r>
              <a:rPr kumimoji="0" lang="zh-CN" altLang="en-US" dirty="0"/>
              <a:t>正文字体</a:t>
            </a:r>
            <a:r>
              <a:rPr kumimoji="0" lang="en-US" altLang="zh-CN" dirty="0"/>
              <a:t>66</a:t>
            </a:r>
            <a:r>
              <a:rPr kumimoji="0" lang="zh-CN" altLang="en-US" dirty="0"/>
              <a:t>。</a:t>
            </a:r>
          </a:p>
        </p:txBody>
      </p:sp>
      <p:sp>
        <p:nvSpPr>
          <p:cNvPr id="282628" name="灯片编号占位符 3">
            <a:extLst>
              <a:ext uri="{FF2B5EF4-FFF2-40B4-BE49-F238E27FC236}">
                <a16:creationId xmlns:a16="http://schemas.microsoft.com/office/drawing/2014/main" id="{53DF2062-015E-4BD0-AD59-05317871444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914766">
              <a:defRPr/>
            </a:pPr>
            <a:fld id="{33DFFDA3-2982-4F8E-9ADE-632416F2178C}" type="slidenum">
              <a:rPr lang="zh-CN" altLang="en-US" sz="1200" b="0">
                <a:solidFill>
                  <a:srgbClr val="000000"/>
                </a:solidFill>
              </a:rPr>
              <a:pPr defTabSz="914766">
                <a:defRPr/>
              </a:pPr>
              <a:t>1</a:t>
            </a:fld>
            <a:endParaRPr lang="en-US" altLang="zh-CN" sz="1200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5747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0" name="Shape 111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11" name="Shape 111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5" name="Shape 111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16" name="Shape 111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0" name="Shape 112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21" name="Shape 112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5" name="Shape 112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26" name="Shape 112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" name="Shape 113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31" name="Shape 113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5" name="Shape 113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36" name="Shape 113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0" name="Shape 114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1" name="Shape 114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Shape 114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7" name="Shape 114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1" name="Shape 115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52" name="Shape 115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6" name="Shape 115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57" name="Shape 115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7" name="Shape 106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68" name="Shape 106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1" name="Shape 116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62" name="Shape 116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6" name="Shape 116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67" name="Shape 116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1" name="Shape 117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2" name="Shape 117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6" name="Shape 117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7" name="Shape 117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2" name="Shape 118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83" name="Shape 118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" name="Shape 118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88" name="Shape 118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2" name="Shape 119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93" name="Shape 119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7" name="Shape 119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98" name="Shape 119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3" name="Shape 107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74" name="Shape 107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Shape 107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80" name="Shape 108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4" name="Shape 108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85" name="Shape 108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9" name="Shape 108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90" name="Shape 109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Shape 109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95" name="Shape 109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9" name="Shape 109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0" name="Shape 110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" name="Shape 110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6" name="Shape 110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739FB84-2608-43C2-99AA-A0EB55132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84B96BB-08F8-4A8F-AAD1-9D79D79355F9}" type="datetimeFigureOut">
              <a:rPr lang="de-DE" altLang="zh-CN"/>
              <a:pPr>
                <a:defRPr/>
              </a:pPr>
              <a:t>18.05.2022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DD83225-39E4-46B8-A1DC-F495DE55A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E7DB4FA-5FFA-416F-A7F0-EE84E6E1A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E57D025-FD33-4EAD-8397-283C97EBDB4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23139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AAE42A-D14D-4E86-A4D1-33E6F694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468A23A-598B-443A-AE94-98264E46B462}" type="datetimeFigureOut">
              <a:rPr lang="de-DE" altLang="zh-CN"/>
              <a:pPr>
                <a:defRPr/>
              </a:pPr>
              <a:t>18.05.2022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6E9F70C-AF01-4C0E-8C32-85E5013E6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E0F5CC-7E7A-4575-A933-BC625A2A5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74CE9E2-AB5A-4130-8B52-77213A3210D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91361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4B9E99F-15F1-4AE4-8658-AB34A25A8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1C5A37E-21D0-4BEC-9A6E-926BD8A15622}" type="datetimeFigureOut">
              <a:rPr lang="de-DE" altLang="zh-CN"/>
              <a:pPr>
                <a:defRPr/>
              </a:pPr>
              <a:t>18.05.2022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239E2AF-F80C-4453-9C5E-5B69AC022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E41F08-D2ED-44BC-B582-385F146DC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A830E32-AB40-4A2B-B21A-FEC80E88A36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396039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E99A5B2-668D-4269-8E8D-6F711FE93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A256A-F13D-450B-9EFD-67CE201683CA}" type="datetimeFigureOut">
              <a:rPr lang="de-DE" altLang="de-DE"/>
              <a:pPr>
                <a:defRPr/>
              </a:pPr>
              <a:t>18.05.2022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A00725-717D-4F12-B377-5A3D893BD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AECAAAF-30B5-4F51-8930-02AC8562F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9ED8C-06FF-4D45-99F5-2A6000A7EE2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637136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C1DE882-B7CF-4E06-80A4-2E34E0C13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23FD6-39E9-4929-BED8-20F53AF04E8E}" type="datetimeFigureOut">
              <a:rPr lang="de-DE" altLang="de-DE"/>
              <a:pPr>
                <a:defRPr/>
              </a:pPr>
              <a:t>18.05.2022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032D6B7-75F7-4AB3-A3BD-26DD3721B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2EB6E0C-EF6F-4E40-B768-A3CD37597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659BF-4199-4C19-A386-B1FD27E32AA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91977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08CB3D-C557-485C-92A8-A392A5491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1AF8F-2FD2-4F08-89EB-33CABFEEDFAB}" type="datetimeFigureOut">
              <a:rPr lang="de-DE" altLang="de-DE"/>
              <a:pPr>
                <a:defRPr/>
              </a:pPr>
              <a:t>18.05.2022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F37678-5BEB-4471-BE87-83F2796A2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40E637C-1EBD-4FEF-9A25-DB6D94DCD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52786-EF55-48DE-8C7A-40493C5CD0A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626327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EFF75B2-B8AA-420A-9219-E50BF8A72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601AE-E5EB-4F83-9E4F-44DA26A355B8}" type="datetimeFigureOut">
              <a:rPr lang="de-DE" altLang="de-DE"/>
              <a:pPr>
                <a:defRPr/>
              </a:pPr>
              <a:t>18.05.2022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E3BD537-C443-4C32-B393-C19CA6241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1812A10A-00A4-4F44-9CC2-CB07B0846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43BAF-CC2E-4F64-9E6F-7C59A839E32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102522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8C26DE76-E3A2-49F0-8F2E-605A8211B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786E6-23CC-4E2A-AFF4-488CC2D50EE8}" type="datetimeFigureOut">
              <a:rPr lang="de-DE" altLang="de-DE"/>
              <a:pPr>
                <a:defRPr/>
              </a:pPr>
              <a:t>18.05.2022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1FDF1388-1800-4DBF-A479-4AF481111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69C2A993-D136-4248-8A7C-9EB4EA2B1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41429-A1F6-46E4-A079-D815547C499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312075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9D546619-B032-41B3-8F90-6A36D31AD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F0A19-589A-47FD-9069-17E17406CB79}" type="datetimeFigureOut">
              <a:rPr lang="de-DE" altLang="de-DE"/>
              <a:pPr>
                <a:defRPr/>
              </a:pPr>
              <a:t>18.05.2022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9EC2F2FC-8AE8-407D-AEBF-E18628201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E2E80D4-E6D7-4F5C-8CE6-01FD89A66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9DFDA-2270-4973-AFB8-49FC19F3CE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410784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76BCED34-A96D-4844-A0D2-8F8DFF7FB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F4A69-EBBE-4241-827B-9BE1CAC706B3}" type="datetimeFigureOut">
              <a:rPr lang="de-DE" altLang="de-DE"/>
              <a:pPr>
                <a:defRPr/>
              </a:pPr>
              <a:t>18.05.2022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F6E83D02-0836-4C7E-B5B4-C80BD4068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464B4418-EBC1-4A0C-BF25-867EAB121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1C716-4884-40DC-8004-1C1D5208D25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303478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F767C35B-AA0F-406C-8FA2-640EB3B2E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2541B-9329-48C5-A2F2-DFACCF1C62DA}" type="datetimeFigureOut">
              <a:rPr lang="de-DE" altLang="de-DE"/>
              <a:pPr>
                <a:defRPr/>
              </a:pPr>
              <a:t>18.05.2022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B0EF876-9BBD-44AA-89DC-0BCB3510F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86E01BD-F20F-492A-9C4E-1001237A3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0C5A6-88F0-4649-AC35-AF14208AA06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88805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947B9D0-48BD-466C-9703-4DBDFE101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CC89964-59B1-4C36-9C08-034A1A813618}" type="datetimeFigureOut">
              <a:rPr lang="de-DE" altLang="zh-CN"/>
              <a:pPr>
                <a:defRPr/>
              </a:pPr>
              <a:t>18.05.2022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7A73FD-320C-42C9-92F9-B209B0FB8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3E08980-B1A1-48BB-9CC5-104E98DD9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D01BA55-F920-49C8-B5FC-0104ED46162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880591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B22D68D-EC31-46F3-9492-1AC72A1E7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E33BA-D5A7-41CE-8A73-518792873818}" type="datetimeFigureOut">
              <a:rPr lang="de-DE" altLang="de-DE"/>
              <a:pPr>
                <a:defRPr/>
              </a:pPr>
              <a:t>18.05.2022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F16889E-DC23-442F-A700-740199329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1E979F4-80EE-4DBB-89D0-2BC3B196D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B71E2-E74B-4ADA-8532-9484E54884C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379310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2078DF-5D76-4DBB-943C-511C39745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CB2EC-A40D-41B6-AA5C-FDF698304170}" type="datetimeFigureOut">
              <a:rPr lang="de-DE" altLang="de-DE"/>
              <a:pPr>
                <a:defRPr/>
              </a:pPr>
              <a:t>18.05.2022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AEB2559-36F0-4FED-A4D1-9465D96EF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E9E735F-643D-45DA-AF5A-822BEB750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1B26E-4D78-478E-AA5C-091932FF8A4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23334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9A700C5-DE66-4F2E-97AD-233BBA3FF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ABE47-4E10-40E1-896C-BC65C0DF6148}" type="datetimeFigureOut">
              <a:rPr lang="de-DE" altLang="de-DE"/>
              <a:pPr>
                <a:defRPr/>
              </a:pPr>
              <a:t>18.05.2022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24A156-029D-4A88-9029-4D047302A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1973761-F53E-4E12-B8AD-3A047AA8F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570B3-08F9-4D56-B3CF-53831932EE5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945448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50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4581" y="6232199"/>
            <a:ext cx="258621" cy="2483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06924279"/>
      </p:ext>
    </p:extLst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646818-86D7-4A37-AF95-48A0C1B81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3C6AC-5CCA-4EF7-B218-18E9230D6789}" type="datetimeFigureOut">
              <a:rPr lang="de-DE" altLang="de-DE"/>
              <a:pPr>
                <a:defRPr/>
              </a:pPr>
              <a:t>18.05.2022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DB0B21-2830-47FB-9C5B-1103C54BB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7E41488-CF59-42A6-A176-25EC93C94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2D612-6C08-4CDD-8D7C-2025ADDEBED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93093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485257-8B05-4C77-8426-20F6FF7F8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4369E-D634-458D-B97E-0AB61FDABAE0}" type="datetimeFigureOut">
              <a:rPr lang="de-DE" altLang="de-DE"/>
              <a:pPr>
                <a:defRPr/>
              </a:pPr>
              <a:t>18.05.2022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D2D885-9B1C-4D46-B489-5E27A88D1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FA2B18-B33B-4606-9915-FEB18BF6E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736B9-5060-40D7-8A1E-22F42A2D635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72246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DD10902-30AC-49CB-9236-89F8E07C1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1F789-8486-4D37-B7E8-72694B0FEFCD}" type="datetimeFigureOut">
              <a:rPr lang="de-DE" altLang="de-DE"/>
              <a:pPr>
                <a:defRPr/>
              </a:pPr>
              <a:t>18.05.2022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7A4009-8523-4056-94F4-D68686B5F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1F7A30-D478-45E1-AA27-4ABB3C86E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7706B-1BCE-4D7C-8189-8CC7EC2E79A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641408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5A68992A-4460-4FB6-B4A9-5CA4081D9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204B9-3F33-418A-8529-F8E35AFFA5EA}" type="datetimeFigureOut">
              <a:rPr lang="de-DE" altLang="de-DE"/>
              <a:pPr>
                <a:defRPr/>
              </a:pPr>
              <a:t>18.05.2022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7A628FD-D009-460C-B8A8-198E2397C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F1BD13A-8F0C-4844-8E53-32B9FF954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83E67-4137-4B74-8DC6-9A99D28D847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692792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AC5634E-A3D1-425D-8EED-5FD91C2B7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42A07-17FB-4FA4-8DF5-0DE870ACA6F9}" type="datetimeFigureOut">
              <a:rPr lang="de-DE" altLang="de-DE"/>
              <a:pPr>
                <a:defRPr/>
              </a:pPr>
              <a:t>18.05.2022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868FBA58-E2CE-4EA1-8EC8-A6424B3A4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DA023702-A096-46C5-AB06-5C0D10E7D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4E162-13C4-4E25-B56D-0A7B72CED55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9493607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50D4FB4D-BBF5-4913-A874-195BB1EC4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CB749-F126-481F-A07D-7E1814D55C20}" type="datetimeFigureOut">
              <a:rPr lang="de-DE" altLang="de-DE"/>
              <a:pPr>
                <a:defRPr/>
              </a:pPr>
              <a:t>18.05.2022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38E631B-8DDF-490B-82D8-7ACFACF5E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B8545C96-A339-417C-B659-E25660FFA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F816C-A521-46D8-B944-3602C700C5D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56988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9137D9E-FAF4-4525-9EAF-B17DB19EA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2D4A871-70E2-44AA-99C2-30A3C2CC6AAD}" type="datetimeFigureOut">
              <a:rPr lang="de-DE" altLang="zh-CN"/>
              <a:pPr>
                <a:defRPr/>
              </a:pPr>
              <a:t>18.05.2022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BF843B-4B41-4772-8EA0-4D793D7C3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D300717-524D-4BFE-B591-FCC7B6469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3375060-5567-485E-87D1-70733CF4D86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45415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7FF2FC84-E26F-4934-9AF8-ECB7FEE50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6F45F-6F9E-478A-9158-9FDF3F3E355B}" type="datetimeFigureOut">
              <a:rPr lang="de-DE" altLang="de-DE"/>
              <a:pPr>
                <a:defRPr/>
              </a:pPr>
              <a:t>18.05.2022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4FFCFAD2-81A0-45D5-BB2B-317E6C840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9E42C989-496C-42A5-81ED-4DD6C9A8C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4EF67-25B6-46D9-A3F0-AC7192AF693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5579796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1E47F36-CC40-44D1-B673-AF98E8225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D93CD-74FA-4AAA-8A7B-41454C8F4647}" type="datetimeFigureOut">
              <a:rPr lang="de-DE" altLang="de-DE"/>
              <a:pPr>
                <a:defRPr/>
              </a:pPr>
              <a:t>18.05.2022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80E176D6-F8EE-4449-AE8D-CA622505D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DE033EC-F63A-493C-B10B-5479F86C9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095D7-AA69-4A16-8999-00F4469ACCB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4244806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B0A5B693-E9E7-41FB-AC5C-B8211A693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D057D-961B-4E62-BE5F-A315EBE537E2}" type="datetimeFigureOut">
              <a:rPr lang="de-DE" altLang="de-DE"/>
              <a:pPr>
                <a:defRPr/>
              </a:pPr>
              <a:t>18.05.2022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0615550-9191-4033-9963-8D8C43C39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00B00D9F-FEF0-48E3-AE4C-58917B160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4082E-EA4D-49AD-BC1F-A0BF12AF13F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058422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AAEB0E1-85F9-4913-B0B5-D078D9324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C4C42-1F0E-485B-BE3B-E5929D4E609E}" type="datetimeFigureOut">
              <a:rPr lang="de-DE" altLang="de-DE"/>
              <a:pPr>
                <a:defRPr/>
              </a:pPr>
              <a:t>18.05.2022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C066620-D78E-4ADC-9085-FE17163E7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6159B66-96E8-4551-90D1-855016F1C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BFA14-6F41-47A9-B4B2-B0F36C97B01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8950434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F436CE6-1D7E-4587-A7FF-A0BE4015A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27F68-C6AD-4999-B580-B5C74A54427A}" type="datetimeFigureOut">
              <a:rPr lang="de-DE" altLang="de-DE"/>
              <a:pPr>
                <a:defRPr/>
              </a:pPr>
              <a:t>18.05.2022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94421B-B816-4748-9A8B-DD612FD5F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3BEEF8C-8CC1-4616-BB57-A748AA62A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32DD1-3814-46DB-90A6-DEFEBD109D1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5712083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6A8649-DFBE-49CF-B031-BAB3B7934B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8790A34-7E64-4BC3-A1D6-9D72B10BDCE3}" type="datetimeFigureOut">
              <a:rPr lang="de-DE" altLang="zh-CN"/>
              <a:pPr>
                <a:defRPr/>
              </a:pPr>
              <a:t>18.05.2022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0633820-5114-41D3-B76E-09D0F110D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75E567-CE2A-4F6C-ACCD-0A64D8938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A57F8B9-22DC-4815-8B47-B019B9D3B1F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6844391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4B6670-2EFE-4B02-9A56-07EFF29DC3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9B25077-D570-4AF1-B60A-7160D9583C73}" type="datetimeFigureOut">
              <a:rPr lang="de-DE" altLang="zh-CN"/>
              <a:pPr>
                <a:defRPr/>
              </a:pPr>
              <a:t>18.05.2022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4D5540-0841-4B66-A90D-B63B3DCAC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1DA8498-7C2D-48AE-86E0-F6E4114E1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E8F7778-613E-4082-B7FC-395C3093386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8284286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250A18-15B6-45A0-B44C-24F3DCE4E0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C7F306A-9AF3-4B50-B9D9-12D1DA561C8F}" type="datetimeFigureOut">
              <a:rPr lang="de-DE" altLang="zh-CN"/>
              <a:pPr>
                <a:defRPr/>
              </a:pPr>
              <a:t>18.05.2022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41F64C-0A89-4BDF-BFB3-1AD927F74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A9E177-CC15-4110-8108-6AD904415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B44C0D7-63CB-48E9-A27C-6FA35A347BF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8965128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F21540C-EDC3-4341-A1AD-D253B8665B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87D6324-2348-4F11-95AB-D1BEA1F7A698}" type="datetimeFigureOut">
              <a:rPr lang="de-DE" altLang="zh-CN"/>
              <a:pPr>
                <a:defRPr/>
              </a:pPr>
              <a:t>18.05.2022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F903E74-5268-4041-9E7B-AE3862128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67F1D1F-5DD6-4E31-A645-4F136C25F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DA98457-7413-4E1D-8CA8-AE5E5BF1C5A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5475551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2C90DEFE-B718-479A-B230-9B8D77BA29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3798D5A-B2E1-4E23-A81B-A474509EDA15}" type="datetimeFigureOut">
              <a:rPr lang="de-DE" altLang="zh-CN"/>
              <a:pPr>
                <a:defRPr/>
              </a:pPr>
              <a:t>18.05.2022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ABE8544B-5619-47FA-9166-E75E665E2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4BB23225-3DD4-45D6-8C48-311B643CC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8B917B1-DE35-4B21-8649-91B77E2D8B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79505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83F188B-E7DA-42E7-A01A-8840D7AD6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1BCE7A6-37DB-4C0A-8EFE-F49E5EAC0E39}" type="datetimeFigureOut">
              <a:rPr lang="de-DE" altLang="zh-CN"/>
              <a:pPr>
                <a:defRPr/>
              </a:pPr>
              <a:t>18.05.2022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6EC6173-DC17-4B66-AB8D-2D8F3D1B8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63943B4-5429-48A2-9BDA-C9E36A690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DF47043-21B3-43E2-AB24-626D40388DB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3778558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BB4A20EB-ED36-48B3-B89D-6150847CA7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F483549-AE33-4E60-8C8F-1F019958B2C2}" type="datetimeFigureOut">
              <a:rPr lang="de-DE" altLang="zh-CN"/>
              <a:pPr>
                <a:defRPr/>
              </a:pPr>
              <a:t>18.05.2022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CA1B347-8C6D-4FB6-8A9D-F72DC5886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287A981-723C-49DE-8437-FD84FB1AD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71113EF-EA23-4C0C-8467-E0CE80F5F7C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9922472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6294FBDF-4FBD-4EBB-BB81-4600AD1E3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6ED5512-CC49-418C-8086-8B9B6BF9ED56}" type="datetimeFigureOut">
              <a:rPr lang="de-DE" altLang="zh-CN"/>
              <a:pPr>
                <a:defRPr/>
              </a:pPr>
              <a:t>18.05.2022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1A88FE8B-5859-41A1-A5F7-4CCC2468C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51591ED9-7DFD-4993-BEA4-6E2AE71E2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CEEE4A7-D83C-4B07-8D43-901C09C8B7D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2423153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AF22E58-DCBF-4815-A4EC-66791B0B2A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844F621-57BD-4880-AF5A-DB1F7F059F1C}" type="datetimeFigureOut">
              <a:rPr lang="de-DE" altLang="zh-CN"/>
              <a:pPr>
                <a:defRPr/>
              </a:pPr>
              <a:t>18.05.2022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2D944016-27D9-4C76-B5CB-6823B5836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890790F-0EE4-4934-8468-12F88654A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69E8039-4EA4-4F01-9038-6AE21102EE1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2885079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FE11043-D76E-425D-81CC-DF25708955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CDAD50C-2BE2-44F3-9DCA-73C9AAF74574}" type="datetimeFigureOut">
              <a:rPr lang="de-DE" altLang="zh-CN"/>
              <a:pPr>
                <a:defRPr/>
              </a:pPr>
              <a:t>18.05.2022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71AD4256-DAD4-4F72-8EF2-9FA3F5F85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BD0D3A9-44D0-431D-9D09-AFD7E9320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C701E78-D8E4-450E-A289-33774FB2DC4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2197350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F8B2B50-2F6E-42AC-A97E-93E5CD7BAF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458FDB9-6CD9-4EAB-BFCE-CFA16484AFF9}" type="datetimeFigureOut">
              <a:rPr lang="de-DE" altLang="zh-CN"/>
              <a:pPr>
                <a:defRPr/>
              </a:pPr>
              <a:t>18.05.2022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C85A568-0015-4721-B37B-D18FC6FF6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849AB49-A3F3-4822-BD74-C97A922C8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88EFCFF-1ED6-4CD1-AA42-823A91B3FAD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5986341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6331F4-6980-4D17-96B6-86E95533E6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81F884-4DE3-4FA3-A747-630D25F9FFFC}" type="datetimeFigureOut">
              <a:rPr lang="de-DE" altLang="zh-CN"/>
              <a:pPr>
                <a:defRPr/>
              </a:pPr>
              <a:t>18.05.2022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F32D228-2DC9-425E-9F28-6F855943C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88DF3C-6A90-4787-883C-03C7DB89B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98E8CCB-4BBC-460E-98C1-E1AAA472E00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37805225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6A4A2A-426A-4BA2-883B-CAEC4BEC1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9E610-E2D8-4B50-89FC-362E7FDAFBC2}" type="datetimeFigureOut">
              <a:rPr lang="de-DE" altLang="zh-CN"/>
              <a:pPr>
                <a:defRPr/>
              </a:pPr>
              <a:t>18.05.2022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18290C-01BA-4C6A-9461-91067E3E6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3B3112-9BA6-4B90-84A9-A17F80443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9441E-DBC4-4882-B66F-FD7964BD2543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4553324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4B071D-4A1B-4C5D-81C1-9C226E908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48630-A8F7-4D6B-8FA4-88A4F9A92D0B}" type="datetimeFigureOut">
              <a:rPr lang="de-DE" altLang="zh-CN"/>
              <a:pPr>
                <a:defRPr/>
              </a:pPr>
              <a:t>18.05.2022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1841C7-B3A6-4142-A51A-F32BCC7A9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1F6E70-A104-4154-95C0-1BC3025F8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49D161-2DF4-4B9B-BD32-8F5718F7F70C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3413886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568D843-4EAF-49C0-B3D8-18EE2DA50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A1E20-2209-4B72-9607-CE0E080423C3}" type="datetimeFigureOut">
              <a:rPr lang="de-DE" altLang="zh-CN"/>
              <a:pPr>
                <a:defRPr/>
              </a:pPr>
              <a:t>18.05.2022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17A25E4-40FB-4E6C-B062-0C7DB8B58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5D79C4-EF64-4693-8852-6EEB0C259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CBBC3-48BE-45CB-A6E8-BB3B019FA5BC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2694519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F8CBEE5-F434-4B62-898B-D5CA81D02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1A790-EA52-4776-A0B9-33F652DB902F}" type="datetimeFigureOut">
              <a:rPr lang="de-DE" altLang="zh-CN"/>
              <a:pPr>
                <a:defRPr/>
              </a:pPr>
              <a:t>18.05.2022</a:t>
            </a:fld>
            <a:endParaRPr lang="de-DE" altLang="zh-C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E95598B-89C7-42A6-AC7E-5541097B9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89A3327-2102-41B3-98B9-898D44D33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1406E0-D4C8-4A53-B64B-D36EF4C27DD5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08935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67D554B-F43A-487A-A7FF-8598F7567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6A60579-44AD-4CC7-BAAF-C96D8CAF3D17}" type="datetimeFigureOut">
              <a:rPr lang="de-DE" altLang="zh-CN"/>
              <a:pPr>
                <a:defRPr/>
              </a:pPr>
              <a:t>18.05.2022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1894C16E-AC26-4EB2-AE4B-DC9D9F88A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F1074154-1B22-4042-AA15-FE1C73CA5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3E030E5-B332-4F2A-9511-F2F9F9018CA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6973563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C114A5A-7B38-42B8-8546-AC646B53D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A335F-456D-47AF-8824-6E2B604A7104}" type="datetimeFigureOut">
              <a:rPr lang="de-DE" altLang="zh-CN"/>
              <a:pPr>
                <a:defRPr/>
              </a:pPr>
              <a:t>18.05.2022</a:t>
            </a:fld>
            <a:endParaRPr lang="de-DE" altLang="zh-C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F916BBE-ADE7-4ABF-89D4-C285EF5FE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D10C825-BAA7-46E4-82E7-F5AA2FC06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88DB9-688D-4201-A4C4-431F23B24242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6763994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4D705FE-94D5-452B-9A13-2C2C07143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1640E-FBB8-445A-B1A6-E40C66917877}" type="datetimeFigureOut">
              <a:rPr lang="de-DE" altLang="zh-CN"/>
              <a:pPr>
                <a:defRPr/>
              </a:pPr>
              <a:t>18.05.2022</a:t>
            </a:fld>
            <a:endParaRPr lang="de-DE" altLang="zh-C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17167FC-3234-4BBF-9598-9D4F587CF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BDF3069-7936-4D29-9E7D-303258AF0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4F1B0-4146-4B1B-A842-DE0C0B240D94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7717667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4466F5B-6438-486A-8B79-8F47FF913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49247-9626-4A49-B609-3B7B558F8466}" type="datetimeFigureOut">
              <a:rPr lang="de-DE" altLang="zh-CN"/>
              <a:pPr>
                <a:defRPr/>
              </a:pPr>
              <a:t>18.05.2022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EDC71E1-87BC-4E1B-BC0F-F1F3B5F8A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F56D3AC-C662-4716-A25D-63F71F2C8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BF6A48-EE88-4360-83CB-2968997B3065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3772477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8C04BE5-F082-4A4A-A7BA-9E0FF62A1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6EFA4-4803-4962-A360-CFA47E2255BA}" type="datetimeFigureOut">
              <a:rPr lang="de-DE" altLang="zh-CN"/>
              <a:pPr>
                <a:defRPr/>
              </a:pPr>
              <a:t>18.05.2022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018ADAF-5AC1-4D66-BA58-E03D575C0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3754483-F1A7-4986-9D8C-3C5F5247B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7AE73D-8FAD-4BE1-8F58-178A6EC96418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2841750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9A573E-C596-47FA-8385-DFC78BA8F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4881A-B1CA-4DBD-91AE-404AE5B0075E}" type="datetimeFigureOut">
              <a:rPr lang="de-DE" altLang="zh-CN"/>
              <a:pPr>
                <a:defRPr/>
              </a:pPr>
              <a:t>18.05.2022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AEEA1A-4955-4533-BA68-2DC51BF37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FE106F-0F94-44F3-92A5-C2028092A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33B10F-E691-41BD-B130-BFDBE1049AED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9745060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021C36-12BA-46A8-BCCF-70F5A1164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B6051-AFDF-4F01-A4E8-B8297F3679FD}" type="datetimeFigureOut">
              <a:rPr lang="de-DE" altLang="zh-CN"/>
              <a:pPr>
                <a:defRPr/>
              </a:pPr>
              <a:t>18.05.2022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21FA41-12E2-4AF5-9DDE-113F68E6C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12DFD8-D4B9-4042-987E-EE5FD5C87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04032B-0EF1-4F31-A984-C38E09E6E33F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1733100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3662925-541B-45F6-9709-843A8701D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A08A2-8087-49D4-B312-D63C1A47C32F}" type="datetimeFigureOut">
              <a:rPr lang="de-DE" altLang="de-DE"/>
              <a:pPr>
                <a:defRPr/>
              </a:pPr>
              <a:t>18.05.2022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D09A454-AE59-48A4-BC95-69A58692C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AA5837A-D8FE-440C-A58E-AB62773EA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FE501E-8997-474B-B755-CC1A79413378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58637264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F4AB261-E4F1-4571-ADCD-281F857F9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80FD5-AC6E-4FC8-8B66-04D98DCDAE22}" type="datetimeFigureOut">
              <a:rPr lang="de-DE" altLang="de-DE"/>
              <a:pPr>
                <a:defRPr/>
              </a:pPr>
              <a:t>18.05.2022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84BC5A5-381E-4282-84A0-4359B22DE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BCDFF6D-2D56-47B9-B6D5-5DE3290D8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B68EDA-59A4-4218-B70F-E50205F62B2B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2537453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729121F-0F72-47FA-BB0E-7D8C03FFB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CD015-0AAD-4F37-ACDD-A46B957775D7}" type="datetimeFigureOut">
              <a:rPr lang="de-DE" altLang="de-DE"/>
              <a:pPr>
                <a:defRPr/>
              </a:pPr>
              <a:t>18.05.2022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3BB09A9-86F6-4593-9CF5-3D383E765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BA2DCC8-07BC-4A4F-B2D4-4021BA121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D52842-113A-4553-BE65-B77274B172B6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5101560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4431EC33-887F-4EFB-BB8D-A2966B189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966C6-8340-4428-8D9F-99C6AF908896}" type="datetimeFigureOut">
              <a:rPr lang="de-DE" altLang="de-DE"/>
              <a:pPr>
                <a:defRPr/>
              </a:pPr>
              <a:t>18.05.2022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836B3FBA-75C1-46A7-B865-8C21C1EE2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9C27BCF-4E6D-44DA-ABAD-7D78355FC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699CA0-C701-45E5-8DBC-6BB9EA6FD11F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68317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7EB130CD-BC12-435A-995E-C5EB22E7E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4291217-0958-418D-9CC8-125862209724}" type="datetimeFigureOut">
              <a:rPr lang="de-DE" altLang="zh-CN"/>
              <a:pPr>
                <a:defRPr/>
              </a:pPr>
              <a:t>18.05.2022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DA625452-13BE-42D6-A07B-8F119778E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97ED0A99-2DE5-4323-B40F-7085C3A95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DC9148-DC84-404E-B41F-2B61B13452E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3680528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B6998241-777C-4E5E-A31E-B2749A1E5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B16DF-4128-4BE3-950C-2E33EFB6F819}" type="datetimeFigureOut">
              <a:rPr lang="de-DE" altLang="de-DE"/>
              <a:pPr>
                <a:defRPr/>
              </a:pPr>
              <a:t>18.05.2022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E554B4E9-5051-4109-95E6-8E04AB5EF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DF4C8A03-51CD-4EB5-85BA-44CD057D4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C13615-B48B-4645-9DE5-C0BD10BDF9A5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5088879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080CD897-CC0F-42CC-A963-E71833B97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C3C95-673C-44AB-AAAE-93D6FAAB5790}" type="datetimeFigureOut">
              <a:rPr lang="de-DE" altLang="de-DE"/>
              <a:pPr>
                <a:defRPr/>
              </a:pPr>
              <a:t>18.05.2022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19B3E429-9869-4D86-9408-D4D9F0611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EB2A17A7-D6B8-43B5-9110-C36B9F65C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5AAD3E-695D-4CC3-B2B8-BBBE8E983031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4388613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E48A2261-2070-4786-9789-E0384F40E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1A10B-5FC1-4118-A926-0A8C8099C906}" type="datetimeFigureOut">
              <a:rPr lang="de-DE" altLang="de-DE"/>
              <a:pPr>
                <a:defRPr/>
              </a:pPr>
              <a:t>18.05.2022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8BA8921F-FEE0-4ACB-A7C8-7124A79B8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0449AB87-4EC2-443F-AC91-2FFE4CC63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8DD2FC-D39B-4999-8DA2-CA10DBBD204A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05843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2B9681D1-3541-4B13-8600-509E15B76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35F63-FB8C-47DE-AB28-028472EEB3BB}" type="datetimeFigureOut">
              <a:rPr lang="de-DE" altLang="de-DE"/>
              <a:pPr>
                <a:defRPr/>
              </a:pPr>
              <a:t>18.05.2022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C961637F-C0B5-4195-987E-2E31F2EB0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8AA0706-5C90-490D-A860-67DC4175C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53F311-7275-4E12-A0C4-AC89FA8395E5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0836250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C39AD3A-DF4B-4326-B697-FF9DD3564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9C7C1-6C71-462F-9840-1F014347FB78}" type="datetimeFigureOut">
              <a:rPr lang="de-DE" altLang="de-DE"/>
              <a:pPr>
                <a:defRPr/>
              </a:pPr>
              <a:t>18.05.2022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8593034F-65D3-4C29-B807-FF234993E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93907C2-6F98-46C0-93A0-339E44EE7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94827E-31BF-436C-856E-53B920242316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43483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15368F-149E-457B-8568-C07964AD0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2B1E2-7CAE-4805-AC21-A536E694D983}" type="datetimeFigureOut">
              <a:rPr lang="de-DE" altLang="de-DE"/>
              <a:pPr>
                <a:defRPr/>
              </a:pPr>
              <a:t>18.05.2022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82FB17A-3498-45E8-8167-1820E98E6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0FE5666-3A6B-4E17-963F-2230956D2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EC19B3-B4DD-4471-85C0-2762B972C4AE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3553940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11B1107-34B0-4F3F-A404-9A114BFE3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48CC7-627B-4E94-BBD7-7D634D647A7C}" type="datetimeFigureOut">
              <a:rPr lang="de-DE" altLang="de-DE"/>
              <a:pPr>
                <a:defRPr/>
              </a:pPr>
              <a:t>18.05.2022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1479D7-D56C-4E61-9907-85AB92F1D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AA64FD-ACEF-43E6-B876-448F2205A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25EB4-B1E1-4D85-8163-96AC674A8E22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8256867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A5312E1-9C5D-D58C-1DF7-98CE6D146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E0E1B6-DCCB-474F-A9E6-9140C709B661}" type="datetimeFigureOut">
              <a:rPr lang="de-DE" altLang="zh-CN"/>
              <a:pPr/>
              <a:t>18.05.2022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3926480-8679-1AAF-1852-E4B687ED7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22F9CD9-249E-83E8-9C1E-953EC6D69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534E8A-8370-4046-8152-E70F738A793D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6286390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D0D7F70-B3A1-3603-100C-327E6ED7C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6256F4-6D59-4FAE-85F7-1D56C708BEE0}" type="datetimeFigureOut">
              <a:rPr lang="de-DE" altLang="zh-CN"/>
              <a:pPr/>
              <a:t>18.05.2022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D69AC1-68AE-C085-E5B9-259ED7241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6CBC89F-1522-583D-A4A4-30486A798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FDF0BE-EE91-44CD-AFF7-00D95CC21126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795372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A2D0E75-3B35-E416-79A6-A2FD99C7F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973B4A-2D06-4CF0-A031-84A2B16B4E9E}" type="datetimeFigureOut">
              <a:rPr lang="de-DE" altLang="zh-CN"/>
              <a:pPr/>
              <a:t>18.05.2022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F110A44-E68C-63FF-5965-091A0FF44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26F548E-7756-8B0F-7BCA-A0DCB542F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EC7119-D554-4C1D-AF3C-DEC060F17A09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66488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4932B88A-3DB1-4B44-AB62-E0D61909D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58E748C-4F48-4E00-A7A9-58AF1153B04C}" type="datetimeFigureOut">
              <a:rPr lang="de-DE" altLang="zh-CN"/>
              <a:pPr>
                <a:defRPr/>
              </a:pPr>
              <a:t>18.05.2022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C5B6CD73-A1F9-4EB4-906C-C08F041A4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CC6B4983-7E09-4787-BF14-37F08DE05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5D4618-FCB1-4946-9772-8BB1B2E70C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5222021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5E82621-3E5B-799F-F93D-4D2A8B967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CFFF94-3892-4164-9696-C2122DB482FE}" type="datetimeFigureOut">
              <a:rPr lang="de-DE" altLang="zh-CN"/>
              <a:pPr/>
              <a:t>18.05.2022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6C9DA3A2-0EBB-DD68-672F-24411B304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6450FA4F-8766-AAA5-69B7-90B18C1AC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8523A6-754C-4608-AAC6-22529338C61D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2451873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C56D2250-B009-B647-333E-74EABCB26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85977D-EB4E-4EF8-AA62-FF32431F415B}" type="datetimeFigureOut">
              <a:rPr lang="de-DE" altLang="zh-CN"/>
              <a:pPr/>
              <a:t>18.05.2022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4DE5AFB7-C327-1FD2-284A-BBBCE6BB9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C8D0003B-027F-1BA7-B9CB-01839DCA6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B40B91-2A8C-4E9B-9555-189C77DEEEB9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52480404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95095838-DDD8-32C6-22F2-C38B6B576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6D8C9A-CADE-490B-A6AC-720DEF127473}" type="datetimeFigureOut">
              <a:rPr lang="de-DE" altLang="zh-CN"/>
              <a:pPr/>
              <a:t>18.05.2022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DAFC111B-9B85-38F0-4DEA-84E835ADC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1D73D8CA-FC94-7BB2-412F-460D31566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BB9A8E-BBC5-4D7D-AFB6-D8D28A116DA8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9846331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D07FA958-8759-BB86-8BDF-ADB6C3256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2E1454-C57B-4921-BB3E-2785D9B6CDED}" type="datetimeFigureOut">
              <a:rPr lang="de-DE" altLang="zh-CN"/>
              <a:pPr/>
              <a:t>18.05.2022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EB47B311-FADB-29E8-1245-9433AB6C8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922A0E20-D08A-D14A-567C-6F8D158D0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DB3E83-C0A1-4405-8C67-62C669A62D62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1367686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313D858-544F-40FD-EB51-4DBD83050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A28891-8898-4E39-B6E7-299FE577FCDF}" type="datetimeFigureOut">
              <a:rPr lang="de-DE" altLang="zh-CN"/>
              <a:pPr/>
              <a:t>18.05.2022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8F0A57D9-E4D6-1DD7-7AB2-4C7AF5F1C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66382DF-6CED-299E-A7EF-D4ED47EA6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73D663-5938-4DC2-B0A1-951FA35D5B46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8554246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445D8DF-5F38-2D62-FBAA-B5CBA420F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9E5F5F-C776-4A99-8764-067321DFD223}" type="datetimeFigureOut">
              <a:rPr lang="de-DE" altLang="zh-CN"/>
              <a:pPr/>
              <a:t>18.05.2022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7E2A5440-477D-83CD-3B11-2D8D2ACEE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4C91D4C-8A29-3FF6-FB73-766664920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1F60AF-400D-4390-A7B2-44EE948087A0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213820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6300C4B-CB97-7F1A-BA09-ED5745CBE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D57213-BAA6-4B1E-B614-EA8B1821ADED}" type="datetimeFigureOut">
              <a:rPr lang="de-DE" altLang="zh-CN"/>
              <a:pPr/>
              <a:t>18.05.2022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0B6D875-4A4A-A7C4-F756-F065BF86F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5E232C7-6C06-DE8C-2E23-161DE4E00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A22AF-2D28-44C0-A06C-CE88B6DA556E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4563204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BC9A500-4FDF-C0DC-6517-40EBD626B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674E33-DC32-4916-A1D4-B0599A4EF437}" type="datetimeFigureOut">
              <a:rPr lang="de-DE" altLang="zh-CN"/>
              <a:pPr/>
              <a:t>18.05.2022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B25DC62-6EB3-9A61-C697-0E58C364B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89DF2D9-3F45-B8E3-5D22-6B677C5A9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2E29CC-4D45-43D4-B2C8-A59592EF7628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5780708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2pPr>
            <a:lvl3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3pPr>
            <a:lvl4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4pPr>
            <a:lvl5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F9554-7A10-46C5-2D46-5799CFC13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BF2BA-B3AD-4E01-9407-CD2946477C48}" type="datetimeFigureOut">
              <a:rPr lang="de-DE" altLang="zh-CN"/>
              <a:pPr>
                <a:defRPr/>
              </a:pPr>
              <a:t>18.05.2022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5754DD-3836-16EC-5FC4-6C38F8D96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51B22A-A133-7D55-3985-01A6919DF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39F317-0C4D-4F0B-A719-7CA825120DF0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6787161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272F16-F91D-880C-4BEC-D08818E30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00BF8-6971-4D8C-929C-7B69142EAF76}" type="datetimeFigureOut">
              <a:rPr lang="de-DE" altLang="zh-CN"/>
              <a:pPr>
                <a:defRPr/>
              </a:pPr>
              <a:t>18.05.2022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857E1-E92B-9685-BE16-48B13F323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D87665-9971-B3BF-05F1-5E1070627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3B8D0-A5FB-44AE-AFDC-D8DD1BACF162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43092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9ABFA05-401E-45F3-AF7A-48DB8910C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AD762B1-74C3-4A4B-B02D-AD218B7F0B11}" type="datetimeFigureOut">
              <a:rPr lang="de-DE" altLang="zh-CN"/>
              <a:pPr>
                <a:defRPr/>
              </a:pPr>
              <a:t>18.05.2022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677B3C9-1868-4627-9105-56E7853E1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9594980-34E4-4DFD-A331-10E94E3C6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A0FB084-410C-4E7B-AA03-0D8750477E3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9388354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A713C23-44E1-2CAC-511B-9256D973C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556CF-FD48-464C-B6C0-CBD5CA33AC67}" type="datetimeFigureOut">
              <a:rPr lang="de-DE" altLang="zh-CN"/>
              <a:pPr>
                <a:defRPr/>
              </a:pPr>
              <a:t>18.05.2022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A0CEC13-770E-3881-9573-43B55B61F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3B183CB-D7A2-51C0-F374-4F99C5ACF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C26D61-F609-45A8-9F9C-449EE4CD3505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4074669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8911E91-D29C-A5D8-BBE3-84B9B598D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3A4CF-DDAD-40E1-848D-6E02BFDF915D}" type="datetimeFigureOut">
              <a:rPr lang="de-DE" altLang="zh-CN"/>
              <a:pPr>
                <a:defRPr/>
              </a:pPr>
              <a:t>18.05.2022</a:t>
            </a:fld>
            <a:endParaRPr lang="de-DE" altLang="zh-C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65668F7-08D4-7676-90B3-90ED3D00E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1858C56-A6C3-F80A-7821-B1D6131E3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DA0334-4E69-49A9-AAC9-CEFDE0CA9CCD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38262853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04110FA-2133-A122-A7BD-F6D74FA37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DF6B0-33FC-4662-9886-51E284E31EA4}" type="datetimeFigureOut">
              <a:rPr lang="de-DE" altLang="zh-CN"/>
              <a:pPr>
                <a:defRPr/>
              </a:pPr>
              <a:t>18.05.2022</a:t>
            </a:fld>
            <a:endParaRPr lang="de-DE" altLang="zh-C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7854B29-4E54-5462-8B71-BB75BB836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376DD96-31C0-5388-4AA8-B53D88173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A97EB3-12FA-4D73-AE0C-8314B2499873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64547843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58B89DB-662F-2D08-8B84-EB1917D56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6DAED-451E-46EB-B094-99233C5D9208}" type="datetimeFigureOut">
              <a:rPr lang="de-DE" altLang="zh-CN"/>
              <a:pPr>
                <a:defRPr/>
              </a:pPr>
              <a:t>18.05.2022</a:t>
            </a:fld>
            <a:endParaRPr lang="de-DE" altLang="zh-C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FB978DC-2435-5916-FE63-A6DADF86C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D1E30A8-78AD-675A-6988-5BBCF66C8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35B34C-F222-4F64-976D-45DE0EF82A29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86669635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8650438-87DE-92A2-1C4B-A7183632C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36BB9-761B-41E9-B165-7A128EA93A8F}" type="datetimeFigureOut">
              <a:rPr lang="de-DE" altLang="zh-CN"/>
              <a:pPr>
                <a:defRPr/>
              </a:pPr>
              <a:t>18.05.2022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7E503CC-7F8A-D836-2FEB-87CF47644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50A1D15-0F52-76E8-2074-FBD1BDBF8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A7AA46-75CC-4D4E-ACF3-4817B5987F79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2825151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BA4C333-DF99-8ACA-6E17-A733F56E3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3AAC6-D051-4D00-8AF4-95110455D394}" type="datetimeFigureOut">
              <a:rPr lang="de-DE" altLang="zh-CN"/>
              <a:pPr>
                <a:defRPr/>
              </a:pPr>
              <a:t>18.05.2022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2238FF8-99EF-1FD0-9F5E-8B32362C1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34CAB01-52EE-D145-1D90-6C59D0A84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C4E0EC-07C5-48AD-9036-153933B4304C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5913074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156F6E-A6DF-609D-E0EF-BE7BB0DF2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FEB4F-632E-4477-8556-A5E3005E3CC0}" type="datetimeFigureOut">
              <a:rPr lang="de-DE" altLang="zh-CN"/>
              <a:pPr>
                <a:defRPr/>
              </a:pPr>
              <a:t>18.05.2022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B1CB62-FE49-36B3-1C55-50862453F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11E817-CEA7-006A-843B-3E5740128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738B89-1219-4E01-86A8-6FCECD9F4C35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6982796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F8A600-66DA-0F8F-CB64-D0BB67D44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92CCD-0A59-4DDD-A4E0-0908A8146FEA}" type="datetimeFigureOut">
              <a:rPr lang="de-DE" altLang="zh-CN"/>
              <a:pPr>
                <a:defRPr/>
              </a:pPr>
              <a:t>18.05.2022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E2B376-4C3A-73E5-744C-2EB509077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5B26BE-9032-7C17-0D5F-F66C48C84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F6A877-2083-4524-AC5D-2759A38DF0B6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12609032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2pPr>
            <a:lvl3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3pPr>
            <a:lvl4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4pPr>
            <a:lvl5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24996F-54BA-9E0E-7BAE-E8606B3CE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2F2E0-B477-434D-95A7-C16B2F5FEA2E}" type="datetimeFigureOut">
              <a:rPr lang="de-DE" altLang="zh-CN"/>
              <a:pPr>
                <a:defRPr/>
              </a:pPr>
              <a:t>18.05.2022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1A7010-4C78-CD33-DB06-A4D998DA2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A802B-99D4-BDC4-5C59-BC85BD3EA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5D74C-3261-476D-BD33-31C33C31AF8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106342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0B3148-F11D-8585-58C3-ED9F9BAC6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D5758-2F9A-45A5-96A5-E04989AB8C5B}" type="datetimeFigureOut">
              <a:rPr lang="de-DE" altLang="zh-CN"/>
              <a:pPr>
                <a:defRPr/>
              </a:pPr>
              <a:t>18.05.2022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0F5ABE-7199-09DD-1B80-43BE4919D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5BEBED-EA37-450C-425B-07DFB1E84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177DE-C920-4C27-A869-75FC2EC5632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672730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928FC5E-EA78-4A4A-BA6E-4572F789A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DD3AEED-2298-4CC3-8611-6F3FE2088DBE}" type="datetimeFigureOut">
              <a:rPr lang="de-DE" altLang="zh-CN"/>
              <a:pPr>
                <a:defRPr/>
              </a:pPr>
              <a:t>18.05.2022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A128549E-7266-42B5-9161-3188077D2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2BF7B08-1031-49A6-8B4B-EF1867896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7DE8FE5-1387-4E5A-BDD4-3DF604E9EA7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3373713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EAC9907-916E-6ECD-FE85-B6CECBE1E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6E67E-5396-4E48-B96A-796D98FED4FC}" type="datetimeFigureOut">
              <a:rPr lang="de-DE" altLang="zh-CN"/>
              <a:pPr>
                <a:defRPr/>
              </a:pPr>
              <a:t>18.05.2022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19C2928-5B61-4DD7-579E-8C3648623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7BC73FC-AAB4-B1E4-03DA-3FE8D8E91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E321B-81F3-4508-BECA-1870AD7B648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8581830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EAACC09-E606-F0A3-02FF-F6956F3C8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0BC89-ACC6-4A54-B0EE-55CFA3506AA6}" type="datetimeFigureOut">
              <a:rPr lang="de-DE" altLang="zh-CN"/>
              <a:pPr>
                <a:defRPr/>
              </a:pPr>
              <a:t>18.05.2022</a:t>
            </a:fld>
            <a:endParaRPr lang="de-DE" altLang="zh-C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0DDCA06-30B3-A95C-DEB5-B79FBB35B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BA66699-367A-9316-C7FC-5DA027A5A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23E0B-C063-493F-BB97-2B81E8C8C89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61756154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D610C59-DEBD-37E7-864C-84EB7BC0E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39753-87FF-4834-B5EF-4BD867B61B4B}" type="datetimeFigureOut">
              <a:rPr lang="de-DE" altLang="zh-CN"/>
              <a:pPr>
                <a:defRPr/>
              </a:pPr>
              <a:t>18.05.2022</a:t>
            </a:fld>
            <a:endParaRPr lang="de-DE" altLang="zh-C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3761A66-B81C-FCDF-EBBC-47863ADB6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2316CC1-9E59-2716-8C94-B84FBB8CD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56DF8-84C3-41D2-AA09-5178B1B5AEB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84330592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99FFD7C-34EB-1C9A-0A2D-20876AC7E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D2119-7FD7-4FA6-927D-8DBD080272FB}" type="datetimeFigureOut">
              <a:rPr lang="de-DE" altLang="zh-CN"/>
              <a:pPr>
                <a:defRPr/>
              </a:pPr>
              <a:t>18.05.2022</a:t>
            </a:fld>
            <a:endParaRPr lang="de-DE" altLang="zh-C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F30C67A-65E4-C630-BDEA-CE5EFC4F0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ACDB0EB-53D0-C08C-CFE9-F0C9661ED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F3623-27EF-414B-9F49-328521D408B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72018878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66746EB-8168-31C5-13E8-610786E1E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8D9D6-D633-4011-9749-5EB1503D908A}" type="datetimeFigureOut">
              <a:rPr lang="de-DE" altLang="zh-CN"/>
              <a:pPr>
                <a:defRPr/>
              </a:pPr>
              <a:t>18.05.2022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341B69B-D81A-5A19-C511-3D6EF39EE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2E703E3-FAAB-5A48-D680-97F59327E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58272-3276-42FF-ABD4-A320E4EF245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38720357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CED1F7B-31F0-2176-BA1E-AC1EC59A4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E5CAA-DE1D-436B-80EB-A9B012FDE986}" type="datetimeFigureOut">
              <a:rPr lang="de-DE" altLang="zh-CN"/>
              <a:pPr>
                <a:defRPr/>
              </a:pPr>
              <a:t>18.05.2022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AAD06D9-C554-B752-0C77-5020A1E1E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80DCAC3-6BA8-734F-48B4-1B2630068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3A2D6-911D-408E-905F-C45072A08A6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02676971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018964-D36F-5447-B8F9-8F81F3623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4EAAB-4567-4A26-BB0E-59575FCF20BA}" type="datetimeFigureOut">
              <a:rPr lang="de-DE" altLang="zh-CN"/>
              <a:pPr>
                <a:defRPr/>
              </a:pPr>
              <a:t>18.05.2022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9EBB66-F6DF-0D12-71D4-77DDC3B34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49C344-C3CC-514F-4A36-ECBFB7298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C23EC-70C3-4719-9D31-255EEE8FCD6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2601498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30DE2F-C831-29DE-81DF-6EC43EB2E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8FA2F-F064-4F0E-A4C8-5357CF9FE59E}" type="datetimeFigureOut">
              <a:rPr lang="de-DE" altLang="zh-CN"/>
              <a:pPr>
                <a:defRPr/>
              </a:pPr>
              <a:t>18.05.2022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5EC159-AA9A-8D91-1375-F9BA9BFC0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EC6A6E-B08D-54CF-2032-71D9A16BB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8D5A1-D573-44AA-8676-78C59F3622F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79183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theme" Target="../theme/theme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5.xml"/><Relationship Id="rId3" Type="http://schemas.openxmlformats.org/officeDocument/2006/relationships/slideLayout" Target="../slideLayouts/slideLayout90.xml"/><Relationship Id="rId7" Type="http://schemas.openxmlformats.org/officeDocument/2006/relationships/slideLayout" Target="../slideLayouts/slideLayout94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89.xml"/><Relationship Id="rId1" Type="http://schemas.openxmlformats.org/officeDocument/2006/relationships/slideLayout" Target="../slideLayouts/slideLayout88.xml"/><Relationship Id="rId6" Type="http://schemas.openxmlformats.org/officeDocument/2006/relationships/slideLayout" Target="../slideLayouts/slideLayout93.xml"/><Relationship Id="rId11" Type="http://schemas.openxmlformats.org/officeDocument/2006/relationships/theme" Target="../theme/theme9.xml"/><Relationship Id="rId5" Type="http://schemas.openxmlformats.org/officeDocument/2006/relationships/slideLayout" Target="../slideLayouts/slideLayout92.xml"/><Relationship Id="rId10" Type="http://schemas.openxmlformats.org/officeDocument/2006/relationships/slideLayout" Target="../slideLayouts/slideLayout97.xml"/><Relationship Id="rId4" Type="http://schemas.openxmlformats.org/officeDocument/2006/relationships/slideLayout" Target="../slideLayouts/slideLayout91.xml"/><Relationship Id="rId9" Type="http://schemas.openxmlformats.org/officeDocument/2006/relationships/slideLayout" Target="../slideLayouts/slideLayout9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>
            <a:extLst>
              <a:ext uri="{FF2B5EF4-FFF2-40B4-BE49-F238E27FC236}">
                <a16:creationId xmlns:a16="http://schemas.microsoft.com/office/drawing/2014/main" id="{F120774B-6873-4B99-B121-99F0C58DC7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7171" name="Textplatzhalter 2">
            <a:extLst>
              <a:ext uri="{FF2B5EF4-FFF2-40B4-BE49-F238E27FC236}">
                <a16:creationId xmlns:a16="http://schemas.microsoft.com/office/drawing/2014/main" id="{67A9F993-2393-4DCC-822C-3830156C4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09D5298-1208-44DA-8A52-EA8435AB79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67E3ADB-6D64-48A2-A83F-1CBE8CF8C5B1}" type="datetimeFigureOut">
              <a:rPr lang="de-DE" altLang="zh-CN"/>
              <a:pPr>
                <a:defRPr/>
              </a:pPr>
              <a:t>18.05.2022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BDE445F-A5E8-4F28-B1C7-90E79B95F9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BF4D51-224A-4344-9065-8CB1C8E04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D592643-58D5-4FF1-8724-40F70D71EFF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74" r:id="rId1"/>
    <p:sldLayoutId id="2147505375" r:id="rId2"/>
    <p:sldLayoutId id="2147505376" r:id="rId3"/>
    <p:sldLayoutId id="2147505377" r:id="rId4"/>
    <p:sldLayoutId id="2147505378" r:id="rId5"/>
    <p:sldLayoutId id="2147505379" r:id="rId6"/>
    <p:sldLayoutId id="2147505380" r:id="rId7"/>
    <p:sldLayoutId id="2147505381" r:id="rId8"/>
    <p:sldLayoutId id="2147505382" r:id="rId9"/>
    <p:sldLayoutId id="2147505383" r:id="rId10"/>
    <p:sldLayoutId id="214750538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D8E470B3-9FAE-426C-975E-001E67387AD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1267" name="Grafik 11">
            <a:extLst>
              <a:ext uri="{FF2B5EF4-FFF2-40B4-BE49-F238E27FC236}">
                <a16:creationId xmlns:a16="http://schemas.microsoft.com/office/drawing/2014/main" id="{DC7A8210-45DF-432D-A2EA-37D19049DD17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itelplatzhalter 1">
            <a:extLst>
              <a:ext uri="{FF2B5EF4-FFF2-40B4-BE49-F238E27FC236}">
                <a16:creationId xmlns:a16="http://schemas.microsoft.com/office/drawing/2014/main" id="{51ACA2F4-8795-4CAE-9CEE-9A548396B79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1269" name="Textplatzhalter 2">
            <a:extLst>
              <a:ext uri="{FF2B5EF4-FFF2-40B4-BE49-F238E27FC236}">
                <a16:creationId xmlns:a16="http://schemas.microsoft.com/office/drawing/2014/main" id="{0E634D1C-3770-4E68-A94E-5946BF3B4FE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5342A8A-6E7C-40FF-8DEB-C4E9C2878E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228CF6A-93DD-4274-923C-3D8BA2CB2B32}" type="datetimeFigureOut">
              <a:rPr lang="de-DE" altLang="de-DE"/>
              <a:pPr>
                <a:defRPr/>
              </a:pPr>
              <a:t>18.05.2022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1F307B-CB73-4336-AA1C-600377B833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697441-520C-4F4E-9001-D0BB405258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DA84C14-48A5-4F6C-B1DD-EB95B23B4B0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33" r:id="rId1"/>
    <p:sldLayoutId id="2147505234" r:id="rId2"/>
    <p:sldLayoutId id="2147505235" r:id="rId3"/>
    <p:sldLayoutId id="2147505236" r:id="rId4"/>
    <p:sldLayoutId id="2147505237" r:id="rId5"/>
    <p:sldLayoutId id="2147505238" r:id="rId6"/>
    <p:sldLayoutId id="2147505239" r:id="rId7"/>
    <p:sldLayoutId id="2147505240" r:id="rId8"/>
    <p:sldLayoutId id="2147505241" r:id="rId9"/>
    <p:sldLayoutId id="2147505242" r:id="rId10"/>
    <p:sldLayoutId id="2147505243" r:id="rId11"/>
    <p:sldLayoutId id="2147505498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F1E55959-2634-40DD-85CA-73C96F11CD2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9459" name="Grafik 11">
            <a:extLst>
              <a:ext uri="{FF2B5EF4-FFF2-40B4-BE49-F238E27FC236}">
                <a16:creationId xmlns:a16="http://schemas.microsoft.com/office/drawing/2014/main" id="{F5E2D1FF-AF58-43D0-96A9-0FBBEE5B00D1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itelplatzhalter 1">
            <a:extLst>
              <a:ext uri="{FF2B5EF4-FFF2-40B4-BE49-F238E27FC236}">
                <a16:creationId xmlns:a16="http://schemas.microsoft.com/office/drawing/2014/main" id="{99F043C7-799E-43AB-8A2C-68384F19260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9461" name="Textplatzhalter 2">
            <a:extLst>
              <a:ext uri="{FF2B5EF4-FFF2-40B4-BE49-F238E27FC236}">
                <a16:creationId xmlns:a16="http://schemas.microsoft.com/office/drawing/2014/main" id="{119B443B-07BE-495C-87D4-CE4668EFEA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44A5AB-6C1A-4164-92DC-762CB8726D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4156ACB-3DC0-468B-8BDC-FA47F581A6F1}" type="datetimeFigureOut">
              <a:rPr lang="de-DE" altLang="de-DE"/>
              <a:pPr>
                <a:defRPr/>
              </a:pPr>
              <a:t>18.05.2022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1D2FC9B-0B65-40E0-86CC-1C9DA34A11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FAB60CD-219B-4249-B957-5E3D763C71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99BB111-4B30-455E-BBB8-E4D3CDDB6E7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98" r:id="rId1"/>
    <p:sldLayoutId id="2147505299" r:id="rId2"/>
    <p:sldLayoutId id="2147505300" r:id="rId3"/>
    <p:sldLayoutId id="2147505301" r:id="rId4"/>
    <p:sldLayoutId id="2147505302" r:id="rId5"/>
    <p:sldLayoutId id="2147505303" r:id="rId6"/>
    <p:sldLayoutId id="2147505304" r:id="rId7"/>
    <p:sldLayoutId id="2147505305" r:id="rId8"/>
    <p:sldLayoutId id="2147505306" r:id="rId9"/>
    <p:sldLayoutId id="2147505307" r:id="rId10"/>
    <p:sldLayoutId id="214750530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2CA74DDA-51F9-4E6B-BA3D-2D3697554B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21507" name="Grafik 7">
            <a:extLst>
              <a:ext uri="{FF2B5EF4-FFF2-40B4-BE49-F238E27FC236}">
                <a16:creationId xmlns:a16="http://schemas.microsoft.com/office/drawing/2014/main" id="{E761C253-B54E-442B-9C03-D5F2AACE9D1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430" r:id="rId1"/>
    <p:sldLayoutId id="2147505431" r:id="rId2"/>
    <p:sldLayoutId id="2147505432" r:id="rId3"/>
    <p:sldLayoutId id="2147505433" r:id="rId4"/>
    <p:sldLayoutId id="2147505434" r:id="rId5"/>
    <p:sldLayoutId id="2147505435" r:id="rId6"/>
    <p:sldLayoutId id="2147505436" r:id="rId7"/>
    <p:sldLayoutId id="2147505437" r:id="rId8"/>
    <p:sldLayoutId id="2147505438" r:id="rId9"/>
    <p:sldLayoutId id="2147505439" r:id="rId10"/>
    <p:sldLayoutId id="214750544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Grafik 7">
            <a:extLst>
              <a:ext uri="{FF2B5EF4-FFF2-40B4-BE49-F238E27FC236}">
                <a16:creationId xmlns:a16="http://schemas.microsoft.com/office/drawing/2014/main" id="{37577792-8B4C-4B8D-99D9-8E46FAC11195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itle Placeholder 1">
            <a:extLst>
              <a:ext uri="{FF2B5EF4-FFF2-40B4-BE49-F238E27FC236}">
                <a16:creationId xmlns:a16="http://schemas.microsoft.com/office/drawing/2014/main" id="{1E400CF0-6DB0-4F58-BE37-3F7998073D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365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Mastertitelformat bearbeiten</a:t>
            </a:r>
            <a:endParaRPr lang="en-US" altLang="zh-CN"/>
          </a:p>
        </p:txBody>
      </p:sp>
      <p:sp>
        <p:nvSpPr>
          <p:cNvPr id="19460" name="Text Placeholder 2">
            <a:extLst>
              <a:ext uri="{FF2B5EF4-FFF2-40B4-BE49-F238E27FC236}">
                <a16:creationId xmlns:a16="http://schemas.microsoft.com/office/drawing/2014/main" id="{8D23CDB3-48A0-4724-891C-63DA4C4CE8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9B2A01-9228-4614-BA66-D0C9C3E8C0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5D23B3F-EEE6-42C7-BB6B-349D90B7F467}" type="datetimeFigureOut">
              <a:rPr lang="de-DE" altLang="zh-CN"/>
              <a:pPr>
                <a:defRPr/>
              </a:pPr>
              <a:t>18.05.2022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A600DF-009D-466D-81EA-3FC1A824EE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75920B-75A1-4F60-9A8B-F472733684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27046B6-9A8A-4E0C-875A-8729571CB890}" type="slidenum">
              <a:rPr lang="de-DE" altLang="zh-CN"/>
              <a:pPr/>
              <a:t>‹Nr.›</a:t>
            </a:fld>
            <a:endParaRPr lang="de-DE" altLang="zh-CN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6B67609A-2C71-4421-A38E-05C5B83AF79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</p:spPr>
        <p:txBody>
          <a:bodyPr/>
          <a:lstStyle/>
          <a:p>
            <a:pPr eaLnBrk="1" hangingPunct="1">
              <a:defRPr/>
            </a:pPr>
            <a:endParaRPr lang="de-DE" dirty="0">
              <a:ln>
                <a:solidFill>
                  <a:srgbClr val="00B0F0"/>
                </a:solidFill>
              </a:ln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276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05442" r:id="rId1"/>
    <p:sldLayoutId id="2147505443" r:id="rId2"/>
    <p:sldLayoutId id="2147505444" r:id="rId3"/>
    <p:sldLayoutId id="2147505445" r:id="rId4"/>
    <p:sldLayoutId id="2147505446" r:id="rId5"/>
    <p:sldLayoutId id="2147505447" r:id="rId6"/>
    <p:sldLayoutId id="2147505448" r:id="rId7"/>
    <p:sldLayoutId id="2147505449" r:id="rId8"/>
    <p:sldLayoutId id="2147505450" r:id="rId9"/>
    <p:sldLayoutId id="2147505451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ctr" rtl="0" eaLnBrk="0" fontAlgn="base" hangingPunct="0">
        <a:lnSpc>
          <a:spcPct val="90000"/>
        </a:lnSpc>
        <a:spcBef>
          <a:spcPts val="10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4572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2pPr>
      <a:lvl3pPr marL="9144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3pPr>
      <a:lvl4pPr marL="13716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4pPr>
      <a:lvl5pPr marL="18288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892199B9-F7FA-41DC-BE0F-A4752917341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1267" name="Grafik 11">
            <a:extLst>
              <a:ext uri="{FF2B5EF4-FFF2-40B4-BE49-F238E27FC236}">
                <a16:creationId xmlns:a16="http://schemas.microsoft.com/office/drawing/2014/main" id="{64B9703C-8FBE-41EC-97B0-B6D7F610EF53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itelplatzhalter 1">
            <a:extLst>
              <a:ext uri="{FF2B5EF4-FFF2-40B4-BE49-F238E27FC236}">
                <a16:creationId xmlns:a16="http://schemas.microsoft.com/office/drawing/2014/main" id="{D4CECBBC-218D-461F-AC37-5BFDF5CCD8B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1269" name="Textplatzhalter 2">
            <a:extLst>
              <a:ext uri="{FF2B5EF4-FFF2-40B4-BE49-F238E27FC236}">
                <a16:creationId xmlns:a16="http://schemas.microsoft.com/office/drawing/2014/main" id="{529DA1D5-D166-4A3A-9DA9-85B4D4E8732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B2A68C0-E256-416C-8E83-F3EE7C4C06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B085DB3-05B4-4692-9173-2EB590DEE39B}" type="datetimeFigureOut">
              <a:rPr lang="de-DE" altLang="de-DE"/>
              <a:pPr>
                <a:defRPr/>
              </a:pPr>
              <a:t>18.05.2022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F4DC1E2-D92D-4299-86DA-CAF34A88DB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DCF8352-AC0D-4707-8FF3-72314AE39F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78DED348-757F-4737-BCB2-0FEC23A82A5B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282229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05453" r:id="rId1"/>
    <p:sldLayoutId id="2147505454" r:id="rId2"/>
    <p:sldLayoutId id="2147505455" r:id="rId3"/>
    <p:sldLayoutId id="2147505456" r:id="rId4"/>
    <p:sldLayoutId id="2147505457" r:id="rId5"/>
    <p:sldLayoutId id="2147505458" r:id="rId6"/>
    <p:sldLayoutId id="2147505459" r:id="rId7"/>
    <p:sldLayoutId id="2147505460" r:id="rId8"/>
    <p:sldLayoutId id="2147505461" r:id="rId9"/>
    <p:sldLayoutId id="2147505462" r:id="rId10"/>
    <p:sldLayoutId id="214750546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Grafik 5">
            <a:extLst>
              <a:ext uri="{FF2B5EF4-FFF2-40B4-BE49-F238E27FC236}">
                <a16:creationId xmlns:a16="http://schemas.microsoft.com/office/drawing/2014/main" id="{783278FD-3EE5-473B-6B31-D624407E8D5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elplatzhalter 1">
            <a:extLst>
              <a:ext uri="{FF2B5EF4-FFF2-40B4-BE49-F238E27FC236}">
                <a16:creationId xmlns:a16="http://schemas.microsoft.com/office/drawing/2014/main" id="{6C78484E-51C0-0E0A-1FBE-7426DA12D78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28600" y="304800"/>
            <a:ext cx="7162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028" name="Textplatzhalter 2">
            <a:extLst>
              <a:ext uri="{FF2B5EF4-FFF2-40B4-BE49-F238E27FC236}">
                <a16:creationId xmlns:a16="http://schemas.microsoft.com/office/drawing/2014/main" id="{6B71287B-111B-C22C-E8CC-3A867B75F9B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28600" y="1252538"/>
            <a:ext cx="7239000" cy="435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936C7F7-02CB-45F5-808D-E3A17F7D3B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B73946AA-FFC3-486C-B7D9-767DD5B1F507}" type="datetimeFigureOut">
              <a:rPr lang="de-DE" altLang="zh-CN"/>
              <a:pPr/>
              <a:t>18.05.2022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588BA10-4CD1-405D-8AEF-844EF64787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E1EFDE2-E4F8-4C93-80F2-5C677ED664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7400918F-D039-4748-91C6-59A0212F4399}" type="slidenum">
              <a:rPr lang="de-DE" altLang="zh-CN"/>
              <a:pPr/>
              <a:t>‹Nr.›</a:t>
            </a:fld>
            <a:endParaRPr lang="de-DE" altLang="zh-CN"/>
          </a:p>
        </p:txBody>
      </p:sp>
      <p:sp>
        <p:nvSpPr>
          <p:cNvPr id="9" name="Line 5">
            <a:extLst>
              <a:ext uri="{FF2B5EF4-FFF2-40B4-BE49-F238E27FC236}">
                <a16:creationId xmlns:a16="http://schemas.microsoft.com/office/drawing/2014/main" id="{81DDEDC8-BDCB-49A6-A7DF-D10900F2E1B5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3400" y="1066800"/>
            <a:ext cx="6738938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charset="0"/>
              <a:ea typeface="SimSun" panose="02010600030101010101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426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05465" r:id="rId1"/>
    <p:sldLayoutId id="2147505466" r:id="rId2"/>
    <p:sldLayoutId id="2147505467" r:id="rId3"/>
    <p:sldLayoutId id="2147505468" r:id="rId4"/>
    <p:sldLayoutId id="2147505469" r:id="rId5"/>
    <p:sldLayoutId id="2147505470" r:id="rId6"/>
    <p:sldLayoutId id="2147505471" r:id="rId7"/>
    <p:sldLayoutId id="2147505472" r:id="rId8"/>
    <p:sldLayoutId id="2147505473" r:id="rId9"/>
    <p:sldLayoutId id="2147505474" r:id="rId10"/>
    <p:sldLayoutId id="214750547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0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Grafik 7">
            <a:extLst>
              <a:ext uri="{FF2B5EF4-FFF2-40B4-BE49-F238E27FC236}">
                <a16:creationId xmlns:a16="http://schemas.microsoft.com/office/drawing/2014/main" id="{5F01C79E-A75C-0704-FECC-B35E77A9ABB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>
            <a:extLst>
              <a:ext uri="{FF2B5EF4-FFF2-40B4-BE49-F238E27FC236}">
                <a16:creationId xmlns:a16="http://schemas.microsoft.com/office/drawing/2014/main" id="{2A533B87-E6F3-9393-C933-0EC071724C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365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Mastertitelformat bearbeiten</a:t>
            </a:r>
            <a:endParaRPr lang="en-US" altLang="zh-CN"/>
          </a:p>
        </p:txBody>
      </p:sp>
      <p:sp>
        <p:nvSpPr>
          <p:cNvPr id="2052" name="Text Placeholder 2">
            <a:extLst>
              <a:ext uri="{FF2B5EF4-FFF2-40B4-BE49-F238E27FC236}">
                <a16:creationId xmlns:a16="http://schemas.microsoft.com/office/drawing/2014/main" id="{F2072F06-4FD0-FC77-7929-39455B1D29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1FE159-151A-4610-9756-9BF7709567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6718D08-589C-4BCC-A445-C40C1A023E56}" type="datetimeFigureOut">
              <a:rPr lang="de-DE" altLang="zh-CN"/>
              <a:pPr>
                <a:defRPr/>
              </a:pPr>
              <a:t>18.05.2022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FF9D61-AED9-462C-925D-789860AEFB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9AF697-BA5B-4072-AA89-F4CE0679DC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BCABBF3A-B3A6-4F2F-B41B-8EE23137302C}" type="slidenum">
              <a:rPr lang="de-DE" altLang="zh-CN"/>
              <a:pPr/>
              <a:t>‹Nr.›</a:t>
            </a:fld>
            <a:endParaRPr lang="de-DE" altLang="zh-CN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E6F34BD2-CD3B-40A4-807D-9DB484BD86D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dirty="0">
              <a:ln>
                <a:solidFill>
                  <a:srgbClr val="00B0F0"/>
                </a:solidFill>
              </a:ln>
              <a:latin typeface="Arial" charset="0"/>
              <a:ea typeface="SimSun" panose="02010600030101010101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186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05488" r:id="rId1"/>
    <p:sldLayoutId id="2147505489" r:id="rId2"/>
    <p:sldLayoutId id="2147505490" r:id="rId3"/>
    <p:sldLayoutId id="2147505491" r:id="rId4"/>
    <p:sldLayoutId id="2147505492" r:id="rId5"/>
    <p:sldLayoutId id="2147505493" r:id="rId6"/>
    <p:sldLayoutId id="2147505494" r:id="rId7"/>
    <p:sldLayoutId id="2147505495" r:id="rId8"/>
    <p:sldLayoutId id="2147505496" r:id="rId9"/>
    <p:sldLayoutId id="2147505497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9pPr>
    </p:titleStyle>
    <p:bodyStyle>
      <a:lvl1pPr algn="ctr" rtl="0" eaLnBrk="0" fontAlgn="base" hangingPunct="0">
        <a:lnSpc>
          <a:spcPct val="90000"/>
        </a:lnSpc>
        <a:spcBef>
          <a:spcPts val="1000"/>
        </a:spcBef>
        <a:spcAft>
          <a:spcPct val="0"/>
        </a:spcAft>
        <a:defRPr sz="42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1pPr>
      <a:lvl2pPr marL="4572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2pPr>
      <a:lvl3pPr marL="9144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3pPr>
      <a:lvl4pPr marL="13716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4pPr>
      <a:lvl5pPr marL="18288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Grafik 7">
            <a:extLst>
              <a:ext uri="{FF2B5EF4-FFF2-40B4-BE49-F238E27FC236}">
                <a16:creationId xmlns:a16="http://schemas.microsoft.com/office/drawing/2014/main" id="{A3E73338-0734-3011-BAA8-6716A4704AA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>
            <a:extLst>
              <a:ext uri="{FF2B5EF4-FFF2-40B4-BE49-F238E27FC236}">
                <a16:creationId xmlns:a16="http://schemas.microsoft.com/office/drawing/2014/main" id="{57615AF3-36C2-0C92-1FE8-441AC78BAB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365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Mastertitelformat bearbeiten</a:t>
            </a:r>
            <a:endParaRPr lang="en-US" altLang="zh-CN"/>
          </a:p>
        </p:txBody>
      </p:sp>
      <p:sp>
        <p:nvSpPr>
          <p:cNvPr id="2052" name="Text Placeholder 2">
            <a:extLst>
              <a:ext uri="{FF2B5EF4-FFF2-40B4-BE49-F238E27FC236}">
                <a16:creationId xmlns:a16="http://schemas.microsoft.com/office/drawing/2014/main" id="{BDE04892-DF48-0181-9A8A-A584B8A813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E0A496-1FC2-BA58-7BB8-AF232868D5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E5EEA3C-1F07-4525-A9C5-DAA64DA16BD5}" type="datetimeFigureOut">
              <a:rPr lang="de-DE" altLang="zh-CN"/>
              <a:pPr>
                <a:defRPr/>
              </a:pPr>
              <a:t>18.05.2022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DE435-3131-3DFC-7E9E-64BB9ABB54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6808A1-A4D7-55B4-D7D3-C656F79347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3C4D931-1187-4DB1-8FBD-816DE086469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F38A4785-F800-F95D-C9EE-25EE2004456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dirty="0">
              <a:ln>
                <a:solidFill>
                  <a:srgbClr val="00B0F0"/>
                </a:solidFill>
              </a:ln>
              <a:latin typeface="Arial" charset="0"/>
              <a:ea typeface="SimSun" panose="02010600030101010101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268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05500" r:id="rId1"/>
    <p:sldLayoutId id="2147505501" r:id="rId2"/>
    <p:sldLayoutId id="2147505502" r:id="rId3"/>
    <p:sldLayoutId id="2147505503" r:id="rId4"/>
    <p:sldLayoutId id="2147505504" r:id="rId5"/>
    <p:sldLayoutId id="2147505505" r:id="rId6"/>
    <p:sldLayoutId id="2147505506" r:id="rId7"/>
    <p:sldLayoutId id="2147505507" r:id="rId8"/>
    <p:sldLayoutId id="2147505508" r:id="rId9"/>
    <p:sldLayoutId id="2147505509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9pPr>
    </p:titleStyle>
    <p:bodyStyle>
      <a:lvl1pPr algn="ctr" rtl="0" eaLnBrk="0" fontAlgn="base" hangingPunct="0">
        <a:lnSpc>
          <a:spcPct val="90000"/>
        </a:lnSpc>
        <a:spcBef>
          <a:spcPts val="1000"/>
        </a:spcBef>
        <a:spcAft>
          <a:spcPct val="0"/>
        </a:spcAft>
        <a:defRPr sz="42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1pPr>
      <a:lvl2pPr marL="4572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2pPr>
      <a:lvl3pPr marL="9144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3pPr>
      <a:lvl4pPr marL="13716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4pPr>
      <a:lvl5pPr marL="18288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Titel 1">
            <a:extLst>
              <a:ext uri="{FF2B5EF4-FFF2-40B4-BE49-F238E27FC236}">
                <a16:creationId xmlns:a16="http://schemas.microsoft.com/office/drawing/2014/main" id="{81B527E4-13D6-4868-951F-990631F9CF4E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de-DE" sz="42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证道</a:t>
            </a:r>
          </a:p>
        </p:txBody>
      </p:sp>
      <p:sp>
        <p:nvSpPr>
          <p:cNvPr id="281603" name="Inhaltsplatzhalter 2">
            <a:extLst>
              <a:ext uri="{FF2B5EF4-FFF2-40B4-BE49-F238E27FC236}">
                <a16:creationId xmlns:a16="http://schemas.microsoft.com/office/drawing/2014/main" id="{73B503E4-7FB5-424D-9B7C-F01305519130}"/>
              </a:ext>
            </a:extLst>
          </p:cNvPr>
          <p:cNvSpPr txBox="1">
            <a:spLocks/>
          </p:cNvSpPr>
          <p:nvPr/>
        </p:nvSpPr>
        <p:spPr bwMode="auto">
          <a:xfrm>
            <a:off x="228600" y="1524000"/>
            <a:ext cx="73914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6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zh-CN" altLang="en-US" sz="6600" b="0" dirty="0">
                <a:solidFill>
                  <a:srgbClr val="000000"/>
                </a:solidFill>
              </a:rPr>
              <a:t>上好的福分</a:t>
            </a:r>
            <a:endParaRPr kumimoji="0" lang="en-US" altLang="zh-CN" sz="6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DBA04443-959B-48F8-8096-4996A7CAF2E4}"/>
              </a:ext>
            </a:extLst>
          </p:cNvPr>
          <p:cNvSpPr txBox="1">
            <a:spLocks/>
          </p:cNvSpPr>
          <p:nvPr/>
        </p:nvSpPr>
        <p:spPr bwMode="auto">
          <a:xfrm>
            <a:off x="876300" y="4343400"/>
            <a:ext cx="6096000" cy="150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证道：</a:t>
            </a:r>
            <a:r>
              <a:rPr lang="zh-CN" altLang="en-US" sz="3200" b="0" dirty="0">
                <a:solidFill>
                  <a:srgbClr val="000000"/>
                </a:solidFill>
              </a:rPr>
              <a:t>陈永安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 牧师</a:t>
            </a: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8" name="讲题：在基督里合一"/>
          <p:cNvSpPr txBox="1"/>
          <p:nvPr/>
        </p:nvSpPr>
        <p:spPr>
          <a:xfrm>
            <a:off x="256240" y="322588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比一顿饭更重要的事情</a:t>
            </a:r>
          </a:p>
        </p:txBody>
      </p:sp>
      <p:sp>
        <p:nvSpPr>
          <p:cNvPr id="1109" name="弗2:11-22"/>
          <p:cNvSpPr txBox="1"/>
          <p:nvPr/>
        </p:nvSpPr>
        <p:spPr>
          <a:xfrm>
            <a:off x="435605" y="1402033"/>
            <a:ext cx="6995160" cy="38101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但待客之道还有另一方面，就是聆听上帝将要成就的应许，天使还对亚伯拉罕说出上帝的应许和计划（创18:9-15）。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而马利亚的聆听，就是为此而努力，她在聆听耶稣诉说上帝将要成就的事情，唯有她真正能听明白，耶稣谈论天父在祂身上的计划。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" name="讲题：在基督里合一"/>
          <p:cNvSpPr txBox="1"/>
          <p:nvPr/>
        </p:nvSpPr>
        <p:spPr>
          <a:xfrm>
            <a:off x="256240" y="322588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比一顿饭更重要的事情</a:t>
            </a:r>
          </a:p>
        </p:txBody>
      </p:sp>
      <p:sp>
        <p:nvSpPr>
          <p:cNvPr id="1114" name="弗2:11-22"/>
          <p:cNvSpPr txBox="1"/>
          <p:nvPr/>
        </p:nvSpPr>
        <p:spPr>
          <a:xfrm>
            <a:off x="435605" y="1402033"/>
            <a:ext cx="6995160" cy="1653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马大的接待，是亚伯拉罕的模式，奉上饼，递上一杯凉水，但马利亚的接待，却是奉上聆听的耳朵，倾听生命的需要。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8" name="讲题：在基督里合一"/>
          <p:cNvSpPr txBox="1"/>
          <p:nvPr/>
        </p:nvSpPr>
        <p:spPr>
          <a:xfrm>
            <a:off x="256240" y="322588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比一顿饭更重要的事情</a:t>
            </a:r>
          </a:p>
        </p:txBody>
      </p:sp>
      <p:sp>
        <p:nvSpPr>
          <p:cNvPr id="1119" name="弗2:11-22"/>
          <p:cNvSpPr txBox="1"/>
          <p:nvPr/>
        </p:nvSpPr>
        <p:spPr>
          <a:xfrm>
            <a:off x="435605" y="1402033"/>
            <a:ext cx="6995160" cy="3799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简单来说，马大的接待模式，可以是外在的工夫，而马利亚的模式，却是从心里去接待耶稣，以致耶稣可以呈现出真我。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耶稣以一种不是为世人所接受的方式，来拯救世人，而他所采用的方式是钉死在十字架上，流出祂的鲜血，救赎世人的罪，使世人与上帝和好。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3" name="讲题：在基督里合一"/>
          <p:cNvSpPr txBox="1"/>
          <p:nvPr/>
        </p:nvSpPr>
        <p:spPr>
          <a:xfrm>
            <a:off x="256240" y="322588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比一顿饭更重要的事情</a:t>
            </a:r>
          </a:p>
        </p:txBody>
      </p:sp>
      <p:sp>
        <p:nvSpPr>
          <p:cNvPr id="1124" name="弗2:11-22"/>
          <p:cNvSpPr txBox="1"/>
          <p:nvPr/>
        </p:nvSpPr>
        <p:spPr>
          <a:xfrm>
            <a:off x="435605" y="1402033"/>
            <a:ext cx="6995160" cy="1132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接待的真义是让人呈现真实的自己，让人可以将自己的想法，能够安心地说出来。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" name="讲题：在基督里合一"/>
          <p:cNvSpPr txBox="1"/>
          <p:nvPr/>
        </p:nvSpPr>
        <p:spPr>
          <a:xfrm>
            <a:off x="256240" y="322588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比一顿饭更重要的事情</a:t>
            </a:r>
          </a:p>
        </p:txBody>
      </p:sp>
      <p:sp>
        <p:nvSpPr>
          <p:cNvPr id="1129" name="弗2:11-22"/>
          <p:cNvSpPr txBox="1"/>
          <p:nvPr/>
        </p:nvSpPr>
        <p:spPr>
          <a:xfrm>
            <a:off x="435605" y="1402033"/>
            <a:ext cx="6995160" cy="32791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今天物资丰盛的世代，今天的年轻人来教会，再不单只是为了一顿饭。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年轻人与长辈食饭，重视的不再是能吃到什么好东西，而是能够得到明白，能够得到没有批评，能够呈现出真实的自己，应该是更重要。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3" name="讲题：在基督里合一"/>
          <p:cNvSpPr txBox="1"/>
          <p:nvPr/>
        </p:nvSpPr>
        <p:spPr>
          <a:xfrm>
            <a:off x="256240" y="322588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比一顿饭更重要的事情</a:t>
            </a:r>
          </a:p>
        </p:txBody>
      </p:sp>
      <p:sp>
        <p:nvSpPr>
          <p:cNvPr id="1134" name="弗2:11-22"/>
          <p:cNvSpPr txBox="1"/>
          <p:nvPr/>
        </p:nvSpPr>
        <p:spPr>
          <a:xfrm>
            <a:off x="435605" y="1402033"/>
            <a:ext cx="6995160" cy="9848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dirty="0"/>
              <a:t>“</a:t>
            </a:r>
            <a:r>
              <a:rPr dirty="0" err="1"/>
              <a:t>接纳”可以是很多方式的，若然已经建立了关系了，是可以有不同的表达</a:t>
            </a:r>
            <a:r>
              <a:rPr lang="zh-CN" altLang="en-US"/>
              <a:t>形式</a:t>
            </a:r>
            <a:r>
              <a:t>的</a:t>
            </a:r>
            <a:r>
              <a:rPr dirty="0"/>
              <a:t>。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8" name="讲题：在基督里合一"/>
          <p:cNvSpPr txBox="1"/>
          <p:nvPr/>
        </p:nvSpPr>
        <p:spPr>
          <a:xfrm>
            <a:off x="256240" y="322588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比一顿饭更重要的事情</a:t>
            </a:r>
          </a:p>
        </p:txBody>
      </p:sp>
      <p:sp>
        <p:nvSpPr>
          <p:cNvPr id="1139" name="弗2:11-22"/>
          <p:cNvSpPr txBox="1"/>
          <p:nvPr/>
        </p:nvSpPr>
        <p:spPr>
          <a:xfrm>
            <a:off x="435605" y="1402033"/>
            <a:ext cx="6995160" cy="1132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接待是一份了解、体恤、关注，可以呈现真实的自己。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4" name="讲题：在基督里合一"/>
          <p:cNvSpPr txBox="1"/>
          <p:nvPr/>
        </p:nvSpPr>
        <p:spPr>
          <a:xfrm>
            <a:off x="256240" y="322588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4. 竭诚为主</a:t>
            </a:r>
          </a:p>
        </p:txBody>
      </p:sp>
      <p:sp>
        <p:nvSpPr>
          <p:cNvPr id="1145" name="弗2:11-22"/>
          <p:cNvSpPr txBox="1"/>
          <p:nvPr/>
        </p:nvSpPr>
        <p:spPr>
          <a:xfrm>
            <a:off x="435605" y="1402033"/>
            <a:ext cx="6995160" cy="32791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>
                <a:latin typeface="PingFang HK Regular"/>
                <a:ea typeface="PingFang HK Regular"/>
                <a:cs typeface="PingFang HK Regular"/>
                <a:sym typeface="PingFang HK Regular"/>
              </a:rPr>
              <a:t>这没有说做饭不重要！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>
                <a:latin typeface="PingFang HK Regular"/>
                <a:ea typeface="PingFang HK Regular"/>
                <a:cs typeface="PingFang HK Regular"/>
                <a:sym typeface="PingFang HK Regular"/>
              </a:rPr>
              <a:t>马大的劳苦也有她的价值，但马大的劳苦，是为了自己，而不是为了主耶稣，那她就不是在侍奉主耶稣，而是侍奉自己，自己要做出完美的招待，自己就成了自己的偶像。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9" name="讲题：在基督里合一"/>
          <p:cNvSpPr txBox="1"/>
          <p:nvPr/>
        </p:nvSpPr>
        <p:spPr>
          <a:xfrm>
            <a:off x="256240" y="322588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4. 竭诚为主</a:t>
            </a:r>
          </a:p>
        </p:txBody>
      </p:sp>
      <p:sp>
        <p:nvSpPr>
          <p:cNvPr id="1150" name="弗2:11-22"/>
          <p:cNvSpPr txBox="1"/>
          <p:nvPr/>
        </p:nvSpPr>
        <p:spPr>
          <a:xfrm>
            <a:off x="435605" y="1402033"/>
            <a:ext cx="6995160" cy="2364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>
                <a:latin typeface="PingFang HK Regular"/>
                <a:ea typeface="PingFang HK Regular"/>
                <a:cs typeface="PingFang HK Regular"/>
                <a:sym typeface="PingFang HK Regular"/>
              </a:rPr>
              <a:t>马大的问题在“心里忙乱”，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>
                <a:latin typeface="PingFang HK Regular"/>
                <a:ea typeface="PingFang HK Regular"/>
                <a:cs typeface="PingFang HK Regular"/>
                <a:sym typeface="PingFang HK Regular"/>
              </a:rPr>
              <a:t>失去侍奉的喜乐，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>
                <a:latin typeface="PingFang HK Regular"/>
                <a:ea typeface="PingFang HK Regular"/>
                <a:cs typeface="PingFang HK Regular"/>
                <a:sym typeface="PingFang HK Regular"/>
              </a:rPr>
              <a:t>甚至指责妹子，指责耶稣“你不在意吗？”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>
                <a:latin typeface="PingFang HK Regular"/>
                <a:ea typeface="PingFang HK Regular"/>
                <a:cs typeface="PingFang HK Regular"/>
                <a:sym typeface="PingFang HK Regular"/>
              </a:rPr>
              <a:t>又要求耶稣，“请吩咐她来帮我。”。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" name="讲题：在基督里合一"/>
          <p:cNvSpPr txBox="1"/>
          <p:nvPr/>
        </p:nvSpPr>
        <p:spPr>
          <a:xfrm>
            <a:off x="256240" y="322588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4. 竭诚为主</a:t>
            </a:r>
          </a:p>
        </p:txBody>
      </p:sp>
      <p:sp>
        <p:nvSpPr>
          <p:cNvPr id="1155" name="弗2:11-22"/>
          <p:cNvSpPr txBox="1"/>
          <p:nvPr/>
        </p:nvSpPr>
        <p:spPr>
          <a:xfrm>
            <a:off x="435605" y="1402033"/>
            <a:ext cx="6995160" cy="34061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>
                <a:latin typeface="PingFang HK Regular"/>
                <a:ea typeface="PingFang HK Regular"/>
                <a:cs typeface="PingFang HK Regular"/>
                <a:sym typeface="PingFang HK Regular"/>
              </a:rPr>
              <a:t>不错，在表面上，马大是侍奉耶稣，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>
                <a:latin typeface="PingFang HK Regular"/>
                <a:ea typeface="PingFang HK Regular"/>
                <a:cs typeface="PingFang HK Regular"/>
                <a:sym typeface="PingFang HK Regular"/>
              </a:rPr>
              <a:t>但她在指责里，反映她的内心，只想做好奉上上好食物这件事上，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>
                <a:latin typeface="PingFang HK Regular"/>
                <a:ea typeface="PingFang HK Regular"/>
                <a:cs typeface="PingFang HK Regular"/>
                <a:sym typeface="PingFang HK Regular"/>
              </a:rPr>
              <a:t>而更要妹子放下他们的谈话，更要耶稣吩咐妹子，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>
                <a:latin typeface="PingFang HK Regular"/>
                <a:ea typeface="PingFang HK Regular"/>
                <a:cs typeface="PingFang HK Regular"/>
                <a:sym typeface="PingFang HK Regular"/>
              </a:rPr>
              <a:t>看来这道饭菜比一切都重要。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讲题：在基督里合一"/>
          <p:cNvSpPr txBox="1"/>
          <p:nvPr/>
        </p:nvSpPr>
        <p:spPr>
          <a:xfrm>
            <a:off x="426716" y="340359"/>
            <a:ext cx="6461768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讲题：上好的福份</a:t>
            </a:r>
          </a:p>
        </p:txBody>
      </p:sp>
      <p:sp>
        <p:nvSpPr>
          <p:cNvPr id="1066" name="弗2:11-22"/>
          <p:cNvSpPr txBox="1"/>
          <p:nvPr/>
        </p:nvSpPr>
        <p:spPr>
          <a:xfrm>
            <a:off x="426719" y="1295400"/>
            <a:ext cx="6995160" cy="701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algn="just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t>路10:38-42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9" name="讲题：在基督里合一"/>
          <p:cNvSpPr txBox="1"/>
          <p:nvPr/>
        </p:nvSpPr>
        <p:spPr>
          <a:xfrm>
            <a:off x="256240" y="322588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4. 竭诚为主</a:t>
            </a:r>
          </a:p>
        </p:txBody>
      </p:sp>
      <p:sp>
        <p:nvSpPr>
          <p:cNvPr id="1160" name="弗2:11-22"/>
          <p:cNvSpPr txBox="1"/>
          <p:nvPr/>
        </p:nvSpPr>
        <p:spPr>
          <a:xfrm>
            <a:off x="435605" y="1402033"/>
            <a:ext cx="6995160" cy="1717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>
                <a:latin typeface="PingFang HK Regular"/>
                <a:ea typeface="PingFang HK Regular"/>
                <a:cs typeface="PingFang HK Regular"/>
                <a:sym typeface="PingFang HK Regular"/>
              </a:rPr>
              <a:t>马大真的只是在干活，而不是侍奉。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>
                <a:latin typeface="PingFang HK Regular"/>
                <a:ea typeface="PingFang HK Regular"/>
                <a:cs typeface="PingFang HK Regular"/>
                <a:sym typeface="PingFang HK Regular"/>
              </a:rPr>
              <a:t>教会最大的问题不是没有人干活，而是没有人侍奉上帝。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4" name="讲题：在基督里合一"/>
          <p:cNvSpPr txBox="1"/>
          <p:nvPr/>
        </p:nvSpPr>
        <p:spPr>
          <a:xfrm>
            <a:off x="256240" y="322588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4. 竭诚为主</a:t>
            </a:r>
          </a:p>
        </p:txBody>
      </p:sp>
      <p:sp>
        <p:nvSpPr>
          <p:cNvPr id="1165" name="弗2:11-22"/>
          <p:cNvSpPr txBox="1"/>
          <p:nvPr/>
        </p:nvSpPr>
        <p:spPr>
          <a:xfrm>
            <a:off x="435605" y="1402033"/>
            <a:ext cx="6995160" cy="1132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pPr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>
                <a:latin typeface="PingFang HK Regular"/>
                <a:ea typeface="PingFang HK Regular"/>
                <a:cs typeface="PingFang HK Regular"/>
                <a:sym typeface="PingFang HK Regular"/>
              </a:rPr>
              <a:t>我们要保守我们的内心，若里头怀着“恨”，这已经是出现问题的警号。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9" name="讲题：在基督里合一"/>
          <p:cNvSpPr txBox="1"/>
          <p:nvPr/>
        </p:nvSpPr>
        <p:spPr>
          <a:xfrm>
            <a:off x="256240" y="322588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4. 竭诚为主</a:t>
            </a:r>
          </a:p>
        </p:txBody>
      </p:sp>
      <p:sp>
        <p:nvSpPr>
          <p:cNvPr id="1170" name="弗2:11-22"/>
          <p:cNvSpPr txBox="1"/>
          <p:nvPr/>
        </p:nvSpPr>
        <p:spPr>
          <a:xfrm>
            <a:off x="435605" y="1402033"/>
            <a:ext cx="6995160" cy="9848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pPr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 err="1">
                <a:latin typeface="PingFang HK Regular"/>
                <a:ea typeface="PingFang HK Regular"/>
                <a:cs typeface="PingFang HK Regular"/>
                <a:sym typeface="PingFang HK Regular"/>
              </a:rPr>
              <a:t>有一回和一位姐妹倾谈</a:t>
            </a:r>
            <a:r>
              <a:rPr dirty="0">
                <a:latin typeface="PingFang HK Regular"/>
                <a:ea typeface="PingFang HK Regular"/>
                <a:cs typeface="PingFang HK Regular"/>
                <a:sym typeface="PingFang HK Regular"/>
              </a:rPr>
              <a:t>，</a:t>
            </a:r>
            <a:r>
              <a:rPr lang="zh-CN" altLang="en-US" dirty="0">
                <a:latin typeface="PingFang HK Regular"/>
                <a:ea typeface="PingFang HK Regular"/>
                <a:cs typeface="PingFang HK Regular"/>
                <a:sym typeface="PingFang HK Regular"/>
              </a:rPr>
              <a:t>她</a:t>
            </a:r>
            <a:r>
              <a:rPr dirty="0" err="1">
                <a:latin typeface="PingFang HK Regular"/>
                <a:ea typeface="PingFang HK Regular"/>
                <a:cs typeface="PingFang HK Regular"/>
                <a:sym typeface="PingFang HK Regular"/>
              </a:rPr>
              <a:t>刚辞去了教会一个很重要的义务侍奉岗位</a:t>
            </a:r>
            <a:r>
              <a:rPr dirty="0">
                <a:latin typeface="PingFang HK Regular"/>
                <a:ea typeface="PingFang HK Regular"/>
                <a:cs typeface="PingFang HK Regular"/>
                <a:sym typeface="PingFang HK Regular"/>
              </a:rPr>
              <a:t>⋯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" name="讲题：在基督里合一"/>
          <p:cNvSpPr txBox="1"/>
          <p:nvPr/>
        </p:nvSpPr>
        <p:spPr>
          <a:xfrm>
            <a:off x="256240" y="322588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4. 竭诚为主</a:t>
            </a:r>
          </a:p>
        </p:txBody>
      </p:sp>
      <p:sp>
        <p:nvSpPr>
          <p:cNvPr id="1175" name="弗2:11-22"/>
          <p:cNvSpPr txBox="1"/>
          <p:nvPr/>
        </p:nvSpPr>
        <p:spPr>
          <a:xfrm>
            <a:off x="435605" y="1402033"/>
            <a:ext cx="6995160" cy="23237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dirty="0" err="1"/>
              <a:t>这是一个属灵的问题，而不是侍奉方式的问题，也不是人际冲突问题，而是要</a:t>
            </a:r>
            <a:r>
              <a:rPr lang="zh-CN" altLang="en-US" dirty="0"/>
              <a:t>校正</a:t>
            </a:r>
            <a:r>
              <a:rPr dirty="0" err="1"/>
              <a:t>侍奉的动机，寻回侍奉的初心，寻回侍奉的喜乐，就是本于对上帝的爱，寻找上帝的旨意，行在其中</a:t>
            </a:r>
            <a:r>
              <a:rPr dirty="0"/>
              <a:t>。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0" name="讲题：在基督里合一"/>
          <p:cNvSpPr txBox="1"/>
          <p:nvPr/>
        </p:nvSpPr>
        <p:spPr>
          <a:xfrm>
            <a:off x="426716" y="475869"/>
            <a:ext cx="6995160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dirty="0"/>
              <a:t>4. </a:t>
            </a:r>
            <a:r>
              <a:rPr dirty="0" err="1"/>
              <a:t>总结：让教会成为“伯大尼</a:t>
            </a:r>
            <a:r>
              <a:rPr dirty="0"/>
              <a:t>”</a:t>
            </a:r>
          </a:p>
        </p:txBody>
      </p:sp>
      <p:sp>
        <p:nvSpPr>
          <p:cNvPr id="1181" name="弗2:11-22"/>
          <p:cNvSpPr txBox="1"/>
          <p:nvPr/>
        </p:nvSpPr>
        <p:spPr>
          <a:xfrm>
            <a:off x="426719" y="1295400"/>
            <a:ext cx="6995160" cy="32791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马大和马利亚的家在“伯大尼”。在约</a:t>
            </a:r>
            <a:r>
              <a:rPr>
                <a:latin typeface="Tahoma"/>
                <a:ea typeface="Tahoma"/>
                <a:cs typeface="Tahoma"/>
                <a:sym typeface="Tahoma"/>
              </a:rPr>
              <a:t>11:18</a:t>
            </a:r>
            <a:r>
              <a:rPr sz="1625"/>
              <a:t>，</a:t>
            </a:r>
            <a:r>
              <a:t>“伯大尼离耶路撒冷不</a:t>
            </a:r>
            <a:r>
              <a:rPr>
                <a:latin typeface="PingFang SC Regular"/>
                <a:ea typeface="PingFang SC Regular"/>
                <a:cs typeface="PingFang SC Regular"/>
                <a:sym typeface="PingFang SC Regular"/>
              </a:rPr>
              <a:t>远</a:t>
            </a:r>
            <a:r>
              <a:t>，约有六里”（“六里”﹕即三公里）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圣经多次提及耶稣到耶路撒冷前，都会先到这里，甚至到了耶路撒冷后，耶稣要休息，也会和门徒一同出城，往伯大尼去。</a:t>
            </a: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5" name="讲题：在基督里合一"/>
          <p:cNvSpPr txBox="1"/>
          <p:nvPr/>
        </p:nvSpPr>
        <p:spPr>
          <a:xfrm>
            <a:off x="426715" y="475869"/>
            <a:ext cx="6850777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dirty="0"/>
              <a:t>4. </a:t>
            </a:r>
            <a:r>
              <a:rPr dirty="0" err="1"/>
              <a:t>总结：让教会成为“伯大尼</a:t>
            </a:r>
            <a:r>
              <a:rPr dirty="0"/>
              <a:t>”</a:t>
            </a:r>
          </a:p>
        </p:txBody>
      </p:sp>
      <p:sp>
        <p:nvSpPr>
          <p:cNvPr id="1186" name="弗2:11-22"/>
          <p:cNvSpPr txBox="1"/>
          <p:nvPr/>
        </p:nvSpPr>
        <p:spPr>
          <a:xfrm>
            <a:off x="426719" y="1295400"/>
            <a:ext cx="6995160" cy="32791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伯大尼是一个可以让耶稣休息的地方。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耶稣可以变出五饼二鱼喂饱五千人，他缺乏的不是一顿饭食，而是一个生命可以得到滋养的地方，耶稣除了在天父里得到力量外，也在人间找到一个可以休息安歇的地方。</a:t>
            </a: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0" name="讲题：在基督里合一"/>
          <p:cNvSpPr txBox="1"/>
          <p:nvPr/>
        </p:nvSpPr>
        <p:spPr>
          <a:xfrm>
            <a:off x="426716" y="475869"/>
            <a:ext cx="6916764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dirty="0"/>
              <a:t>4. </a:t>
            </a:r>
            <a:r>
              <a:rPr dirty="0" err="1"/>
              <a:t>总结：让教会成为“伯大尼</a:t>
            </a:r>
            <a:r>
              <a:rPr dirty="0"/>
              <a:t>”</a:t>
            </a:r>
          </a:p>
        </p:txBody>
      </p:sp>
      <p:sp>
        <p:nvSpPr>
          <p:cNvPr id="1191" name="弗2:11-22"/>
          <p:cNvSpPr txBox="1"/>
          <p:nvPr/>
        </p:nvSpPr>
        <p:spPr>
          <a:xfrm>
            <a:off x="426719" y="1295400"/>
            <a:ext cx="6995160" cy="32803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dirty="0"/>
              <a:t>愿意我们团契也成为伯大尼，让那些身心疲累的人，可以在这里得到休息，这不单是在这里可以尝到家乡的味道，也是可以得到接纳，可以重新得力的地方。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dirty="0" err="1"/>
              <a:t>特别是我们在海外的华人，面对着生命中种种大大小小的挑战，在这个小小的群体里，得帮助，可以</a:t>
            </a:r>
            <a:r>
              <a:rPr lang="zh-CN" altLang="en-US" dirty="0"/>
              <a:t>重</a:t>
            </a:r>
            <a:r>
              <a:rPr dirty="0" err="1"/>
              <a:t>新上路</a:t>
            </a:r>
            <a:r>
              <a:rPr dirty="0"/>
              <a:t>。</a:t>
            </a:r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5" name="讲题：在基督里合一"/>
          <p:cNvSpPr txBox="1"/>
          <p:nvPr/>
        </p:nvSpPr>
        <p:spPr>
          <a:xfrm>
            <a:off x="426715" y="475869"/>
            <a:ext cx="6926191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dirty="0"/>
              <a:t>4. </a:t>
            </a:r>
            <a:r>
              <a:rPr dirty="0" err="1"/>
              <a:t>总结：让教会成为“伯大尼</a:t>
            </a:r>
            <a:r>
              <a:rPr dirty="0"/>
              <a:t>”</a:t>
            </a:r>
          </a:p>
        </p:txBody>
      </p:sp>
      <p:sp>
        <p:nvSpPr>
          <p:cNvPr id="1196" name="弗2:11-22"/>
          <p:cNvSpPr txBox="1"/>
          <p:nvPr/>
        </p:nvSpPr>
        <p:spPr>
          <a:xfrm>
            <a:off x="426719" y="1295400"/>
            <a:ext cx="6995160" cy="32156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r>
              <a:t>这需要一群真正侍奉上帝的信徒，他们能为别人的生命带来滋润，他们是一群满有喜乐服侍上帝的信徒，他们是甘心乐意，没有带着苦毒的来侍奉主。如果我们的侍奉出现了警号，我们真的要回到上帝的面前，认罪悔改，重新拾回侍奉的喜乐。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1" name="讲题：在基督里合一"/>
          <p:cNvSpPr txBox="1"/>
          <p:nvPr/>
        </p:nvSpPr>
        <p:spPr>
          <a:xfrm>
            <a:off x="256240" y="322588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1. 引言</a:t>
            </a:r>
          </a:p>
        </p:txBody>
      </p:sp>
      <p:sp>
        <p:nvSpPr>
          <p:cNvPr id="1072" name="弗2:11-22"/>
          <p:cNvSpPr txBox="1"/>
          <p:nvPr/>
        </p:nvSpPr>
        <p:spPr>
          <a:xfrm>
            <a:off x="435605" y="1402033"/>
            <a:ext cx="6995160" cy="2948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今天的讲题是“上好的福分”，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在侍奉上作出一些提醒。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/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7" name="讲题：在基督里合一"/>
          <p:cNvSpPr txBox="1"/>
          <p:nvPr/>
        </p:nvSpPr>
        <p:spPr>
          <a:xfrm>
            <a:off x="256240" y="322588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我好生气啊！</a:t>
            </a:r>
          </a:p>
        </p:txBody>
      </p:sp>
      <p:sp>
        <p:nvSpPr>
          <p:cNvPr id="1078" name="弗2:11-22"/>
          <p:cNvSpPr txBox="1"/>
          <p:nvPr/>
        </p:nvSpPr>
        <p:spPr>
          <a:xfrm>
            <a:off x="435605" y="1402033"/>
            <a:ext cx="6995160" cy="33426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耶稣来到马大和马利亚的家里作客，马大看不过眼马利亚不帮忙，便叫耶稣吩咐她的妹子过来帮忙，但耶稣的回应是，马利亚已选了“上好的福分”，是不能夺去的。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" name="讲题：在基督里合一"/>
          <p:cNvSpPr txBox="1"/>
          <p:nvPr/>
        </p:nvSpPr>
        <p:spPr>
          <a:xfrm>
            <a:off x="256240" y="322588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我好生气啊！</a:t>
            </a:r>
          </a:p>
        </p:txBody>
      </p:sp>
      <p:sp>
        <p:nvSpPr>
          <p:cNvPr id="1083" name="弗2:11-22"/>
          <p:cNvSpPr txBox="1"/>
          <p:nvPr/>
        </p:nvSpPr>
        <p:spPr>
          <a:xfrm>
            <a:off x="435605" y="1402033"/>
            <a:ext cx="6995160" cy="2821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马大和马利亚的侍奉，都是差不多吗？不是的，耶稣说：马利亚选上的是“上好的福份”。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7" name="讲题：在基督里合一"/>
          <p:cNvSpPr txBox="1"/>
          <p:nvPr/>
        </p:nvSpPr>
        <p:spPr>
          <a:xfrm>
            <a:off x="256240" y="322588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我好生气啊！</a:t>
            </a:r>
          </a:p>
        </p:txBody>
      </p:sp>
      <p:sp>
        <p:nvSpPr>
          <p:cNvPr id="1088" name="弗2:11-22"/>
          <p:cNvSpPr txBox="1"/>
          <p:nvPr/>
        </p:nvSpPr>
        <p:spPr>
          <a:xfrm>
            <a:off x="435605" y="1402033"/>
            <a:ext cx="6995160" cy="1780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我们立即很快地代入其中⋯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2" name="讲题：在基督里合一"/>
          <p:cNvSpPr txBox="1"/>
          <p:nvPr/>
        </p:nvSpPr>
        <p:spPr>
          <a:xfrm>
            <a:off x="256240" y="322588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我好生气啊！</a:t>
            </a:r>
          </a:p>
        </p:txBody>
      </p:sp>
      <p:sp>
        <p:nvSpPr>
          <p:cNvPr id="1093" name="弗2:11-22"/>
          <p:cNvSpPr txBox="1"/>
          <p:nvPr/>
        </p:nvSpPr>
        <p:spPr>
          <a:xfrm>
            <a:off x="435605" y="1402033"/>
            <a:ext cx="6995160" cy="2758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r>
              <a:t>然后，我们听到马大和马利亚的故事，我们心里会产生疑问，更加生气！为什么马大做了这么多，而马利亚没有半点劳动，却是更好的？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7" name="讲题：在基督里合一"/>
          <p:cNvSpPr txBox="1"/>
          <p:nvPr/>
        </p:nvSpPr>
        <p:spPr>
          <a:xfrm>
            <a:off x="256240" y="322588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我好生气啊！</a:t>
            </a:r>
          </a:p>
        </p:txBody>
      </p:sp>
      <p:sp>
        <p:nvSpPr>
          <p:cNvPr id="1098" name="弗2:11-22"/>
          <p:cNvSpPr txBox="1"/>
          <p:nvPr/>
        </p:nvSpPr>
        <p:spPr>
          <a:xfrm>
            <a:off x="435605" y="1402033"/>
            <a:ext cx="6995160" cy="38633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我们面对耶稣的评价，感觉耶稣不公平，甚至是残酷。耶稣说：“马利亚已经选择那上好的福分，是不能夺去的。”耶稣说：“上好的福分”英文是“</a:t>
            </a:r>
            <a:r>
              <a:rPr>
                <a:latin typeface="Arial Narrow"/>
                <a:ea typeface="Arial Narrow"/>
                <a:cs typeface="Arial Narrow"/>
                <a:sym typeface="Arial Narrow"/>
              </a:rPr>
              <a:t>the better part</a:t>
            </a:r>
            <a:r>
              <a:t>”。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耶稣为什么会说马利亚的是上好的福分？是更好的奉上？我们会怎理解？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" name="讲题：在基督里合一"/>
          <p:cNvSpPr txBox="1"/>
          <p:nvPr/>
        </p:nvSpPr>
        <p:spPr>
          <a:xfrm>
            <a:off x="256240" y="322588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比一顿饭更重要的事情</a:t>
            </a:r>
          </a:p>
        </p:txBody>
      </p:sp>
      <p:sp>
        <p:nvSpPr>
          <p:cNvPr id="1104" name="弗2:11-22"/>
          <p:cNvSpPr txBox="1"/>
          <p:nvPr/>
        </p:nvSpPr>
        <p:spPr>
          <a:xfrm>
            <a:off x="435605" y="1402033"/>
            <a:ext cx="6995160" cy="1653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马大所作的是效法亚伯拉罕接待客旅的方式，为客人预备食物，奉上最好，已经成了典范，马大就为此劳力（创18:1-8）。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3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5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E78CE040-87CB-4758-BFB4-03EC40576219}" vid="{6AF073FA-08E5-4EDD-BA54-47DC75B36BBE}"/>
    </a:ext>
  </a:extLst>
</a:theme>
</file>

<file path=ppt/theme/theme5.xml><?xml version="1.0" encoding="utf-8"?>
<a:theme xmlns:a="http://schemas.openxmlformats.org/drawingml/2006/main" name="1_Muster (1)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7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Mus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1_Mus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1470</Words>
  <Application>Microsoft Office PowerPoint</Application>
  <PresentationFormat>Bildschirmpräsentation (4:3)</PresentationFormat>
  <Paragraphs>206</Paragraphs>
  <Slides>27</Slides>
  <Notes>27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12</vt:i4>
      </vt:variant>
      <vt:variant>
        <vt:lpstr>Design</vt:lpstr>
      </vt:variant>
      <vt:variant>
        <vt:i4>9</vt:i4>
      </vt:variant>
      <vt:variant>
        <vt:lpstr>Folientitel</vt:lpstr>
      </vt:variant>
      <vt:variant>
        <vt:i4>27</vt:i4>
      </vt:variant>
    </vt:vector>
  </HeadingPairs>
  <TitlesOfParts>
    <vt:vector size="48" baseType="lpstr">
      <vt:lpstr>Helvetica Neue</vt:lpstr>
      <vt:lpstr>PingFang HK Regular</vt:lpstr>
      <vt:lpstr>PingFang SC Regular</vt:lpstr>
      <vt:lpstr>黑体</vt:lpstr>
      <vt:lpstr>黑体</vt:lpstr>
      <vt:lpstr>SimSun</vt:lpstr>
      <vt:lpstr>SimSun</vt:lpstr>
      <vt:lpstr>Arial</vt:lpstr>
      <vt:lpstr>Arial Narrow</vt:lpstr>
      <vt:lpstr>Calibri</vt:lpstr>
      <vt:lpstr>Calibri Light</vt:lpstr>
      <vt:lpstr>Tahoma</vt:lpstr>
      <vt:lpstr>3_Benutzerdefiniertes Design</vt:lpstr>
      <vt:lpstr>6_Benutzerdefiniertes Design</vt:lpstr>
      <vt:lpstr>12_Benutzerdefiniertes Design</vt:lpstr>
      <vt:lpstr>5_PPT2</vt:lpstr>
      <vt:lpstr>1_Muster (1)</vt:lpstr>
      <vt:lpstr>7_Benutzerdefiniertes Design</vt:lpstr>
      <vt:lpstr>Benutzerdefiniertes Design</vt:lpstr>
      <vt:lpstr>Muster</vt:lpstr>
      <vt:lpstr>1_Muster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Baolei Han</dc:creator>
  <cp:lastModifiedBy>Dongdong</cp:lastModifiedBy>
  <cp:revision>2276</cp:revision>
  <cp:lastPrinted>2021-04-07T14:28:01Z</cp:lastPrinted>
  <dcterms:created xsi:type="dcterms:W3CDTF">2013-12-13T09:03:28Z</dcterms:created>
  <dcterms:modified xsi:type="dcterms:W3CDTF">2022-05-18T00:49:57Z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