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9" r:id="rId1"/>
    <p:sldMasterId id="2147485509" r:id="rId2"/>
    <p:sldMasterId id="2147491713" r:id="rId3"/>
    <p:sldMasterId id="2147492413" r:id="rId4"/>
    <p:sldMasterId id="2147505441" r:id="rId5"/>
    <p:sldMasterId id="2147505452" r:id="rId6"/>
  </p:sldMasterIdLst>
  <p:notesMasterIdLst>
    <p:notesMasterId r:id="rId29"/>
  </p:notesMasterIdLst>
  <p:handoutMasterIdLst>
    <p:handoutMasterId r:id="rId30"/>
  </p:handoutMasterIdLst>
  <p:sldIdLst>
    <p:sldId id="2091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80" r:id="rId28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00"/>
    <a:srgbClr val="FFFFFF"/>
    <a:srgbClr val="DEEBF7"/>
    <a:srgbClr val="A9AFB5"/>
    <a:srgbClr val="07B5EB"/>
    <a:srgbClr val="50D2FA"/>
    <a:srgbClr val="A7E13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84CD7-0452-4631-B813-BD255D11A530}" v="63" dt="2022-05-01T00:34:25.4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88861" autoAdjust="0"/>
  </p:normalViewPr>
  <p:slideViewPr>
    <p:cSldViewPr>
      <p:cViewPr varScale="1">
        <p:scale>
          <a:sx n="145" d="100"/>
          <a:sy n="145" d="100"/>
        </p:scale>
        <p:origin x="22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yu Gui" userId="0f266002f048006d" providerId="LiveId" clId="{7BF84CD7-0452-4631-B813-BD255D11A530}"/>
    <pc:docChg chg="undo redo custSel addSld delSld modSld sldOrd">
      <pc:chgData name="shuyu Gui" userId="0f266002f048006d" providerId="LiveId" clId="{7BF84CD7-0452-4631-B813-BD255D11A530}" dt="2022-05-01T00:34:25.405" v="747"/>
      <pc:docMkLst>
        <pc:docMk/>
      </pc:docMkLst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56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57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58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59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0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1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2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3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4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5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6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7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8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69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0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1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2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3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4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5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6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7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8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79"/>
        </pc:sldMkLst>
      </pc:sldChg>
      <pc:sldChg chg="add del">
        <pc:chgData name="shuyu Gui" userId="0f266002f048006d" providerId="LiveId" clId="{7BF84CD7-0452-4631-B813-BD255D11A530}" dt="2022-04-30T02:30:44.403" v="498"/>
        <pc:sldMkLst>
          <pc:docMk/>
          <pc:sldMk cId="0" sldId="280"/>
        </pc:sldMkLst>
      </pc:sldChg>
      <pc:sldChg chg="del">
        <pc:chgData name="shuyu Gui" userId="0f266002f048006d" providerId="LiveId" clId="{7BF84CD7-0452-4631-B813-BD255D11A530}" dt="2022-04-30T02:30:13.291" v="496" actId="47"/>
        <pc:sldMkLst>
          <pc:docMk/>
          <pc:sldMk cId="0" sldId="281"/>
        </pc:sldMkLst>
      </pc:sldChg>
      <pc:sldChg chg="del">
        <pc:chgData name="shuyu Gui" userId="0f266002f048006d" providerId="LiveId" clId="{7BF84CD7-0452-4631-B813-BD255D11A530}" dt="2022-04-30T02:30:14.173" v="497" actId="47"/>
        <pc:sldMkLst>
          <pc:docMk/>
          <pc:sldMk cId="0" sldId="282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2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3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4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5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6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7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8"/>
        </pc:sldMkLst>
      </pc:sldChg>
      <pc:sldChg chg="add">
        <pc:chgData name="shuyu Gui" userId="0f266002f048006d" providerId="LiveId" clId="{7BF84CD7-0452-4631-B813-BD255D11A530}" dt="2022-04-30T02:18:44.528" v="308"/>
        <pc:sldMkLst>
          <pc:docMk/>
          <pc:sldMk cId="0" sldId="1029"/>
        </pc:sldMkLst>
      </pc:sldChg>
      <pc:sldChg chg="modSp mod">
        <pc:chgData name="shuyu Gui" userId="0f266002f048006d" providerId="LiveId" clId="{7BF84CD7-0452-4631-B813-BD255D11A530}" dt="2022-04-30T01:19:54.980" v="132" actId="20577"/>
        <pc:sldMkLst>
          <pc:docMk/>
          <pc:sldMk cId="0" sldId="1484"/>
        </pc:sldMkLst>
        <pc:spChg chg="mod">
          <ac:chgData name="shuyu Gui" userId="0f266002f048006d" providerId="LiveId" clId="{7BF84CD7-0452-4631-B813-BD255D11A530}" dt="2022-04-30T01:19:54.980" v="132" actId="20577"/>
          <ac:spMkLst>
            <pc:docMk/>
            <pc:sldMk cId="0" sldId="1484"/>
            <ac:spMk id="522242" creationId="{BCF5E4C2-578C-4F84-A5E8-706DFE498B1B}"/>
          </ac:spMkLst>
        </pc:spChg>
      </pc:sldChg>
      <pc:sldChg chg="modSp mod">
        <pc:chgData name="shuyu Gui" userId="0f266002f048006d" providerId="LiveId" clId="{7BF84CD7-0452-4631-B813-BD255D11A530}" dt="2022-04-30T01:21:37.628" v="136" actId="20577"/>
        <pc:sldMkLst>
          <pc:docMk/>
          <pc:sldMk cId="0" sldId="1767"/>
        </pc:sldMkLst>
        <pc:spChg chg="mod">
          <ac:chgData name="shuyu Gui" userId="0f266002f048006d" providerId="LiveId" clId="{7BF84CD7-0452-4631-B813-BD255D11A530}" dt="2022-04-30T01:21:37.628" v="136" actId="20577"/>
          <ac:spMkLst>
            <pc:docMk/>
            <pc:sldMk cId="0" sldId="1767"/>
            <ac:spMk id="157699" creationId="{FC464458-743F-45D5-A62D-6FE2B7001029}"/>
          </ac:spMkLst>
        </pc:spChg>
      </pc:sldChg>
      <pc:sldChg chg="modSp mod">
        <pc:chgData name="shuyu Gui" userId="0f266002f048006d" providerId="LiveId" clId="{7BF84CD7-0452-4631-B813-BD255D11A530}" dt="2022-04-30T02:26:40.948" v="433" actId="20577"/>
        <pc:sldMkLst>
          <pc:docMk/>
          <pc:sldMk cId="0" sldId="1775"/>
        </pc:sldMkLst>
        <pc:spChg chg="mod">
          <ac:chgData name="shuyu Gui" userId="0f266002f048006d" providerId="LiveId" clId="{7BF84CD7-0452-4631-B813-BD255D11A530}" dt="2022-04-30T02:26:40.948" v="433" actId="20577"/>
          <ac:spMkLst>
            <pc:docMk/>
            <pc:sldMk cId="0" sldId="1775"/>
            <ac:spMk id="226307" creationId="{1B7F5F34-CA05-4BE7-B7C8-FC6ACF98DD09}"/>
          </ac:spMkLst>
        </pc:spChg>
      </pc:sldChg>
      <pc:sldChg chg="modSp mod">
        <pc:chgData name="shuyu Gui" userId="0f266002f048006d" providerId="LiveId" clId="{7BF84CD7-0452-4631-B813-BD255D11A530}" dt="2022-04-30T02:27:23.309" v="443" actId="20577"/>
        <pc:sldMkLst>
          <pc:docMk/>
          <pc:sldMk cId="0" sldId="1776"/>
        </pc:sldMkLst>
        <pc:spChg chg="mod">
          <ac:chgData name="shuyu Gui" userId="0f266002f048006d" providerId="LiveId" clId="{7BF84CD7-0452-4631-B813-BD255D11A530}" dt="2022-04-30T02:27:23.309" v="443" actId="20577"/>
          <ac:spMkLst>
            <pc:docMk/>
            <pc:sldMk cId="0" sldId="1776"/>
            <ac:spMk id="4" creationId="{4F5BFF07-676D-0B44-A819-BBF0C4D2D01C}"/>
          </ac:spMkLst>
        </pc:spChg>
        <pc:spChg chg="mod">
          <ac:chgData name="shuyu Gui" userId="0f266002f048006d" providerId="LiveId" clId="{7BF84CD7-0452-4631-B813-BD255D11A530}" dt="2022-04-30T02:24:46.692" v="378" actId="20577"/>
          <ac:spMkLst>
            <pc:docMk/>
            <pc:sldMk cId="0" sldId="1776"/>
            <ac:spMk id="228354" creationId="{38C7E680-3D70-457F-8E8F-80820377DADD}"/>
          </ac:spMkLst>
        </pc:spChg>
      </pc:sldChg>
      <pc:sldChg chg="add del">
        <pc:chgData name="shuyu Gui" userId="0f266002f048006d" providerId="LiveId" clId="{7BF84CD7-0452-4631-B813-BD255D11A530}" dt="2022-05-01T00:23:46.226" v="741"/>
        <pc:sldMkLst>
          <pc:docMk/>
          <pc:sldMk cId="0" sldId="1784"/>
        </pc:sldMkLst>
      </pc:sldChg>
      <pc:sldChg chg="del">
        <pc:chgData name="shuyu Gui" userId="0f266002f048006d" providerId="LiveId" clId="{7BF84CD7-0452-4631-B813-BD255D11A530}" dt="2022-04-30T01:35:08.589" v="271" actId="47"/>
        <pc:sldMkLst>
          <pc:docMk/>
          <pc:sldMk cId="0" sldId="1829"/>
        </pc:sldMkLst>
      </pc:sldChg>
      <pc:sldChg chg="del">
        <pc:chgData name="shuyu Gui" userId="0f266002f048006d" providerId="LiveId" clId="{7BF84CD7-0452-4631-B813-BD255D11A530}" dt="2022-04-30T01:35:08.879" v="272" actId="47"/>
        <pc:sldMkLst>
          <pc:docMk/>
          <pc:sldMk cId="0" sldId="1830"/>
        </pc:sldMkLst>
      </pc:sldChg>
      <pc:sldChg chg="del">
        <pc:chgData name="shuyu Gui" userId="0f266002f048006d" providerId="LiveId" clId="{7BF84CD7-0452-4631-B813-BD255D11A530}" dt="2022-04-30T01:35:09.340" v="273" actId="47"/>
        <pc:sldMkLst>
          <pc:docMk/>
          <pc:sldMk cId="0" sldId="1831"/>
        </pc:sldMkLst>
      </pc:sldChg>
      <pc:sldChg chg="del">
        <pc:chgData name="shuyu Gui" userId="0f266002f048006d" providerId="LiveId" clId="{7BF84CD7-0452-4631-B813-BD255D11A530}" dt="2022-04-30T01:35:10.270" v="274" actId="47"/>
        <pc:sldMkLst>
          <pc:docMk/>
          <pc:sldMk cId="0" sldId="1832"/>
        </pc:sldMkLst>
      </pc:sldChg>
      <pc:sldChg chg="del">
        <pc:chgData name="shuyu Gui" userId="0f266002f048006d" providerId="LiveId" clId="{7BF84CD7-0452-4631-B813-BD255D11A530}" dt="2022-04-30T01:35:11.179" v="275" actId="47"/>
        <pc:sldMkLst>
          <pc:docMk/>
          <pc:sldMk cId="0" sldId="1833"/>
        </pc:sldMkLst>
      </pc:sldChg>
      <pc:sldChg chg="del">
        <pc:chgData name="shuyu Gui" userId="0f266002f048006d" providerId="LiveId" clId="{7BF84CD7-0452-4631-B813-BD255D11A530}" dt="2022-04-30T01:35:12.208" v="276" actId="47"/>
        <pc:sldMkLst>
          <pc:docMk/>
          <pc:sldMk cId="0" sldId="1834"/>
        </pc:sldMkLst>
      </pc:sldChg>
      <pc:sldChg chg="del">
        <pc:chgData name="shuyu Gui" userId="0f266002f048006d" providerId="LiveId" clId="{7BF84CD7-0452-4631-B813-BD255D11A530}" dt="2022-04-30T01:35:13.460" v="277" actId="47"/>
        <pc:sldMkLst>
          <pc:docMk/>
          <pc:sldMk cId="0" sldId="1835"/>
        </pc:sldMkLst>
      </pc:sldChg>
      <pc:sldChg chg="del">
        <pc:chgData name="shuyu Gui" userId="0f266002f048006d" providerId="LiveId" clId="{7BF84CD7-0452-4631-B813-BD255D11A530}" dt="2022-04-30T01:35:13.742" v="278" actId="47"/>
        <pc:sldMkLst>
          <pc:docMk/>
          <pc:sldMk cId="0" sldId="1836"/>
        </pc:sldMkLst>
      </pc:sldChg>
      <pc:sldChg chg="del">
        <pc:chgData name="shuyu Gui" userId="0f266002f048006d" providerId="LiveId" clId="{7BF84CD7-0452-4631-B813-BD255D11A530}" dt="2022-04-30T01:35:13.910" v="279" actId="47"/>
        <pc:sldMkLst>
          <pc:docMk/>
          <pc:sldMk cId="0" sldId="1837"/>
        </pc:sldMkLst>
      </pc:sldChg>
      <pc:sldChg chg="del">
        <pc:chgData name="shuyu Gui" userId="0f266002f048006d" providerId="LiveId" clId="{7BF84CD7-0452-4631-B813-BD255D11A530}" dt="2022-04-30T01:35:14.098" v="280" actId="47"/>
        <pc:sldMkLst>
          <pc:docMk/>
          <pc:sldMk cId="0" sldId="1838"/>
        </pc:sldMkLst>
      </pc:sldChg>
      <pc:sldChg chg="del">
        <pc:chgData name="shuyu Gui" userId="0f266002f048006d" providerId="LiveId" clId="{7BF84CD7-0452-4631-B813-BD255D11A530}" dt="2022-04-30T01:35:14.274" v="281" actId="47"/>
        <pc:sldMkLst>
          <pc:docMk/>
          <pc:sldMk cId="0" sldId="1839"/>
        </pc:sldMkLst>
      </pc:sldChg>
      <pc:sldChg chg="del">
        <pc:chgData name="shuyu Gui" userId="0f266002f048006d" providerId="LiveId" clId="{7BF84CD7-0452-4631-B813-BD255D11A530}" dt="2022-04-30T01:35:14.909" v="282" actId="47"/>
        <pc:sldMkLst>
          <pc:docMk/>
          <pc:sldMk cId="0" sldId="1840"/>
        </pc:sldMkLst>
      </pc:sldChg>
      <pc:sldChg chg="del">
        <pc:chgData name="shuyu Gui" userId="0f266002f048006d" providerId="LiveId" clId="{7BF84CD7-0452-4631-B813-BD255D11A530}" dt="2022-04-30T01:35:15.128" v="283" actId="47"/>
        <pc:sldMkLst>
          <pc:docMk/>
          <pc:sldMk cId="0" sldId="1841"/>
        </pc:sldMkLst>
      </pc:sldChg>
      <pc:sldChg chg="del">
        <pc:chgData name="shuyu Gui" userId="0f266002f048006d" providerId="LiveId" clId="{7BF84CD7-0452-4631-B813-BD255D11A530}" dt="2022-04-30T01:35:15.940" v="284" actId="47"/>
        <pc:sldMkLst>
          <pc:docMk/>
          <pc:sldMk cId="0" sldId="1842"/>
        </pc:sldMkLst>
      </pc:sldChg>
      <pc:sldChg chg="modSp mod">
        <pc:chgData name="shuyu Gui" userId="0f266002f048006d" providerId="LiveId" clId="{7BF84CD7-0452-4631-B813-BD255D11A530}" dt="2022-04-30T01:15:06.812" v="130"/>
        <pc:sldMkLst>
          <pc:docMk/>
          <pc:sldMk cId="0" sldId="1980"/>
        </pc:sldMkLst>
        <pc:graphicFrameChg chg="mod modGraphic">
          <ac:chgData name="shuyu Gui" userId="0f266002f048006d" providerId="LiveId" clId="{7BF84CD7-0452-4631-B813-BD255D11A530}" dt="2022-04-30T01:15:06.812" v="130"/>
          <ac:graphicFrameMkLst>
            <pc:docMk/>
            <pc:sldMk cId="0" sldId="1980"/>
            <ac:graphicFrameMk id="52255" creationId="{B51EF78E-83A8-4D31-B0E7-62EFFC93BE3F}"/>
          </ac:graphicFrameMkLst>
        </pc:graphicFrameChg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2960198311" sldId="2090"/>
        </pc:sldMkLst>
      </pc:sldChg>
      <pc:sldChg chg="modSp mod">
        <pc:chgData name="shuyu Gui" userId="0f266002f048006d" providerId="LiveId" clId="{7BF84CD7-0452-4631-B813-BD255D11A530}" dt="2022-04-30T02:29:58.661" v="470"/>
        <pc:sldMkLst>
          <pc:docMk/>
          <pc:sldMk cId="0" sldId="2091"/>
        </pc:sldMkLst>
        <pc:spChg chg="mod">
          <ac:chgData name="shuyu Gui" userId="0f266002f048006d" providerId="LiveId" clId="{7BF84CD7-0452-4631-B813-BD255D11A530}" dt="2022-04-30T02:29:58.661" v="470"/>
          <ac:spMkLst>
            <pc:docMk/>
            <pc:sldMk cId="0" sldId="2091"/>
            <ac:spMk id="281603" creationId="{73B503E4-7FB5-424D-9B7C-F01305519130}"/>
          </ac:spMkLst>
        </pc:spChg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2092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2093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2094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2095"/>
        </pc:sldMkLst>
      </pc:sldChg>
      <pc:sldChg chg="modSp mod">
        <pc:chgData name="shuyu Gui" userId="0f266002f048006d" providerId="LiveId" clId="{7BF84CD7-0452-4631-B813-BD255D11A530}" dt="2022-04-30T02:57:57.611" v="735" actId="20577"/>
        <pc:sldMkLst>
          <pc:docMk/>
          <pc:sldMk cId="0" sldId="2544"/>
        </pc:sldMkLst>
        <pc:graphicFrameChg chg="mod modGraphic">
          <ac:chgData name="shuyu Gui" userId="0f266002f048006d" providerId="LiveId" clId="{7BF84CD7-0452-4631-B813-BD255D11A530}" dt="2022-04-30T02:57:57.611" v="735" actId="20577"/>
          <ac:graphicFrameMkLst>
            <pc:docMk/>
            <pc:sldMk cId="0" sldId="2544"/>
            <ac:graphicFrameMk id="2" creationId="{3EBB48E9-5A21-4C99-BA1C-62D0E4033FFC}"/>
          </ac:graphicFrameMkLst>
        </pc:graphicFrameChg>
      </pc:sldChg>
      <pc:sldChg chg="modSp mod">
        <pc:chgData name="shuyu Gui" userId="0f266002f048006d" providerId="LiveId" clId="{7BF84CD7-0452-4631-B813-BD255D11A530}" dt="2022-04-30T01:34:18.481" v="250" actId="20577"/>
        <pc:sldMkLst>
          <pc:docMk/>
          <pc:sldMk cId="0" sldId="2554"/>
        </pc:sldMkLst>
        <pc:spChg chg="mod">
          <ac:chgData name="shuyu Gui" userId="0f266002f048006d" providerId="LiveId" clId="{7BF84CD7-0452-4631-B813-BD255D11A530}" dt="2022-04-30T01:34:18.481" v="250" actId="20577"/>
          <ac:spMkLst>
            <pc:docMk/>
            <pc:sldMk cId="0" sldId="2554"/>
            <ac:spMk id="165891" creationId="{864992A0-313F-4105-BDA1-E890640435AB}"/>
          </ac:spMkLst>
        </pc:spChg>
      </pc:sldChg>
      <pc:sldChg chg="modSp mod">
        <pc:chgData name="shuyu Gui" userId="0f266002f048006d" providerId="LiveId" clId="{7BF84CD7-0452-4631-B813-BD255D11A530}" dt="2022-04-30T01:27:12.956" v="213" actId="20577"/>
        <pc:sldMkLst>
          <pc:docMk/>
          <pc:sldMk cId="0" sldId="2569"/>
        </pc:sldMkLst>
        <pc:spChg chg="mod">
          <ac:chgData name="shuyu Gui" userId="0f266002f048006d" providerId="LiveId" clId="{7BF84CD7-0452-4631-B813-BD255D11A530}" dt="2022-04-30T01:27:12.956" v="213" actId="20577"/>
          <ac:spMkLst>
            <pc:docMk/>
            <pc:sldMk cId="0" sldId="2569"/>
            <ac:spMk id="159746" creationId="{9955D7B3-4AEC-4C6B-AEC8-1558D5A7E32C}"/>
          </ac:spMkLst>
        </pc:spChg>
        <pc:spChg chg="mod">
          <ac:chgData name="shuyu Gui" userId="0f266002f048006d" providerId="LiveId" clId="{7BF84CD7-0452-4631-B813-BD255D11A530}" dt="2022-04-30T01:23:30.870" v="156" actId="20577"/>
          <ac:spMkLst>
            <pc:docMk/>
            <pc:sldMk cId="0" sldId="2569"/>
            <ac:spMk id="159747" creationId="{0817EB02-3D05-488C-8D19-1ADA57BA61FF}"/>
          </ac:spMkLst>
        </pc:spChg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19668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19669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19670"/>
        </pc:sldMkLst>
      </pc:sldChg>
      <pc:sldChg chg="add del">
        <pc:chgData name="shuyu Gui" userId="0f266002f048006d" providerId="LiveId" clId="{7BF84CD7-0452-4631-B813-BD255D11A530}" dt="2022-04-30T02:17:42.495" v="306"/>
        <pc:sldMkLst>
          <pc:docMk/>
          <pc:sldMk cId="0" sldId="19671"/>
        </pc:sldMkLst>
      </pc:sldChg>
      <pc:sldChg chg="add del">
        <pc:chgData name="shuyu Gui" userId="0f266002f048006d" providerId="LiveId" clId="{7BF84CD7-0452-4631-B813-BD255D11A530}" dt="2022-04-30T02:18:07.597" v="307"/>
        <pc:sldMkLst>
          <pc:docMk/>
          <pc:sldMk cId="0" sldId="19672"/>
        </pc:sldMkLst>
      </pc:sldChg>
      <pc:sldChg chg="add del">
        <pc:chgData name="shuyu Gui" userId="0f266002f048006d" providerId="LiveId" clId="{7BF84CD7-0452-4631-B813-BD255D11A530}" dt="2022-04-30T02:18:07.597" v="307"/>
        <pc:sldMkLst>
          <pc:docMk/>
          <pc:sldMk cId="0" sldId="19673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2998680407" sldId="19841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648560064" sldId="19893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174054381" sldId="19894"/>
        </pc:sldMkLst>
      </pc:sldChg>
      <pc:sldChg chg="addSp delSp modSp add mod delAnim modAnim">
        <pc:chgData name="shuyu Gui" userId="0f266002f048006d" providerId="LiveId" clId="{7BF84CD7-0452-4631-B813-BD255D11A530}" dt="2022-05-01T00:34:25.405" v="747"/>
        <pc:sldMkLst>
          <pc:docMk/>
          <pc:sldMk cId="946410675" sldId="20004"/>
        </pc:sldMkLst>
        <pc:picChg chg="del">
          <ac:chgData name="shuyu Gui" userId="0f266002f048006d" providerId="LiveId" clId="{7BF84CD7-0452-4631-B813-BD255D11A530}" dt="2022-05-01T00:26:47.730" v="742" actId="478"/>
          <ac:picMkLst>
            <pc:docMk/>
            <pc:sldMk cId="946410675" sldId="20004"/>
            <ac:picMk id="2" creationId="{C7A06CAB-80C6-F943-AC79-64623607ECFE}"/>
          </ac:picMkLst>
        </pc:picChg>
        <pc:picChg chg="add mod">
          <ac:chgData name="shuyu Gui" userId="0f266002f048006d" providerId="LiveId" clId="{7BF84CD7-0452-4631-B813-BD255D11A530}" dt="2022-05-01T00:34:21.293" v="745" actId="1076"/>
          <ac:picMkLst>
            <pc:docMk/>
            <pc:sldMk cId="946410675" sldId="20004"/>
            <ac:picMk id="3" creationId="{29548967-7E6A-7024-4AA1-E3F7BC0E910A}"/>
          </ac:picMkLst>
        </pc:picChg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2118325500" sldId="20032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4169309471" sldId="20033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577407998" sldId="20034"/>
        </pc:sldMkLst>
      </pc:sldChg>
      <pc:sldChg chg="add">
        <pc:chgData name="shuyu Gui" userId="0f266002f048006d" providerId="LiveId" clId="{7BF84CD7-0452-4631-B813-BD255D11A530}" dt="2022-04-30T02:34:10.141" v="508"/>
        <pc:sldMkLst>
          <pc:docMk/>
          <pc:sldMk cId="4075925437" sldId="20035"/>
        </pc:sldMkLst>
      </pc:sldChg>
      <pc:sldChg chg="add ord">
        <pc:chgData name="shuyu Gui" userId="0f266002f048006d" providerId="LiveId" clId="{7BF84CD7-0452-4631-B813-BD255D11A530}" dt="2022-04-30T02:43:37.913" v="521" actId="20578"/>
        <pc:sldMkLst>
          <pc:docMk/>
          <pc:sldMk cId="1593431498" sldId="20036"/>
        </pc:sldMkLst>
      </pc:sldChg>
      <pc:sldChg chg="modSp add del mod">
        <pc:chgData name="shuyu Gui" userId="0f266002f048006d" providerId="LiveId" clId="{7BF84CD7-0452-4631-B813-BD255D11A530}" dt="2022-04-30T02:19:35.040" v="326" actId="20577"/>
        <pc:sldMkLst>
          <pc:docMk/>
          <pc:sldMk cId="3581708205" sldId="20099"/>
        </pc:sldMkLst>
        <pc:spChg chg="mod">
          <ac:chgData name="shuyu Gui" userId="0f266002f048006d" providerId="LiveId" clId="{7BF84CD7-0452-4631-B813-BD255D11A530}" dt="2022-04-30T02:19:35.040" v="326" actId="20577"/>
          <ac:spMkLst>
            <pc:docMk/>
            <pc:sldMk cId="3581708205" sldId="20099"/>
            <ac:spMk id="3" creationId="{69362652-2CB3-482F-B5CD-6F35C7F00D75}"/>
          </ac:spMkLst>
        </pc:spChg>
      </pc:sldChg>
      <pc:sldChg chg="modSp mod">
        <pc:chgData name="shuyu Gui" userId="0f266002f048006d" providerId="LiveId" clId="{7BF84CD7-0452-4631-B813-BD255D11A530}" dt="2022-04-30T01:04:29.271" v="32" actId="20577"/>
        <pc:sldMkLst>
          <pc:docMk/>
          <pc:sldMk cId="0" sldId="20503"/>
        </pc:sldMkLst>
        <pc:spChg chg="mod">
          <ac:chgData name="shuyu Gui" userId="0f266002f048006d" providerId="LiveId" clId="{7BF84CD7-0452-4631-B813-BD255D11A530}" dt="2022-04-30T01:04:29.271" v="32" actId="20577"/>
          <ac:spMkLst>
            <pc:docMk/>
            <pc:sldMk cId="0" sldId="20503"/>
            <ac:spMk id="140291" creationId="{D9077655-DD97-4D85-9286-4EF1CBAC1E61}"/>
          </ac:spMkLst>
        </pc:spChg>
      </pc:sldChg>
      <pc:sldChg chg="modSp mod">
        <pc:chgData name="shuyu Gui" userId="0f266002f048006d" providerId="LiveId" clId="{7BF84CD7-0452-4631-B813-BD255D11A530}" dt="2022-04-30T01:06:18.213" v="54" actId="20577"/>
        <pc:sldMkLst>
          <pc:docMk/>
          <pc:sldMk cId="0" sldId="20504"/>
        </pc:sldMkLst>
        <pc:spChg chg="mod">
          <ac:chgData name="shuyu Gui" userId="0f266002f048006d" providerId="LiveId" clId="{7BF84CD7-0452-4631-B813-BD255D11A530}" dt="2022-04-30T01:06:18.213" v="54" actId="20577"/>
          <ac:spMkLst>
            <pc:docMk/>
            <pc:sldMk cId="0" sldId="20504"/>
            <ac:spMk id="142339" creationId="{D9567465-165D-431C-8945-E9298F431DB0}"/>
          </ac:spMkLst>
        </pc:spChg>
      </pc:sldChg>
      <pc:sldChg chg="modSp mod">
        <pc:chgData name="shuyu Gui" userId="0f266002f048006d" providerId="LiveId" clId="{7BF84CD7-0452-4631-B813-BD255D11A530}" dt="2022-04-30T02:22:55.974" v="358" actId="20577"/>
        <pc:sldMkLst>
          <pc:docMk/>
          <pc:sldMk cId="2507317412" sldId="20522"/>
        </pc:sldMkLst>
        <pc:spChg chg="mod">
          <ac:chgData name="shuyu Gui" userId="0f266002f048006d" providerId="LiveId" clId="{7BF84CD7-0452-4631-B813-BD255D11A530}" dt="2022-04-30T02:20:12.277" v="339" actId="20577"/>
          <ac:spMkLst>
            <pc:docMk/>
            <pc:sldMk cId="2507317412" sldId="20522"/>
            <ac:spMk id="4" creationId="{266F2827-61DB-B144-9282-C8C1700A49EB}"/>
          </ac:spMkLst>
        </pc:spChg>
        <pc:spChg chg="mod">
          <ac:chgData name="shuyu Gui" userId="0f266002f048006d" providerId="LiveId" clId="{7BF84CD7-0452-4631-B813-BD255D11A530}" dt="2022-04-30T02:22:55.974" v="358" actId="20577"/>
          <ac:spMkLst>
            <pc:docMk/>
            <pc:sldMk cId="2507317412" sldId="20522"/>
            <ac:spMk id="218115" creationId="{C9AB1F20-23A7-459F-A557-379DC7083894}"/>
          </ac:spMkLst>
        </pc:spChg>
      </pc:sldChg>
      <pc:sldChg chg="modSp mod">
        <pc:chgData name="shuyu Gui" userId="0f266002f048006d" providerId="LiveId" clId="{7BF84CD7-0452-4631-B813-BD255D11A530}" dt="2022-04-30T01:10:59.289" v="93" actId="20577"/>
        <pc:sldMkLst>
          <pc:docMk/>
          <pc:sldMk cId="853858711" sldId="20523"/>
        </pc:sldMkLst>
        <pc:spChg chg="mod">
          <ac:chgData name="shuyu Gui" userId="0f266002f048006d" providerId="LiveId" clId="{7BF84CD7-0452-4631-B813-BD255D11A530}" dt="2022-04-30T01:09:57.401" v="72"/>
          <ac:spMkLst>
            <pc:docMk/>
            <pc:sldMk cId="853858711" sldId="20523"/>
            <ac:spMk id="2" creationId="{0FEA14B7-81E2-46DE-B5FB-FEADBA9E6E74}"/>
          </ac:spMkLst>
        </pc:spChg>
        <pc:spChg chg="mod">
          <ac:chgData name="shuyu Gui" userId="0f266002f048006d" providerId="LiveId" clId="{7BF84CD7-0452-4631-B813-BD255D11A530}" dt="2022-04-30T01:10:59.289" v="93" actId="20577"/>
          <ac:spMkLst>
            <pc:docMk/>
            <pc:sldMk cId="853858711" sldId="20523"/>
            <ac:spMk id="3" creationId="{F5C52C03-0D16-48DF-9333-9331199A1B48}"/>
          </ac:spMkLst>
        </pc:spChg>
      </pc:sldChg>
      <pc:sldChg chg="del">
        <pc:chgData name="shuyu Gui" userId="0f266002f048006d" providerId="LiveId" clId="{7BF84CD7-0452-4631-B813-BD255D11A530}" dt="2022-04-30T02:55:19.335" v="684" actId="47"/>
        <pc:sldMkLst>
          <pc:docMk/>
          <pc:sldMk cId="2030328557" sldId="20566"/>
        </pc:sldMkLst>
      </pc:sldChg>
      <pc:sldChg chg="del">
        <pc:chgData name="shuyu Gui" userId="0f266002f048006d" providerId="LiveId" clId="{7BF84CD7-0452-4631-B813-BD255D11A530}" dt="2022-04-30T02:55:10.441" v="682" actId="47"/>
        <pc:sldMkLst>
          <pc:docMk/>
          <pc:sldMk cId="3798651211" sldId="20571"/>
        </pc:sldMkLst>
      </pc:sldChg>
      <pc:sldChg chg="delSp del">
        <pc:chgData name="shuyu Gui" userId="0f266002f048006d" providerId="LiveId" clId="{7BF84CD7-0452-4631-B813-BD255D11A530}" dt="2022-04-30T02:34:06.867" v="507" actId="47"/>
        <pc:sldMkLst>
          <pc:docMk/>
          <pc:sldMk cId="3371162345" sldId="20605"/>
        </pc:sldMkLst>
        <pc:spChg chg="del">
          <ac:chgData name="shuyu Gui" userId="0f266002f048006d" providerId="LiveId" clId="{7BF84CD7-0452-4631-B813-BD255D11A530}" dt="2022-04-30T02:34:02.469" v="506" actId="478"/>
          <ac:spMkLst>
            <pc:docMk/>
            <pc:sldMk cId="3371162345" sldId="20605"/>
            <ac:spMk id="205827" creationId="{CB70FE52-B811-B54C-8526-DD1413F45D3C}"/>
          </ac:spMkLst>
        </pc:spChg>
      </pc:sldChg>
      <pc:sldChg chg="modSp mod">
        <pc:chgData name="shuyu Gui" userId="0f266002f048006d" providerId="LiveId" clId="{7BF84CD7-0452-4631-B813-BD255D11A530}" dt="2022-04-30T02:52:04.069" v="622" actId="20577"/>
        <pc:sldMkLst>
          <pc:docMk/>
          <pc:sldMk cId="2359843901" sldId="20606"/>
        </pc:sldMkLst>
        <pc:spChg chg="mod">
          <ac:chgData name="shuyu Gui" userId="0f266002f048006d" providerId="LiveId" clId="{7BF84CD7-0452-4631-B813-BD255D11A530}" dt="2022-04-30T02:52:04.069" v="622" actId="20577"/>
          <ac:spMkLst>
            <pc:docMk/>
            <pc:sldMk cId="2359843901" sldId="20606"/>
            <ac:spMk id="263171" creationId="{6A6AA082-78E5-417D-8413-A7E155CFE91A}"/>
          </ac:spMkLst>
        </pc:spChg>
      </pc:sldChg>
      <pc:sldChg chg="add del">
        <pc:chgData name="shuyu Gui" userId="0f266002f048006d" providerId="LiveId" clId="{7BF84CD7-0452-4631-B813-BD255D11A530}" dt="2022-04-30T02:18:49.669" v="309" actId="47"/>
        <pc:sldMkLst>
          <pc:docMk/>
          <pc:sldMk cId="218705391" sldId="20629"/>
        </pc:sldMkLst>
      </pc:sldChg>
      <pc:sldChg chg="del">
        <pc:chgData name="shuyu Gui" userId="0f266002f048006d" providerId="LiveId" clId="{7BF84CD7-0452-4631-B813-BD255D11A530}" dt="2022-04-30T01:34:54.539" v="256" actId="47"/>
        <pc:sldMkLst>
          <pc:docMk/>
          <pc:sldMk cId="4161446552" sldId="20630"/>
        </pc:sldMkLst>
      </pc:sldChg>
      <pc:sldChg chg="del">
        <pc:chgData name="shuyu Gui" userId="0f266002f048006d" providerId="LiveId" clId="{7BF84CD7-0452-4631-B813-BD255D11A530}" dt="2022-04-30T01:34:55.218" v="257" actId="47"/>
        <pc:sldMkLst>
          <pc:docMk/>
          <pc:sldMk cId="2850038384" sldId="20631"/>
        </pc:sldMkLst>
      </pc:sldChg>
      <pc:sldChg chg="del">
        <pc:chgData name="shuyu Gui" userId="0f266002f048006d" providerId="LiveId" clId="{7BF84CD7-0452-4631-B813-BD255D11A530}" dt="2022-04-30T01:34:55.749" v="258" actId="47"/>
        <pc:sldMkLst>
          <pc:docMk/>
          <pc:sldMk cId="2547235959" sldId="20632"/>
        </pc:sldMkLst>
      </pc:sldChg>
      <pc:sldChg chg="del">
        <pc:chgData name="shuyu Gui" userId="0f266002f048006d" providerId="LiveId" clId="{7BF84CD7-0452-4631-B813-BD255D11A530}" dt="2022-04-30T01:34:56.409" v="259" actId="47"/>
        <pc:sldMkLst>
          <pc:docMk/>
          <pc:sldMk cId="2548547389" sldId="20633"/>
        </pc:sldMkLst>
      </pc:sldChg>
      <pc:sldChg chg="del">
        <pc:chgData name="shuyu Gui" userId="0f266002f048006d" providerId="LiveId" clId="{7BF84CD7-0452-4631-B813-BD255D11A530}" dt="2022-04-30T01:34:56.759" v="260" actId="47"/>
        <pc:sldMkLst>
          <pc:docMk/>
          <pc:sldMk cId="3037786557" sldId="20634"/>
        </pc:sldMkLst>
      </pc:sldChg>
      <pc:sldChg chg="del">
        <pc:chgData name="shuyu Gui" userId="0f266002f048006d" providerId="LiveId" clId="{7BF84CD7-0452-4631-B813-BD255D11A530}" dt="2022-04-30T01:34:57.020" v="261" actId="47"/>
        <pc:sldMkLst>
          <pc:docMk/>
          <pc:sldMk cId="1841052169" sldId="20635"/>
        </pc:sldMkLst>
      </pc:sldChg>
      <pc:sldChg chg="del">
        <pc:chgData name="shuyu Gui" userId="0f266002f048006d" providerId="LiveId" clId="{7BF84CD7-0452-4631-B813-BD255D11A530}" dt="2022-04-30T01:34:57.210" v="262" actId="47"/>
        <pc:sldMkLst>
          <pc:docMk/>
          <pc:sldMk cId="2103375196" sldId="20636"/>
        </pc:sldMkLst>
      </pc:sldChg>
      <pc:sldChg chg="del">
        <pc:chgData name="shuyu Gui" userId="0f266002f048006d" providerId="LiveId" clId="{7BF84CD7-0452-4631-B813-BD255D11A530}" dt="2022-04-30T01:34:57.430" v="263" actId="47"/>
        <pc:sldMkLst>
          <pc:docMk/>
          <pc:sldMk cId="2830341417" sldId="20637"/>
        </pc:sldMkLst>
      </pc:sldChg>
      <pc:sldChg chg="del">
        <pc:chgData name="shuyu Gui" userId="0f266002f048006d" providerId="LiveId" clId="{7BF84CD7-0452-4631-B813-BD255D11A530}" dt="2022-04-30T01:34:57.648" v="264" actId="47"/>
        <pc:sldMkLst>
          <pc:docMk/>
          <pc:sldMk cId="2263227063" sldId="20638"/>
        </pc:sldMkLst>
      </pc:sldChg>
      <pc:sldChg chg="del">
        <pc:chgData name="shuyu Gui" userId="0f266002f048006d" providerId="LiveId" clId="{7BF84CD7-0452-4631-B813-BD255D11A530}" dt="2022-04-30T01:34:57.860" v="265" actId="47"/>
        <pc:sldMkLst>
          <pc:docMk/>
          <pc:sldMk cId="2296298297" sldId="20639"/>
        </pc:sldMkLst>
      </pc:sldChg>
      <pc:sldChg chg="del">
        <pc:chgData name="shuyu Gui" userId="0f266002f048006d" providerId="LiveId" clId="{7BF84CD7-0452-4631-B813-BD255D11A530}" dt="2022-04-30T02:18:50.658" v="310" actId="47"/>
        <pc:sldMkLst>
          <pc:docMk/>
          <pc:sldMk cId="579935652" sldId="20640"/>
        </pc:sldMkLst>
      </pc:sldChg>
      <pc:sldChg chg="modSp mod">
        <pc:chgData name="shuyu Gui" userId="0f266002f048006d" providerId="LiveId" clId="{7BF84CD7-0452-4631-B813-BD255D11A530}" dt="2022-04-30T02:29:16.981" v="461"/>
        <pc:sldMkLst>
          <pc:docMk/>
          <pc:sldMk cId="3085957832" sldId="20654"/>
        </pc:sldMkLst>
        <pc:spChg chg="mod">
          <ac:chgData name="shuyu Gui" userId="0f266002f048006d" providerId="LiveId" clId="{7BF84CD7-0452-4631-B813-BD255D11A530}" dt="2022-04-30T02:28:56.228" v="460" actId="20577"/>
          <ac:spMkLst>
            <pc:docMk/>
            <pc:sldMk cId="3085957832" sldId="20654"/>
            <ac:spMk id="4" creationId="{4F5BFF07-676D-0B44-A819-BBF0C4D2D01C}"/>
          </ac:spMkLst>
        </pc:spChg>
        <pc:spChg chg="mod">
          <ac:chgData name="shuyu Gui" userId="0f266002f048006d" providerId="LiveId" clId="{7BF84CD7-0452-4631-B813-BD255D11A530}" dt="2022-04-30T02:29:16.981" v="461"/>
          <ac:spMkLst>
            <pc:docMk/>
            <pc:sldMk cId="3085957832" sldId="20654"/>
            <ac:spMk id="228354" creationId="{38C7E680-3D70-457F-8E8F-80820377DADD}"/>
          </ac:spMkLst>
        </pc:spChg>
      </pc:sldChg>
      <pc:sldChg chg="del">
        <pc:chgData name="shuyu Gui" userId="0f266002f048006d" providerId="LiveId" clId="{7BF84CD7-0452-4631-B813-BD255D11A530}" dt="2022-04-30T02:29:22.737" v="462" actId="47"/>
        <pc:sldMkLst>
          <pc:docMk/>
          <pc:sldMk cId="1126712851" sldId="20655"/>
        </pc:sldMkLst>
      </pc:sldChg>
      <pc:sldChg chg="modSp mod">
        <pc:chgData name="shuyu Gui" userId="0f266002f048006d" providerId="LiveId" clId="{7BF84CD7-0452-4631-B813-BD255D11A530}" dt="2022-04-30T01:27:03.521" v="209" actId="20577"/>
        <pc:sldMkLst>
          <pc:docMk/>
          <pc:sldMk cId="1847055864" sldId="20663"/>
        </pc:sldMkLst>
        <pc:spChg chg="mod">
          <ac:chgData name="shuyu Gui" userId="0f266002f048006d" providerId="LiveId" clId="{7BF84CD7-0452-4631-B813-BD255D11A530}" dt="2022-04-30T01:27:03.521" v="209" actId="20577"/>
          <ac:spMkLst>
            <pc:docMk/>
            <pc:sldMk cId="1847055864" sldId="20663"/>
            <ac:spMk id="159746" creationId="{9955D7B3-4AEC-4C6B-AEC8-1558D5A7E32C}"/>
          </ac:spMkLst>
        </pc:spChg>
        <pc:spChg chg="mod">
          <ac:chgData name="shuyu Gui" userId="0f266002f048006d" providerId="LiveId" clId="{7BF84CD7-0452-4631-B813-BD255D11A530}" dt="2022-04-30T01:25:18.309" v="185" actId="20577"/>
          <ac:spMkLst>
            <pc:docMk/>
            <pc:sldMk cId="1847055864" sldId="20663"/>
            <ac:spMk id="159747" creationId="{0817EB02-3D05-488C-8D19-1ADA57BA61FF}"/>
          </ac:spMkLst>
        </pc:spChg>
      </pc:sldChg>
      <pc:sldChg chg="add del">
        <pc:chgData name="shuyu Gui" userId="0f266002f048006d" providerId="LiveId" clId="{7BF84CD7-0452-4631-B813-BD255D11A530}" dt="2022-04-30T01:35:08.331" v="270" actId="47"/>
        <pc:sldMkLst>
          <pc:docMk/>
          <pc:sldMk cId="0" sldId="20664"/>
        </pc:sldMkLst>
      </pc:sldChg>
      <pc:sldChg chg="del">
        <pc:chgData name="shuyu Gui" userId="0f266002f048006d" providerId="LiveId" clId="{7BF84CD7-0452-4631-B813-BD255D11A530}" dt="2022-04-30T01:35:18.500" v="286" actId="47"/>
        <pc:sldMkLst>
          <pc:docMk/>
          <pc:sldMk cId="2518969241" sldId="20665"/>
        </pc:sldMkLst>
      </pc:sldChg>
      <pc:sldChg chg="del">
        <pc:chgData name="shuyu Gui" userId="0f266002f048006d" providerId="LiveId" clId="{7BF84CD7-0452-4631-B813-BD255D11A530}" dt="2022-04-30T01:35:18.271" v="285" actId="47"/>
        <pc:sldMkLst>
          <pc:docMk/>
          <pc:sldMk cId="2728783240" sldId="20666"/>
        </pc:sldMkLst>
      </pc:sldChg>
      <pc:sldChg chg="del">
        <pc:chgData name="shuyu Gui" userId="0f266002f048006d" providerId="LiveId" clId="{7BF84CD7-0452-4631-B813-BD255D11A530}" dt="2022-04-30T01:35:18.706" v="287" actId="47"/>
        <pc:sldMkLst>
          <pc:docMk/>
          <pc:sldMk cId="1614205011" sldId="20667"/>
        </pc:sldMkLst>
      </pc:sldChg>
      <pc:sldChg chg="del">
        <pc:chgData name="shuyu Gui" userId="0f266002f048006d" providerId="LiveId" clId="{7BF84CD7-0452-4631-B813-BD255D11A530}" dt="2022-04-30T01:35:18.870" v="288" actId="47"/>
        <pc:sldMkLst>
          <pc:docMk/>
          <pc:sldMk cId="559300780" sldId="20668"/>
        </pc:sldMkLst>
      </pc:sldChg>
      <pc:sldChg chg="del">
        <pc:chgData name="shuyu Gui" userId="0f266002f048006d" providerId="LiveId" clId="{7BF84CD7-0452-4631-B813-BD255D11A530}" dt="2022-04-30T01:34:44.668" v="254" actId="47"/>
        <pc:sldMkLst>
          <pc:docMk/>
          <pc:sldMk cId="1338810949" sldId="20669"/>
        </pc:sldMkLst>
      </pc:sldChg>
      <pc:sldChg chg="del">
        <pc:chgData name="shuyu Gui" userId="0f266002f048006d" providerId="LiveId" clId="{7BF84CD7-0452-4631-B813-BD255D11A530}" dt="2022-04-30T01:34:45.718" v="255" actId="47"/>
        <pc:sldMkLst>
          <pc:docMk/>
          <pc:sldMk cId="1600654480" sldId="20670"/>
        </pc:sldMkLst>
      </pc:sldChg>
      <pc:sldChg chg="del">
        <pc:chgData name="shuyu Gui" userId="0f266002f048006d" providerId="LiveId" clId="{7BF84CD7-0452-4631-B813-BD255D11A530}" dt="2022-04-30T01:34:36.690" v="251" actId="47"/>
        <pc:sldMkLst>
          <pc:docMk/>
          <pc:sldMk cId="1935352814" sldId="20671"/>
        </pc:sldMkLst>
      </pc:sldChg>
      <pc:sldChg chg="del">
        <pc:chgData name="shuyu Gui" userId="0f266002f048006d" providerId="LiveId" clId="{7BF84CD7-0452-4631-B813-BD255D11A530}" dt="2022-04-30T02:23:10.677" v="360" actId="47"/>
        <pc:sldMkLst>
          <pc:docMk/>
          <pc:sldMk cId="1978037610" sldId="20672"/>
        </pc:sldMkLst>
      </pc:sldChg>
      <pc:sldChg chg="del">
        <pc:chgData name="shuyu Gui" userId="0f266002f048006d" providerId="LiveId" clId="{7BF84CD7-0452-4631-B813-BD255D11A530}" dt="2022-04-30T02:23:07.322" v="359" actId="47"/>
        <pc:sldMkLst>
          <pc:docMk/>
          <pc:sldMk cId="2698480106" sldId="20673"/>
        </pc:sldMkLst>
      </pc:sldChg>
      <pc:sldChg chg="del">
        <pc:chgData name="shuyu Gui" userId="0f266002f048006d" providerId="LiveId" clId="{7BF84CD7-0452-4631-B813-BD255D11A530}" dt="2022-04-30T02:29:24.396" v="463" actId="47"/>
        <pc:sldMkLst>
          <pc:docMk/>
          <pc:sldMk cId="1119304797" sldId="20674"/>
        </pc:sldMkLst>
      </pc:sldChg>
      <pc:sldChg chg="del">
        <pc:chgData name="shuyu Gui" userId="0f266002f048006d" providerId="LiveId" clId="{7BF84CD7-0452-4631-B813-BD255D11A530}" dt="2022-04-30T02:29:25.318" v="464" actId="47"/>
        <pc:sldMkLst>
          <pc:docMk/>
          <pc:sldMk cId="750620010" sldId="20677"/>
        </pc:sldMkLst>
      </pc:sldChg>
      <pc:sldChg chg="del">
        <pc:chgData name="shuyu Gui" userId="0f266002f048006d" providerId="LiveId" clId="{7BF84CD7-0452-4631-B813-BD255D11A530}" dt="2022-04-30T02:29:26.965" v="465" actId="47"/>
        <pc:sldMkLst>
          <pc:docMk/>
          <pc:sldMk cId="1594450118" sldId="20678"/>
        </pc:sldMkLst>
      </pc:sldChg>
      <pc:sldChg chg="del">
        <pc:chgData name="shuyu Gui" userId="0f266002f048006d" providerId="LiveId" clId="{7BF84CD7-0452-4631-B813-BD255D11A530}" dt="2022-04-30T02:31:06.799" v="499" actId="47"/>
        <pc:sldMkLst>
          <pc:docMk/>
          <pc:sldMk cId="4023773133" sldId="20679"/>
        </pc:sldMkLst>
      </pc:sldChg>
      <pc:sldChg chg="del">
        <pc:chgData name="shuyu Gui" userId="0f266002f048006d" providerId="LiveId" clId="{7BF84CD7-0452-4631-B813-BD255D11A530}" dt="2022-04-30T02:31:07.098" v="500" actId="47"/>
        <pc:sldMkLst>
          <pc:docMk/>
          <pc:sldMk cId="3156779707" sldId="20680"/>
        </pc:sldMkLst>
      </pc:sldChg>
      <pc:sldChg chg="del">
        <pc:chgData name="shuyu Gui" userId="0f266002f048006d" providerId="LiveId" clId="{7BF84CD7-0452-4631-B813-BD255D11A530}" dt="2022-04-30T02:31:07.318" v="501" actId="47"/>
        <pc:sldMkLst>
          <pc:docMk/>
          <pc:sldMk cId="369244447" sldId="20681"/>
        </pc:sldMkLst>
      </pc:sldChg>
      <pc:sldChg chg="del">
        <pc:chgData name="shuyu Gui" userId="0f266002f048006d" providerId="LiveId" clId="{7BF84CD7-0452-4631-B813-BD255D11A530}" dt="2022-04-30T02:31:07.517" v="502" actId="47"/>
        <pc:sldMkLst>
          <pc:docMk/>
          <pc:sldMk cId="389660123" sldId="20682"/>
        </pc:sldMkLst>
      </pc:sldChg>
      <pc:sldChg chg="del">
        <pc:chgData name="shuyu Gui" userId="0f266002f048006d" providerId="LiveId" clId="{7BF84CD7-0452-4631-B813-BD255D11A530}" dt="2022-04-30T02:31:07.974" v="503" actId="47"/>
        <pc:sldMkLst>
          <pc:docMk/>
          <pc:sldMk cId="3557285964" sldId="20683"/>
        </pc:sldMkLst>
      </pc:sldChg>
      <pc:sldChg chg="del">
        <pc:chgData name="shuyu Gui" userId="0f266002f048006d" providerId="LiveId" clId="{7BF84CD7-0452-4631-B813-BD255D11A530}" dt="2022-04-30T02:31:08.383" v="504" actId="47"/>
        <pc:sldMkLst>
          <pc:docMk/>
          <pc:sldMk cId="3911851015" sldId="20684"/>
        </pc:sldMkLst>
      </pc:sldChg>
      <pc:sldChg chg="del">
        <pc:chgData name="shuyu Gui" userId="0f266002f048006d" providerId="LiveId" clId="{7BF84CD7-0452-4631-B813-BD255D11A530}" dt="2022-04-30T02:31:08.954" v="505" actId="47"/>
        <pc:sldMkLst>
          <pc:docMk/>
          <pc:sldMk cId="634633349" sldId="20685"/>
        </pc:sldMkLst>
      </pc:sldChg>
      <pc:sldChg chg="modSp mod">
        <pc:chgData name="shuyu Gui" userId="0f266002f048006d" providerId="LiveId" clId="{7BF84CD7-0452-4631-B813-BD255D11A530}" dt="2022-04-30T01:12:36.416" v="114" actId="20577"/>
        <pc:sldMkLst>
          <pc:docMk/>
          <pc:sldMk cId="2880635336" sldId="20686"/>
        </pc:sldMkLst>
        <pc:spChg chg="mod">
          <ac:chgData name="shuyu Gui" userId="0f266002f048006d" providerId="LiveId" clId="{7BF84CD7-0452-4631-B813-BD255D11A530}" dt="2022-04-30T01:11:45.407" v="98"/>
          <ac:spMkLst>
            <pc:docMk/>
            <pc:sldMk cId="2880635336" sldId="20686"/>
            <ac:spMk id="2" creationId="{0FEA14B7-81E2-46DE-B5FB-FEADBA9E6E74}"/>
          </ac:spMkLst>
        </pc:spChg>
        <pc:spChg chg="mod">
          <ac:chgData name="shuyu Gui" userId="0f266002f048006d" providerId="LiveId" clId="{7BF84CD7-0452-4631-B813-BD255D11A530}" dt="2022-04-30T01:12:36.416" v="114" actId="20577"/>
          <ac:spMkLst>
            <pc:docMk/>
            <pc:sldMk cId="2880635336" sldId="20686"/>
            <ac:spMk id="3" creationId="{F5C52C03-0D16-48DF-9333-9331199A1B48}"/>
          </ac:spMkLst>
        </pc:spChg>
      </pc:sldChg>
      <pc:sldChg chg="del">
        <pc:chgData name="shuyu Gui" userId="0f266002f048006d" providerId="LiveId" clId="{7BF84CD7-0452-4631-B813-BD255D11A530}" dt="2022-04-30T02:55:12.721" v="683" actId="47"/>
        <pc:sldMkLst>
          <pc:docMk/>
          <pc:sldMk cId="851156468" sldId="20689"/>
        </pc:sldMkLst>
      </pc:sldChg>
      <pc:sldChg chg="del">
        <pc:chgData name="shuyu Gui" userId="0f266002f048006d" providerId="LiveId" clId="{7BF84CD7-0452-4631-B813-BD255D11A530}" dt="2022-04-30T02:34:51.987" v="509" actId="47"/>
        <pc:sldMkLst>
          <pc:docMk/>
          <pc:sldMk cId="446693856" sldId="20698"/>
        </pc:sldMkLst>
      </pc:sldChg>
      <pc:sldChg chg="modSp add mod">
        <pc:chgData name="shuyu Gui" userId="0f266002f048006d" providerId="LiveId" clId="{7BF84CD7-0452-4631-B813-BD255D11A530}" dt="2022-04-30T01:08:02.154" v="71" actId="20577"/>
        <pc:sldMkLst>
          <pc:docMk/>
          <pc:sldMk cId="707208047" sldId="20699"/>
        </pc:sldMkLst>
        <pc:spChg chg="mod">
          <ac:chgData name="shuyu Gui" userId="0f266002f048006d" providerId="LiveId" clId="{7BF84CD7-0452-4631-B813-BD255D11A530}" dt="2022-04-30T01:08:02.154" v="71" actId="20577"/>
          <ac:spMkLst>
            <pc:docMk/>
            <pc:sldMk cId="707208047" sldId="20699"/>
            <ac:spMk id="142339" creationId="{D9567465-165D-431C-8945-E9298F431DB0}"/>
          </ac:spMkLst>
        </pc:spChg>
      </pc:sldChg>
      <pc:sldChg chg="add del">
        <pc:chgData name="shuyu Gui" userId="0f266002f048006d" providerId="LiveId" clId="{7BF84CD7-0452-4631-B813-BD255D11A530}" dt="2022-04-30T01:07:16.733" v="57" actId="47"/>
        <pc:sldMkLst>
          <pc:docMk/>
          <pc:sldMk cId="176405067" sldId="20700"/>
        </pc:sldMkLst>
      </pc:sldChg>
      <pc:sldChg chg="modSp add mod">
        <pc:chgData name="shuyu Gui" userId="0f266002f048006d" providerId="LiveId" clId="{7BF84CD7-0452-4631-B813-BD255D11A530}" dt="2022-04-30T01:26:52.471" v="205" actId="20577"/>
        <pc:sldMkLst>
          <pc:docMk/>
          <pc:sldMk cId="2030711228" sldId="20700"/>
        </pc:sldMkLst>
        <pc:spChg chg="mod">
          <ac:chgData name="shuyu Gui" userId="0f266002f048006d" providerId="LiveId" clId="{7BF84CD7-0452-4631-B813-BD255D11A530}" dt="2022-04-30T01:26:52.471" v="205" actId="20577"/>
          <ac:spMkLst>
            <pc:docMk/>
            <pc:sldMk cId="2030711228" sldId="20700"/>
            <ac:spMk id="159746" creationId="{9955D7B3-4AEC-4C6B-AEC8-1558D5A7E32C}"/>
          </ac:spMkLst>
        </pc:spChg>
        <pc:spChg chg="mod">
          <ac:chgData name="shuyu Gui" userId="0f266002f048006d" providerId="LiveId" clId="{7BF84CD7-0452-4631-B813-BD255D11A530}" dt="2022-04-30T01:26:38.936" v="201" actId="20577"/>
          <ac:spMkLst>
            <pc:docMk/>
            <pc:sldMk cId="2030711228" sldId="20700"/>
            <ac:spMk id="159747" creationId="{0817EB02-3D05-488C-8D19-1ADA57BA61FF}"/>
          </ac:spMkLst>
        </pc:spChg>
      </pc:sldChg>
      <pc:sldChg chg="modSp add mod">
        <pc:chgData name="shuyu Gui" userId="0f266002f048006d" providerId="LiveId" clId="{7BF84CD7-0452-4631-B813-BD255D11A530}" dt="2022-04-30T01:36:09.756" v="292" actId="207"/>
        <pc:sldMkLst>
          <pc:docMk/>
          <pc:sldMk cId="3679605841" sldId="20701"/>
        </pc:sldMkLst>
        <pc:spChg chg="mod">
          <ac:chgData name="shuyu Gui" userId="0f266002f048006d" providerId="LiveId" clId="{7BF84CD7-0452-4631-B813-BD255D11A530}" dt="2022-04-30T01:36:09.756" v="292" actId="207"/>
          <ac:spMkLst>
            <pc:docMk/>
            <pc:sldMk cId="3679605841" sldId="20701"/>
            <ac:spMk id="165891" creationId="{864992A0-313F-4105-BDA1-E890640435AB}"/>
          </ac:spMkLst>
        </pc:spChg>
      </pc:sldChg>
      <pc:sldChg chg="modSp add mod">
        <pc:chgData name="shuyu Gui" userId="0f266002f048006d" providerId="LiveId" clId="{7BF84CD7-0452-4631-B813-BD255D11A530}" dt="2022-04-30T01:36:22.666" v="294" actId="207"/>
        <pc:sldMkLst>
          <pc:docMk/>
          <pc:sldMk cId="3454331616" sldId="20702"/>
        </pc:sldMkLst>
        <pc:spChg chg="mod">
          <ac:chgData name="shuyu Gui" userId="0f266002f048006d" providerId="LiveId" clId="{7BF84CD7-0452-4631-B813-BD255D11A530}" dt="2022-04-30T01:36:22.666" v="294" actId="207"/>
          <ac:spMkLst>
            <pc:docMk/>
            <pc:sldMk cId="3454331616" sldId="20702"/>
            <ac:spMk id="165891" creationId="{864992A0-313F-4105-BDA1-E890640435AB}"/>
          </ac:spMkLst>
        </pc:spChg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3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4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5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6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7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8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09"/>
        </pc:sldMkLst>
      </pc:sldChg>
      <pc:sldChg chg="add">
        <pc:chgData name="shuyu Gui" userId="0f266002f048006d" providerId="LiveId" clId="{7BF84CD7-0452-4631-B813-BD255D11A530}" dt="2022-04-30T02:18:07.597" v="307"/>
        <pc:sldMkLst>
          <pc:docMk/>
          <pc:sldMk cId="0" sldId="20710"/>
        </pc:sldMkLst>
      </pc:sldChg>
      <pc:sldChg chg="addSp delSp modSp add del mod">
        <pc:chgData name="shuyu Gui" userId="0f266002f048006d" providerId="LiveId" clId="{7BF84CD7-0452-4631-B813-BD255D11A530}" dt="2022-04-30T02:47:50.366" v="561" actId="47"/>
        <pc:sldMkLst>
          <pc:docMk/>
          <pc:sldMk cId="0" sldId="20711"/>
        </pc:sldMkLst>
        <pc:spChg chg="add del mod">
          <ac:chgData name="shuyu Gui" userId="0f266002f048006d" providerId="LiveId" clId="{7BF84CD7-0452-4631-B813-BD255D11A530}" dt="2022-04-30T02:44:48.997" v="540" actId="767"/>
          <ac:spMkLst>
            <pc:docMk/>
            <pc:sldMk cId="0" sldId="20711"/>
            <ac:spMk id="3" creationId="{A00FA51C-E68E-8185-FFA0-B5AAA874147C}"/>
          </ac:spMkLst>
        </pc:spChg>
        <pc:spChg chg="add del mod">
          <ac:chgData name="shuyu Gui" userId="0f266002f048006d" providerId="LiveId" clId="{7BF84CD7-0452-4631-B813-BD255D11A530}" dt="2022-04-30T02:44:52.155" v="543"/>
          <ac:spMkLst>
            <pc:docMk/>
            <pc:sldMk cId="0" sldId="20711"/>
            <ac:spMk id="1066" creationId="{00000000-0000-0000-0000-000000000000}"/>
          </ac:spMkLst>
        </pc:spChg>
      </pc:sldChg>
      <pc:sldChg chg="add del">
        <pc:chgData name="shuyu Gui" userId="0f266002f048006d" providerId="LiveId" clId="{7BF84CD7-0452-4631-B813-BD255D11A530}" dt="2022-04-30T02:47:51.336" v="562" actId="47"/>
        <pc:sldMkLst>
          <pc:docMk/>
          <pc:sldMk cId="0" sldId="20712"/>
        </pc:sldMkLst>
      </pc:sldChg>
      <pc:sldChg chg="modSp new del mod">
        <pc:chgData name="shuyu Gui" userId="0f266002f048006d" providerId="LiveId" clId="{7BF84CD7-0452-4631-B813-BD255D11A530}" dt="2022-04-30T11:36:43.956" v="736" actId="47"/>
        <pc:sldMkLst>
          <pc:docMk/>
          <pc:sldMk cId="2422334866" sldId="20713"/>
        </pc:sldMkLst>
        <pc:spChg chg="mod">
          <ac:chgData name="shuyu Gui" userId="0f266002f048006d" providerId="LiveId" clId="{7BF84CD7-0452-4631-B813-BD255D11A530}" dt="2022-04-30T02:44:11.225" v="531"/>
          <ac:spMkLst>
            <pc:docMk/>
            <pc:sldMk cId="2422334866" sldId="20713"/>
            <ac:spMk id="3" creationId="{20B5D004-48C9-5091-F73D-D433C8ECE360}"/>
          </ac:spMkLst>
        </pc:spChg>
      </pc:sldChg>
      <pc:sldChg chg="modSp new del mod">
        <pc:chgData name="shuyu Gui" userId="0f266002f048006d" providerId="LiveId" clId="{7BF84CD7-0452-4631-B813-BD255D11A530}" dt="2022-04-30T02:43:40.846" v="523" actId="680"/>
        <pc:sldMkLst>
          <pc:docMk/>
          <pc:sldMk cId="3086947624" sldId="20713"/>
        </pc:sldMkLst>
        <pc:spChg chg="mod">
          <ac:chgData name="shuyu Gui" userId="0f266002f048006d" providerId="LiveId" clId="{7BF84CD7-0452-4631-B813-BD255D11A530}" dt="2022-04-30T02:43:39.895" v="522"/>
          <ac:spMkLst>
            <pc:docMk/>
            <pc:sldMk cId="3086947624" sldId="20713"/>
            <ac:spMk id="3" creationId="{2A3D371C-599C-E00D-668D-3267B50EBBB6}"/>
          </ac:spMkLst>
        </pc:spChg>
      </pc:sldChg>
      <pc:sldChg chg="addSp modSp new mod modAnim">
        <pc:chgData name="shuyu Gui" userId="0f266002f048006d" providerId="LiveId" clId="{7BF84CD7-0452-4631-B813-BD255D11A530}" dt="2022-04-30T02:47:39.754" v="560"/>
        <pc:sldMkLst>
          <pc:docMk/>
          <pc:sldMk cId="1082445636" sldId="20714"/>
        </pc:sldMkLst>
        <pc:spChg chg="mod">
          <ac:chgData name="shuyu Gui" userId="0f266002f048006d" providerId="LiveId" clId="{7BF84CD7-0452-4631-B813-BD255D11A530}" dt="2022-04-30T02:45:47.279" v="548" actId="1076"/>
          <ac:spMkLst>
            <pc:docMk/>
            <pc:sldMk cId="1082445636" sldId="20714"/>
            <ac:spMk id="2" creationId="{F134F847-FCCB-FA08-D0E9-7E1C387FAAC3}"/>
          </ac:spMkLst>
        </pc:spChg>
        <pc:spChg chg="mod">
          <ac:chgData name="shuyu Gui" userId="0f266002f048006d" providerId="LiveId" clId="{7BF84CD7-0452-4631-B813-BD255D11A530}" dt="2022-04-30T02:46:43.801" v="555" actId="122"/>
          <ac:spMkLst>
            <pc:docMk/>
            <pc:sldMk cId="1082445636" sldId="20714"/>
            <ac:spMk id="3" creationId="{D7B87FAB-FE34-21B9-F635-DEF99051A893}"/>
          </ac:spMkLst>
        </pc:spChg>
        <pc:picChg chg="add mod">
          <ac:chgData name="shuyu Gui" userId="0f266002f048006d" providerId="LiveId" clId="{7BF84CD7-0452-4631-B813-BD255D11A530}" dt="2022-04-30T02:47:39.754" v="560"/>
          <ac:picMkLst>
            <pc:docMk/>
            <pc:sldMk cId="1082445636" sldId="20714"/>
            <ac:picMk id="4" creationId="{320B2276-1C73-E61B-EA05-83B16E0DCDD0}"/>
          </ac:picMkLst>
        </pc:picChg>
      </pc:sldChg>
      <pc:sldChg chg="new del">
        <pc:chgData name="shuyu Gui" userId="0f266002f048006d" providerId="LiveId" clId="{7BF84CD7-0452-4631-B813-BD255D11A530}" dt="2022-04-30T02:45:59.658" v="550" actId="47"/>
        <pc:sldMkLst>
          <pc:docMk/>
          <pc:sldMk cId="2480820898" sldId="20715"/>
        </pc:sldMkLst>
      </pc:sldChg>
      <pc:sldChg chg="modSp add mod">
        <pc:chgData name="shuyu Gui" userId="0f266002f048006d" providerId="LiveId" clId="{7BF84CD7-0452-4631-B813-BD255D11A530}" dt="2022-04-30T02:47:21.687" v="559" actId="1076"/>
        <pc:sldMkLst>
          <pc:docMk/>
          <pc:sldMk cId="866613758" sldId="20716"/>
        </pc:sldMkLst>
        <pc:spChg chg="mod">
          <ac:chgData name="shuyu Gui" userId="0f266002f048006d" providerId="LiveId" clId="{7BF84CD7-0452-4631-B813-BD255D11A530}" dt="2022-04-30T02:46:04.872" v="551" actId="20577"/>
          <ac:spMkLst>
            <pc:docMk/>
            <pc:sldMk cId="866613758" sldId="20716"/>
            <ac:spMk id="2" creationId="{F134F847-FCCB-FA08-D0E9-7E1C387FAAC3}"/>
          </ac:spMkLst>
        </pc:spChg>
        <pc:spChg chg="mod">
          <ac:chgData name="shuyu Gui" userId="0f266002f048006d" providerId="LiveId" clId="{7BF84CD7-0452-4631-B813-BD255D11A530}" dt="2022-04-30T02:47:21.687" v="559" actId="1076"/>
          <ac:spMkLst>
            <pc:docMk/>
            <pc:sldMk cId="866613758" sldId="20716"/>
            <ac:spMk id="3" creationId="{D7B87FAB-FE34-21B9-F635-DEF99051A893}"/>
          </ac:spMkLst>
        </pc:spChg>
      </pc:sldChg>
      <pc:sldChg chg="addSp modSp add mod modAnim">
        <pc:chgData name="shuyu Gui" userId="0f266002f048006d" providerId="LiveId" clId="{7BF84CD7-0452-4631-B813-BD255D11A530}" dt="2022-05-01T00:22:22.281" v="740"/>
        <pc:sldMkLst>
          <pc:docMk/>
          <pc:sldMk cId="1548993066" sldId="20717"/>
        </pc:sldMkLst>
        <pc:spChg chg="mod">
          <ac:chgData name="shuyu Gui" userId="0f266002f048006d" providerId="LiveId" clId="{7BF84CD7-0452-4631-B813-BD255D11A530}" dt="2022-04-30T02:54:34.301" v="681"/>
          <ac:spMkLst>
            <pc:docMk/>
            <pc:sldMk cId="1548993066" sldId="20717"/>
            <ac:spMk id="263171" creationId="{6A6AA082-78E5-417D-8413-A7E155CFE91A}"/>
          </ac:spMkLst>
        </pc:spChg>
        <pc:picChg chg="add mod">
          <ac:chgData name="shuyu Gui" userId="0f266002f048006d" providerId="LiveId" clId="{7BF84CD7-0452-4631-B813-BD255D11A530}" dt="2022-05-01T00:22:15.843" v="739" actId="1076"/>
          <ac:picMkLst>
            <pc:docMk/>
            <pc:sldMk cId="1548993066" sldId="20717"/>
            <ac:picMk id="2" creationId="{41A81E7A-A5FF-465D-44BC-23A4D98C771F}"/>
          </ac:picMkLst>
        </pc:picChg>
      </pc:sldChg>
      <pc:sldMasterChg chg="delSldLayout">
        <pc:chgData name="shuyu Gui" userId="0f266002f048006d" providerId="LiveId" clId="{7BF84CD7-0452-4631-B813-BD255D11A530}" dt="2022-04-30T02:30:14.173" v="497" actId="47"/>
        <pc:sldMasterMkLst>
          <pc:docMk/>
          <pc:sldMasterMk cId="0" sldId="2147485509"/>
        </pc:sldMasterMkLst>
        <pc:sldLayoutChg chg="del">
          <pc:chgData name="shuyu Gui" userId="0f266002f048006d" providerId="LiveId" clId="{7BF84CD7-0452-4631-B813-BD255D11A530}" dt="2022-04-30T02:30:14.173" v="497" actId="47"/>
          <pc:sldLayoutMkLst>
            <pc:docMk/>
            <pc:sldMasterMk cId="0" sldId="2147485509"/>
            <pc:sldLayoutMk cId="2281834458" sldId="21475054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2022/5/5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418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3" name="Shape 1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8" name="Shape 1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3" name="Shape 1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8" name="Shape 1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4" name="Shape 1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0" name="Shape 1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5" name="Shape 1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0" name="Shape 1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5" name="Shape 1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0" name="Shape 1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8" name="Shape 10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5" name="Shape 1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1" name="Shape 1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4" name="Shape 10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1" name="Shape 10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6" name="Shape 10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1" name="Shape 10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7" name="Shape 10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2" name="Shape 1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7" name="Shape 1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1000" y="1144269"/>
            <a:ext cx="6400801" cy="2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7378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4A2A-426A-4BA2-883B-CAEC4BEC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610-E2D8-4B50-89FC-362E7FDAFBC2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290C-01BA-4C6A-9461-91067E3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3112-9BA6-4B90-84A9-A17F8044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441E-DBC4-4882-B66F-FD7964BD254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533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071D-4A1B-4C5D-81C1-9C226E90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8630-A8F7-4D6B-8FA4-88A4F9A92D0B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41C7-B3A6-4142-A51A-F32BCC7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6E70-A104-4154-95C0-1BC3025F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D161-2DF4-4B9B-BD32-8F5718F7F70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138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68D843-4EAF-49C0-B3D8-18EE2DA5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E20-2209-4B72-9607-CE0E080423C3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7A25E4-40FB-4E6C-B062-0C7DB8B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D79C4-EF64-4693-8852-6EEB0C25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BBC3-48BE-45CB-A6E8-BB3B019FA5B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6945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8CBEE5-F434-4B62-898B-D5CA81D0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790-EA52-4776-A0B9-33F652DB902F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95598B-89C7-42A6-AC7E-5541097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9A3327-2102-41B3-98B9-898D44D3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406E0-D4C8-4A53-B64B-D36EF4C27DD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893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114A5A-7B38-42B8-8546-AC646B53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335F-456D-47AF-8824-6E2B604A7104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916BBE-ADE7-4ABF-89D4-C285EF5F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10C825-BAA7-46E4-82E7-F5AA2FC0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8DB9-688D-4201-A4C4-431F23B2424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67639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D705FE-94D5-452B-9A13-2C2C0714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40E-FBB8-445A-B1A6-E40C66917877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7167FC-3234-4BBF-9598-9D4F587C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DF3069-7936-4D29-9E7D-303258A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F1B0-4146-4B1B-A842-DE0C0B240D94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7176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466F5B-6438-486A-8B79-8F47FF9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9247-9626-4A49-B609-3B7B558F8466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C71E1-87BC-4E1B-BC0F-F1F3B5F8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6D3AC-C662-4716-A25D-63F71F2C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F6A48-EE88-4360-83CB-2968997B306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7724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C04BE5-F082-4A4A-A7BA-9E0FF62A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EFA4-4803-4962-A360-CFA47E2255BA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8ADAF-5AC1-4D66-BA58-E03D575C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54483-F1A7-4986-9D8C-3C5F5247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E73D-8FAD-4BE1-8F58-178A6EC9641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28417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A573E-C596-47FA-8385-DFC78BA8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881A-B1CA-4DBD-91AE-404AE5B0075E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EA1A-4955-4533-BA68-2DC51BF3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106F-0F94-44F3-92A5-C2028092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3B10F-E691-41BD-B130-BFDBE1049AE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9745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1C36-12BA-46A8-BCCF-70F5A116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6051-AFDF-4F01-A4E8-B8297F3679FD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FA41-12E2-4AF5-9DDE-113F68E6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DFD8-D4B9-4042-987E-EE5FD5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032B-0EF1-4F31-A984-C38E09E6E33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17331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662925-541B-45F6-9709-843A8701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08A2-8087-49D4-B312-D63C1A47C32F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09A454-AE59-48A4-BC95-69A58692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5837A-D8FE-440C-A58E-AB62773E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501E-8997-474B-B755-CC1A7941337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86372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4AB261-E4F1-4571-ADCD-281F857F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0FD5-AC6E-4FC8-8B66-04D98DCDAE22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BC5A5-381E-4282-84A0-4359B22D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FF6D-2D56-47B9-B6D5-5DE3290D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8EDA-59A4-4218-B70F-E50205F62B2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5374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9121F-0F72-47FA-BB0E-7D8C03FF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D015-0AAD-4F37-ACDD-A46B957775D7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B09A9-86F6-4593-9CF5-3D383E76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2DCC8-07BC-4A4F-B2D4-4021BA1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2842-113A-4553-BE65-B77274B172B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51015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431EC33-887F-4EFB-BB8D-A2966B1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66C6-8340-4428-8D9F-99C6AF908896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36B3FBA-75C1-46A7-B865-8C21C1EE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C27BCF-4E6D-44DA-ABAD-7D78355F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9CA0-C701-45E5-8DBC-6BB9EA6FD11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68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6998241-777C-4E5E-A31E-B2749A1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16DF-4128-4BE3-950C-2E33EFB6F819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554B4E9-5051-4109-95E6-8E04AB5E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F4C8A03-51CD-4EB5-85BA-44CD057D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3615-B48B-4645-9DE5-C0BD10BDF9A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0888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80CD897-CC0F-42CC-A963-E71833B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3C95-673C-44AB-AAAE-93D6FAAB5790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9B3E429-9869-4D86-9408-D4D9F06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B2A17A7-D6B8-43B5-9110-C36B9F65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AD3E-695D-4CC3-B2B8-BBBE8E98303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3886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48A2261-2070-4786-9789-E0384F40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A10B-5FC1-4118-A926-0A8C8099C906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BA8921F-FEE0-4ACB-A7C8-7124A79B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49AB87-4EC2-443F-AC91-2FFE4CC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DD2FC-D39B-4999-8DA2-CA10DBBD204A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058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B9681D1-3541-4B13-8600-509E15B7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5F63-FB8C-47DE-AB28-028472EEB3BB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961637F-C0B5-4195-987E-2E31F2EB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8AA0706-5C90-490D-A860-67DC4175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F311-7275-4E12-A0C4-AC89FA8395E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08362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C39AD3A-DF4B-4326-B697-FF9DD356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C7C1-6C71-462F-9840-1F014347FB78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593034F-65D3-4C29-B807-FF234993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93907C2-6F98-46C0-93A0-339E44EE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827E-31BF-436C-856E-53B92024231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34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5368F-149E-457B-8568-C07964AD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B1E2-7CAE-4805-AC21-A536E694D983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FB17A-3498-45E8-8167-1820E98E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E5666-3A6B-4E17-963F-2230956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19B3-B4DD-4471-85C0-2762B972C4A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35539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B1107-34B0-4F3F-A404-9A114BF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CC7-627B-4E94-BBD7-7D634D647A7C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479D7-D56C-4E61-9907-85AB92F1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AA64FD-ACEF-43E6-B876-448F2205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25EB4-B1E1-4D85-8163-96AC674A8E2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825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  <p:sldLayoutId id="21475054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7">
            <a:extLst>
              <a:ext uri="{FF2B5EF4-FFF2-40B4-BE49-F238E27FC236}">
                <a16:creationId xmlns:a16="http://schemas.microsoft.com/office/drawing/2014/main" id="{37577792-8B4C-4B8D-99D9-8E46FAC111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>
            <a:extLst>
              <a:ext uri="{FF2B5EF4-FFF2-40B4-BE49-F238E27FC236}">
                <a16:creationId xmlns:a16="http://schemas.microsoft.com/office/drawing/2014/main" id="{1E400CF0-6DB0-4F58-BE37-3F7998073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8D23CDB3-48A0-4724-891C-63DA4C4CE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2A01-9228-4614-BA66-D0C9C3E8C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D23B3F-EEE6-42C7-BB6B-349D90B7F467}" type="datetimeFigureOut">
              <a:rPr lang="de-DE" altLang="zh-CN"/>
              <a:pPr>
                <a:defRPr/>
              </a:pPr>
              <a:t>05.05.2022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00DF-009D-466D-81EA-3FC1A824E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920B-75A1-4F60-9A8B-F47273368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7046B6-9A8A-4E0C-875A-8729571CB890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B67609A-2C71-4421-A38E-05C5B83AF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42" r:id="rId1"/>
    <p:sldLayoutId id="2147505443" r:id="rId2"/>
    <p:sldLayoutId id="2147505444" r:id="rId3"/>
    <p:sldLayoutId id="2147505445" r:id="rId4"/>
    <p:sldLayoutId id="2147505446" r:id="rId5"/>
    <p:sldLayoutId id="2147505447" r:id="rId6"/>
    <p:sldLayoutId id="2147505448" r:id="rId7"/>
    <p:sldLayoutId id="2147505449" r:id="rId8"/>
    <p:sldLayoutId id="2147505450" r:id="rId9"/>
    <p:sldLayoutId id="214750545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892199B9-F7FA-41DC-BE0F-A475291734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64B9703C-8FBE-41EC-97B0-B6D7F610EF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D4CECBBC-218D-461F-AC37-5BFDF5CCD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529DA1D5-D166-4A3A-9DA9-85B4D4E87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2A68C0-E256-416C-8E83-F3EE7C4C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085DB3-05B4-4692-9173-2EB590DEE39B}" type="datetimeFigureOut">
              <a:rPr lang="de-DE" altLang="de-DE"/>
              <a:pPr>
                <a:defRPr/>
              </a:pPr>
              <a:t>05.05.2022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DC1E2-D92D-4299-86DA-CAF34A88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CF8352-AC0D-4707-8FF3-72314AE3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DED348-757F-4737-BCB2-0FEC23A82A5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822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53" r:id="rId1"/>
    <p:sldLayoutId id="2147505454" r:id="rId2"/>
    <p:sldLayoutId id="2147505455" r:id="rId3"/>
    <p:sldLayoutId id="2147505456" r:id="rId4"/>
    <p:sldLayoutId id="2147505457" r:id="rId5"/>
    <p:sldLayoutId id="2147505458" r:id="rId6"/>
    <p:sldLayoutId id="2147505459" r:id="rId7"/>
    <p:sldLayoutId id="2147505460" r:id="rId8"/>
    <p:sldLayoutId id="2147505461" r:id="rId9"/>
    <p:sldLayoutId id="2147505462" r:id="rId10"/>
    <p:sldLayoutId id="2147505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de-DE" sz="6600" b="0" dirty="0">
                <a:solidFill>
                  <a:srgbClr val="000000"/>
                </a:solidFill>
              </a:rPr>
              <a:t>差传的教会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证道：陈</a:t>
            </a:r>
            <a:r>
              <a:rPr lang="zh-CN" altLang="de-DE" sz="3200" b="0" noProof="0" dirty="0">
                <a:solidFill>
                  <a:srgbClr val="000000"/>
                </a:solidFill>
              </a:rPr>
              <a:t>永安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105" name="弗2:11-22"/>
          <p:cNvSpPr txBox="1"/>
          <p:nvPr/>
        </p:nvSpPr>
        <p:spPr>
          <a:xfrm>
            <a:off x="435605" y="1402033"/>
            <a:ext cx="6995160" cy="438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第二个目标</a:t>
            </a:r>
            <a:r>
              <a:t>，</a:t>
            </a:r>
            <a:r>
              <a:rPr>
                <a:solidFill>
                  <a:srgbClr val="0433FF"/>
                </a:solidFill>
              </a:rPr>
              <a:t>注册成为教会</a:t>
            </a:r>
            <a:r>
              <a:t>，也在进行中，请大家祷告记念。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第三个目标</a:t>
            </a:r>
            <a:r>
              <a:t>，</a:t>
            </a:r>
            <a:r>
              <a:rPr>
                <a:solidFill>
                  <a:srgbClr val="0433FF"/>
                </a:solidFill>
              </a:rPr>
              <a:t>将来建堂</a:t>
            </a:r>
            <a:r>
              <a:t>，比较长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，也看神怎样带领，华人有句话说：“水到渠成”，暂时也急不来。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我反而更紧张</a:t>
            </a:r>
            <a:r>
              <a:rPr>
                <a:solidFill>
                  <a:srgbClr val="FF2600"/>
                </a:solidFill>
              </a:rPr>
              <a:t>第四个目标</a:t>
            </a:r>
            <a:r>
              <a:t>，我们当中要</a:t>
            </a:r>
            <a:r>
              <a:rPr>
                <a:solidFill>
                  <a:srgbClr val="0433FF"/>
                </a:solidFill>
              </a:rPr>
              <a:t>兴起传道同工</a:t>
            </a:r>
            <a:r>
              <a:t>，作不莱梅的牧者，甚至</a:t>
            </a:r>
            <a:r>
              <a:rPr>
                <a:solidFill>
                  <a:srgbClr val="0433FF"/>
                </a:solidFill>
              </a:rPr>
              <a:t>成为差派宣教士的教会</a:t>
            </a:r>
            <a:r>
              <a:t>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讲题：在基督里合一"/>
          <p:cNvSpPr txBox="1"/>
          <p:nvPr/>
        </p:nvSpPr>
        <p:spPr>
          <a:xfrm>
            <a:off x="256240" y="322587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耶稣是“被差者”与“差者”</a:t>
            </a:r>
          </a:p>
        </p:txBody>
      </p:sp>
      <p:sp>
        <p:nvSpPr>
          <p:cNvPr id="1111" name="弗2:11-22"/>
          <p:cNvSpPr txBox="1"/>
          <p:nvPr/>
        </p:nvSpPr>
        <p:spPr>
          <a:xfrm>
            <a:off x="435605" y="1402032"/>
            <a:ext cx="6995160" cy="3171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太9:35-38，</a:t>
            </a:r>
            <a:br/>
            <a:r>
              <a:rPr sz="2400"/>
              <a:t>“</a:t>
            </a:r>
            <a:r>
              <a:rPr sz="2400">
                <a:solidFill>
                  <a:srgbClr val="AAAAAA"/>
                </a:solidFill>
              </a:rPr>
              <a:t>35</a:t>
            </a:r>
            <a:r>
              <a:rPr sz="2400"/>
              <a:t>耶稣走遍各城各乡，在会堂里教训人，宣讲天国的福音，又医治各样的病症。</a:t>
            </a:r>
            <a:r>
              <a:rPr sz="2400">
                <a:solidFill>
                  <a:srgbClr val="AAAAAA"/>
                </a:solidFill>
              </a:rPr>
              <a:t>36</a:t>
            </a:r>
            <a:r>
              <a:rPr sz="2400"/>
              <a:t>他看见许多的人，就怜悯他们；因为他们困苦流离，如同羊没有牧人一般。</a:t>
            </a:r>
            <a:r>
              <a:rPr sz="2400">
                <a:solidFill>
                  <a:srgbClr val="AAAAAA"/>
                </a:solidFill>
              </a:rPr>
              <a:t>37</a:t>
            </a:r>
            <a:r>
              <a:rPr sz="2400"/>
              <a:t>于是对门徒说：「要收的庄稼多，做工的人少。</a:t>
            </a:r>
            <a:r>
              <a:rPr sz="2400">
                <a:solidFill>
                  <a:srgbClr val="AAAAAA"/>
                </a:solidFill>
              </a:rPr>
              <a:t>38</a:t>
            </a:r>
            <a:r>
              <a:rPr sz="2400"/>
              <a:t>所以，你们当求庄稼的主打发工人出去收他的庄稼。”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耶稣是“被差者”与“差者”</a:t>
            </a:r>
          </a:p>
        </p:txBody>
      </p:sp>
      <p:sp>
        <p:nvSpPr>
          <p:cNvPr id="1116" name="弗2:11-22"/>
          <p:cNvSpPr txBox="1"/>
          <p:nvPr/>
        </p:nvSpPr>
        <p:spPr>
          <a:xfrm>
            <a:off x="435605" y="1402033"/>
            <a:ext cx="6995160" cy="294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耶稣的</a:t>
            </a:r>
            <a:r>
              <a:rPr>
                <a:solidFill>
                  <a:srgbClr val="0433FF"/>
                </a:solidFill>
              </a:rPr>
              <a:t>怜悯是身体力行的⋯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耶稣看见的是有</a:t>
            </a:r>
            <a:r>
              <a:rPr>
                <a:solidFill>
                  <a:srgbClr val="0433FF"/>
                </a:solidFill>
              </a:rPr>
              <a:t>太多的需要⋯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耶稣看到一种</a:t>
            </a:r>
            <a:r>
              <a:rPr>
                <a:solidFill>
                  <a:srgbClr val="0433FF"/>
                </a:solidFill>
              </a:rPr>
              <a:t>逼切感⋯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耶稣看到的是，许多人的</a:t>
            </a:r>
            <a:r>
              <a:rPr>
                <a:solidFill>
                  <a:srgbClr val="0433FF"/>
                </a:solidFill>
              </a:rPr>
              <a:t>牧养需要⋯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耶稣不单自己去做，也</a:t>
            </a:r>
            <a:r>
              <a:rPr>
                <a:solidFill>
                  <a:srgbClr val="0433FF"/>
                </a:solidFill>
              </a:rPr>
              <a:t>差派门徒出去⋯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耶稣是“被差者”与“差者”</a:t>
            </a:r>
          </a:p>
        </p:txBody>
      </p:sp>
      <p:sp>
        <p:nvSpPr>
          <p:cNvPr id="1121" name="弗2:11-22"/>
          <p:cNvSpPr txBox="1"/>
          <p:nvPr/>
        </p:nvSpPr>
        <p:spPr>
          <a:xfrm>
            <a:off x="435605" y="1402033"/>
            <a:ext cx="6995160" cy="2715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小结：耶稣看到福音的需要，祂说：“庄稼熟了！”祂的</a:t>
            </a:r>
            <a:r>
              <a:rPr>
                <a:solidFill>
                  <a:srgbClr val="0433FF"/>
                </a:solidFill>
              </a:rPr>
              <a:t>怜悯是身体力行的</a:t>
            </a:r>
            <a:r>
              <a:t>、耶稣看见的是有</a:t>
            </a:r>
            <a:r>
              <a:rPr>
                <a:solidFill>
                  <a:srgbClr val="0433FF"/>
                </a:solidFill>
              </a:rPr>
              <a:t>太多的需要</a:t>
            </a:r>
            <a:r>
              <a:t>、看到一种</a:t>
            </a:r>
            <a:r>
              <a:rPr>
                <a:solidFill>
                  <a:srgbClr val="0433FF"/>
                </a:solidFill>
              </a:rPr>
              <a:t>逼切感</a:t>
            </a:r>
            <a:r>
              <a:t>、看到许多人的</a:t>
            </a:r>
            <a:r>
              <a:rPr>
                <a:solidFill>
                  <a:srgbClr val="0433FF"/>
                </a:solidFill>
              </a:rPr>
              <a:t>牧养需要</a:t>
            </a:r>
            <a:r>
              <a:t>、耶稣不单自己去做，也</a:t>
            </a:r>
            <a:r>
              <a:rPr>
                <a:solidFill>
                  <a:srgbClr val="0433FF"/>
                </a:solidFill>
              </a:rPr>
              <a:t>差派门徒出去</a:t>
            </a:r>
            <a:r>
              <a:t>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耶稣是“被差者”与“差者”</a:t>
            </a:r>
          </a:p>
        </p:txBody>
      </p:sp>
      <p:sp>
        <p:nvSpPr>
          <p:cNvPr id="1126" name="弗2:11-22"/>
          <p:cNvSpPr txBox="1"/>
          <p:nvPr/>
        </p:nvSpPr>
        <p:spPr>
          <a:xfrm>
            <a:off x="435605" y="1402033"/>
            <a:ext cx="6995160" cy="444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在约翰福音20:19-23：</a:t>
            </a:r>
            <a:br/>
            <a:r>
              <a:rPr sz="2400"/>
              <a:t>“</a:t>
            </a:r>
            <a:r>
              <a:rPr sz="2400">
                <a:solidFill>
                  <a:srgbClr val="AAAAAA"/>
                </a:solidFill>
              </a:rPr>
              <a:t>19</a:t>
            </a:r>
            <a:r>
              <a:rPr sz="2400"/>
              <a:t>那日（就是七日的第一日）晚上，门徒所在的地方，因怕犹太人，门都关了。耶稣来，站在当中，对他们说：“愿你们平安！”</a:t>
            </a:r>
            <a:r>
              <a:rPr sz="2400">
                <a:solidFill>
                  <a:srgbClr val="AAAAAA"/>
                </a:solidFill>
              </a:rPr>
              <a:t>20</a:t>
            </a:r>
            <a:r>
              <a:rPr sz="2400"/>
              <a:t>说了这话，就把手和肋旁指给他们看。门徒看见主，就喜乐了。</a:t>
            </a:r>
            <a:r>
              <a:rPr sz="2400">
                <a:solidFill>
                  <a:srgbClr val="AAAAAA"/>
                </a:solidFill>
              </a:rPr>
              <a:t>21</a:t>
            </a:r>
            <a:r>
              <a:rPr sz="2400"/>
              <a:t>耶稣又对他们说：“愿你们平安！</a:t>
            </a:r>
            <a:r>
              <a:rPr sz="2400">
                <a:solidFill>
                  <a:srgbClr val="0433FF"/>
                </a:solidFill>
              </a:rPr>
              <a:t>父怎样差遣了我，我也照样差遣你们。</a:t>
            </a:r>
            <a:r>
              <a:rPr sz="2400"/>
              <a:t>”</a:t>
            </a:r>
            <a:r>
              <a:rPr sz="2400">
                <a:solidFill>
                  <a:srgbClr val="AAAAAA"/>
                </a:solidFill>
              </a:rPr>
              <a:t>22</a:t>
            </a:r>
            <a:r>
              <a:rPr sz="2400"/>
              <a:t>说了这话，就向他们吹一口气，说：“</a:t>
            </a:r>
            <a:r>
              <a:rPr sz="2400">
                <a:solidFill>
                  <a:srgbClr val="0433FF"/>
                </a:solidFill>
              </a:rPr>
              <a:t>你们受圣灵！23你们赦免谁的罪，谁的罪就赦免了；你们留下谁的罪，谁的罪就留下了。</a:t>
            </a:r>
            <a:r>
              <a:rPr sz="240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耶稣是“被差者”与“差者”</a:t>
            </a:r>
          </a:p>
        </p:txBody>
      </p:sp>
      <p:sp>
        <p:nvSpPr>
          <p:cNvPr id="1131" name="弗2:11-22"/>
          <p:cNvSpPr txBox="1"/>
          <p:nvPr/>
        </p:nvSpPr>
        <p:spPr>
          <a:xfrm>
            <a:off x="435605" y="1402033"/>
            <a:ext cx="6995160" cy="326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使徒行传1:8，</a:t>
            </a:r>
            <a:br/>
            <a:r>
              <a:t>耶稣说：“</a:t>
            </a:r>
            <a:r>
              <a:rPr>
                <a:solidFill>
                  <a:srgbClr val="AAAAAA"/>
                </a:solidFill>
              </a:rPr>
              <a:t>8</a:t>
            </a:r>
            <a:r>
              <a:t>但圣灵降临在你们身上，你们就必得着能力，并要在⋯</a:t>
            </a:r>
            <a:br/>
            <a:r>
              <a:rPr>
                <a:solidFill>
                  <a:srgbClr val="0433FF"/>
                </a:solidFill>
              </a:rPr>
              <a:t>耶路撒冷</a:t>
            </a:r>
            <a:r>
              <a:rPr>
                <a:solidFill>
                  <a:srgbClr val="FF2600"/>
                </a:solidFill>
              </a:rPr>
              <a:t>→</a:t>
            </a:r>
            <a:r>
              <a:rPr>
                <a:solidFill>
                  <a:srgbClr val="0433FF"/>
                </a:solidFill>
              </a:rPr>
              <a:t>犹太全地</a:t>
            </a:r>
            <a:r>
              <a:rPr>
                <a:solidFill>
                  <a:srgbClr val="FF2600"/>
                </a:solidFill>
              </a:rPr>
              <a:t>→</a:t>
            </a:r>
            <a:br>
              <a:rPr>
                <a:solidFill>
                  <a:srgbClr val="FF2600"/>
                </a:solidFill>
              </a:rPr>
            </a:br>
            <a:r>
              <a:rPr>
                <a:solidFill>
                  <a:srgbClr val="0433FF"/>
                </a:solidFill>
              </a:rPr>
              <a:t>和撒马利亚</a:t>
            </a:r>
            <a:r>
              <a:rPr>
                <a:solidFill>
                  <a:srgbClr val="FF2600"/>
                </a:solidFill>
              </a:rPr>
              <a:t>→</a:t>
            </a:r>
            <a:r>
              <a:rPr>
                <a:solidFill>
                  <a:srgbClr val="0433FF"/>
                </a:solidFill>
              </a:rPr>
              <a:t>直到地极⋯</a:t>
            </a:r>
            <a:br>
              <a:rPr>
                <a:solidFill>
                  <a:srgbClr val="0433FF"/>
                </a:solidFill>
              </a:rPr>
            </a:br>
            <a:r>
              <a:t>作我的见证。”</a:t>
            </a:r>
          </a:p>
        </p:txBody>
      </p:sp>
      <p:pic>
        <p:nvPicPr>
          <p:cNvPr id="1132" name="Image" descr="Image"/>
          <p:cNvPicPr>
            <a:picLocks noChangeAspect="1"/>
          </p:cNvPicPr>
          <p:nvPr/>
        </p:nvPicPr>
        <p:blipFill>
          <a:blip r:embed="rId3"/>
          <a:srcRect t="6687" b="6687"/>
          <a:stretch>
            <a:fillRect/>
          </a:stretch>
        </p:blipFill>
        <p:spPr>
          <a:xfrm>
            <a:off x="4718697" y="2683276"/>
            <a:ext cx="2586989" cy="3985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讲题：在基督里合一"/>
          <p:cNvSpPr txBox="1"/>
          <p:nvPr/>
        </p:nvSpPr>
        <p:spPr>
          <a:xfrm>
            <a:off x="256240" y="458098"/>
            <a:ext cx="791415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38" name="弗2:11-22"/>
          <p:cNvSpPr txBox="1"/>
          <p:nvPr/>
        </p:nvSpPr>
        <p:spPr>
          <a:xfrm>
            <a:off x="435605" y="1402033"/>
            <a:ext cx="6995160" cy="3171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使徒行传13:1-3，</a:t>
            </a:r>
            <a:br>
              <a:rPr>
                <a:solidFill>
                  <a:srgbClr val="0433FF"/>
                </a:solidFill>
              </a:rPr>
            </a:br>
            <a:r>
              <a:rPr sz="2400"/>
              <a:t>“</a:t>
            </a:r>
            <a:r>
              <a:rPr sz="2400">
                <a:solidFill>
                  <a:srgbClr val="AAAAAA"/>
                </a:solidFill>
              </a:rPr>
              <a:t>1</a:t>
            </a:r>
            <a:r>
              <a:rPr sz="2400"/>
              <a:t>在安提阿的教会中，有几位先知和教师，就是巴拿巴和称呼尼结的西面、古利奈人路求，与分封之王希律同养的马念，并扫罗。</a:t>
            </a:r>
            <a:r>
              <a:rPr sz="2400">
                <a:solidFill>
                  <a:srgbClr val="AAAAAA"/>
                </a:solidFill>
              </a:rPr>
              <a:t>2</a:t>
            </a:r>
            <a:r>
              <a:rPr sz="2400"/>
              <a:t>他们事奉主、禁食的时候，圣灵说：“要为我分派巴拿巴和扫罗，去做我召他们所做的工。”</a:t>
            </a:r>
            <a:r>
              <a:rPr sz="2400">
                <a:solidFill>
                  <a:srgbClr val="AAAAAA"/>
                </a:solidFill>
              </a:rPr>
              <a:t>3</a:t>
            </a:r>
            <a:r>
              <a:rPr sz="2400"/>
              <a:t>于是禁食祷告，按手在他们</a:t>
            </a:r>
            <a:r>
              <a:rPr sz="2400">
                <a:solidFill>
                  <a:srgbClr val="777777"/>
                </a:solidFill>
              </a:rPr>
              <a:t>头</a:t>
            </a:r>
            <a:r>
              <a:rPr sz="2400"/>
              <a:t>上，就打发他们去了。”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讲题：在基督里合一"/>
          <p:cNvSpPr txBox="1"/>
          <p:nvPr/>
        </p:nvSpPr>
        <p:spPr>
          <a:xfrm>
            <a:off x="256239" y="458098"/>
            <a:ext cx="7697067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43" name="弗2:11-22"/>
          <p:cNvSpPr txBox="1"/>
          <p:nvPr/>
        </p:nvSpPr>
        <p:spPr>
          <a:xfrm>
            <a:off x="435605" y="1402033"/>
            <a:ext cx="6995160" cy="379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巴拿巴和扫罗奉差遣，他们原来在安提阿教会事奉。</a:t>
            </a:r>
          </a:p>
          <a:p>
            <a:pPr defTabSz="457200">
              <a:spcBef>
                <a:spcPts val="500"/>
              </a:spcBef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使徒行传11-13章，这段经文作者路加有意将耶路撒冷教会和安提阿教会作一个比较，</a:t>
            </a:r>
            <a:r>
              <a:rPr>
                <a:solidFill>
                  <a:srgbClr val="0433FF"/>
                </a:solidFill>
              </a:rPr>
              <a:t>一个是衰亡中的教会，另一个兴盛的教会，是一个双城记的故事。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讲题：在基督里合一"/>
          <p:cNvSpPr txBox="1"/>
          <p:nvPr/>
        </p:nvSpPr>
        <p:spPr>
          <a:xfrm>
            <a:off x="256239" y="458098"/>
            <a:ext cx="7769429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48" name="弗2:11-22"/>
          <p:cNvSpPr txBox="1"/>
          <p:nvPr/>
        </p:nvSpPr>
        <p:spPr>
          <a:xfrm>
            <a:off x="435605" y="1402033"/>
            <a:ext cx="6995160" cy="386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首先，安提阿教会的正面评价</a:t>
            </a:r>
            <a:r>
              <a:t>，</a:t>
            </a:r>
            <a:br/>
            <a:r>
              <a:rPr sz="2400">
                <a:latin typeface="+mn-lt"/>
                <a:ea typeface="+mn-ea"/>
                <a:cs typeface="+mn-cs"/>
                <a:sym typeface="Helvetica"/>
              </a:rPr>
              <a:t>11:26</a:t>
            </a:r>
            <a:r>
              <a:rPr sz="2400"/>
              <a:t>，“门徒</a:t>
            </a:r>
            <a:r>
              <a:rPr sz="2400">
                <a:solidFill>
                  <a:srgbClr val="FF2600"/>
                </a:solidFill>
              </a:rPr>
              <a:t>称为“基督徒”</a:t>
            </a:r>
            <a:r>
              <a:rPr sz="2400"/>
              <a:t>是从安提阿起首。”</a:t>
            </a:r>
            <a:endParaRPr sz="2400">
              <a:solidFill>
                <a:srgbClr val="0433FF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>
              <a:solidFill>
                <a:srgbClr val="0433FF"/>
              </a:solidFill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第二，安提阿教会在慈惠的事上，展现出爱心和分享的生命。</a:t>
            </a:r>
            <a:br>
              <a:rPr>
                <a:solidFill>
                  <a:srgbClr val="0433FF"/>
                </a:solidFill>
              </a:rPr>
            </a:br>
            <a:r>
              <a:rPr sz="2400"/>
              <a:t>在</a:t>
            </a:r>
            <a:r>
              <a:rPr sz="2400">
                <a:latin typeface="+mn-lt"/>
                <a:ea typeface="+mn-ea"/>
                <a:cs typeface="+mn-cs"/>
                <a:sym typeface="Helvetica"/>
              </a:rPr>
              <a:t>11:27-30</a:t>
            </a:r>
            <a:r>
              <a:rPr sz="2400"/>
              <a:t>，记述了安提阿教会在得闻耶路撒冷将有大饥荒后，“</a:t>
            </a:r>
            <a:r>
              <a:rPr sz="2400">
                <a:solidFill>
                  <a:srgbClr val="AAAAAA"/>
                </a:solidFill>
              </a:rPr>
              <a:t>29</a:t>
            </a:r>
            <a:r>
              <a:rPr sz="2400"/>
              <a:t>于是</a:t>
            </a:r>
            <a:r>
              <a:rPr sz="2400">
                <a:solidFill>
                  <a:srgbClr val="FF2600"/>
                </a:solidFill>
              </a:rPr>
              <a:t>门徒定意照各人的力量捐钱，送去供给住在犹太的弟兄。</a:t>
            </a:r>
            <a:r>
              <a:rPr sz="2400"/>
              <a:t>”</a:t>
            </a:r>
            <a:r>
              <a:rPr sz="2400">
                <a:latin typeface="+mn-lt"/>
                <a:ea typeface="+mn-ea"/>
                <a:cs typeface="+mn-cs"/>
                <a:sym typeface="Helvetica"/>
              </a:rPr>
              <a:t>(11:29)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讲题：在基督里合一"/>
          <p:cNvSpPr txBox="1"/>
          <p:nvPr/>
        </p:nvSpPr>
        <p:spPr>
          <a:xfrm>
            <a:off x="256239" y="458098"/>
            <a:ext cx="7710223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53" name="弗2:11-22"/>
          <p:cNvSpPr txBox="1"/>
          <p:nvPr/>
        </p:nvSpPr>
        <p:spPr>
          <a:xfrm>
            <a:off x="435605" y="1402033"/>
            <a:ext cx="6995160" cy="494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第三，在</a:t>
            </a:r>
            <a:r>
              <a:rPr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13:1</a:t>
            </a:r>
            <a:r>
              <a:rPr>
                <a:solidFill>
                  <a:srgbClr val="0433FF"/>
                </a:solidFill>
              </a:rPr>
              <a:t>，安提阿教会建立了先知及教师团队。</a:t>
            </a:r>
          </a:p>
          <a:p>
            <a:pPr marR="352986" defTabSz="457200">
              <a:lnSpc>
                <a:spcPct val="150000"/>
              </a:lnSpc>
              <a:defRPr sz="2200" b="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“和称呼</a:t>
            </a:r>
            <a:r>
              <a:rPr>
                <a:solidFill>
                  <a:srgbClr val="FF2600"/>
                </a:solidFill>
              </a:rPr>
              <a:t>尼结的西面</a:t>
            </a:r>
            <a:r>
              <a:t>，”『尼结』是拉丁文，意即黑色，故有人猜测他可能有深黑色的皮肤，或许是个祖先出自非洲的黑人。“</a:t>
            </a:r>
            <a:r>
              <a:rPr>
                <a:solidFill>
                  <a:srgbClr val="FF2600"/>
                </a:solidFill>
              </a:rPr>
              <a:t>古利奈人路求</a:t>
            </a:r>
            <a:r>
              <a:t>，”『古利奈』乃现今北非利比亚的一个城市，那里住有很多犹太人。“</a:t>
            </a:r>
            <a:r>
              <a:rPr>
                <a:solidFill>
                  <a:srgbClr val="FF2600"/>
                </a:solidFill>
              </a:rPr>
              <a:t>与分封之王希律同养的马念</a:t>
            </a:r>
            <a:r>
              <a:t>，”『希律』指希律安提帕，死于主后三十九年，他曾杀害施洗约翰(路九7~9)；『同养』意指与王子作伴，一起长大的孩子。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讲题：在基督里合一"/>
          <p:cNvSpPr txBox="1"/>
          <p:nvPr/>
        </p:nvSpPr>
        <p:spPr>
          <a:xfrm>
            <a:off x="426716" y="340358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讲题：差传的教会</a:t>
            </a:r>
            <a:endParaRPr dirty="0"/>
          </a:p>
        </p:txBody>
      </p:sp>
      <p:sp>
        <p:nvSpPr>
          <p:cNvPr id="1066" name="弗2:11-22"/>
          <p:cNvSpPr txBox="1"/>
          <p:nvPr/>
        </p:nvSpPr>
        <p:spPr>
          <a:xfrm>
            <a:off x="426719" y="1295399"/>
            <a:ext cx="699516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徒13:1-3；太9:35-38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讲题：在基督里合一"/>
          <p:cNvSpPr txBox="1"/>
          <p:nvPr/>
        </p:nvSpPr>
        <p:spPr>
          <a:xfrm>
            <a:off x="256239" y="458098"/>
            <a:ext cx="7710223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58" name="弗2:11-22"/>
          <p:cNvSpPr txBox="1"/>
          <p:nvPr/>
        </p:nvSpPr>
        <p:spPr>
          <a:xfrm>
            <a:off x="435605" y="1402033"/>
            <a:ext cx="6995160" cy="306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第四，在</a:t>
            </a:r>
            <a:r>
              <a:rPr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rPr>
              <a:t>13:1-3</a:t>
            </a:r>
            <a:r>
              <a:rPr>
                <a:solidFill>
                  <a:srgbClr val="0433FF"/>
                </a:solidFill>
              </a:rPr>
              <a:t>，这是一个差传的教会</a:t>
            </a:r>
            <a:br>
              <a:rPr>
                <a:solidFill>
                  <a:srgbClr val="0433FF"/>
                </a:solidFill>
              </a:rPr>
            </a:br>
            <a:r>
              <a:rPr sz="2300"/>
              <a:t>差传的</a:t>
            </a:r>
            <a:r>
              <a:rPr sz="2300">
                <a:solidFill>
                  <a:srgbClr val="FF2600"/>
                </a:solidFill>
              </a:rPr>
              <a:t>异像是由祷告而来</a:t>
            </a:r>
            <a:r>
              <a:rPr sz="2300"/>
              <a:t>，在安提阿教会，巴拿巴和保罗开展了第一次的宣教旅程。</a:t>
            </a:r>
            <a:r>
              <a:rPr sz="2300">
                <a:solidFill>
                  <a:srgbClr val="FF2600"/>
                </a:solidFill>
              </a:rPr>
              <a:t>安提阿教会，延续了耶稣差遣门徒出去传道的传统</a:t>
            </a:r>
            <a:r>
              <a:rPr sz="23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sz="2300"/>
              <a:t>路</a:t>
            </a:r>
            <a:r>
              <a:rPr sz="2300">
                <a:latin typeface="+mn-lt"/>
                <a:ea typeface="+mn-ea"/>
                <a:cs typeface="+mn-cs"/>
                <a:sym typeface="Helvetica"/>
              </a:rPr>
              <a:t>10:1-12)</a:t>
            </a:r>
            <a:r>
              <a:rPr sz="2300"/>
              <a:t>，因为这教会是耶稣基督在地上工作的延展，他们发现上帝的心意不单是要叫他们聚在安提阿，而是</a:t>
            </a:r>
            <a:r>
              <a:rPr sz="2300">
                <a:solidFill>
                  <a:srgbClr val="FF2600"/>
                </a:solidFill>
              </a:rPr>
              <a:t>福音需不断扩展。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讲题：在基督里合一"/>
          <p:cNvSpPr txBox="1"/>
          <p:nvPr/>
        </p:nvSpPr>
        <p:spPr>
          <a:xfrm>
            <a:off x="256239" y="458098"/>
            <a:ext cx="7729959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/>
              <a:t>3. </a:t>
            </a:r>
            <a:r>
              <a:rPr dirty="0" err="1"/>
              <a:t>耶路撒冷教会”与“安提阿教会</a:t>
            </a:r>
            <a:r>
              <a:rPr dirty="0"/>
              <a:t>”</a:t>
            </a:r>
          </a:p>
        </p:txBody>
      </p:sp>
      <p:sp>
        <p:nvSpPr>
          <p:cNvPr id="1163" name="弗2:11-22"/>
          <p:cNvSpPr txBox="1"/>
          <p:nvPr/>
        </p:nvSpPr>
        <p:spPr>
          <a:xfrm>
            <a:off x="435605" y="1402033"/>
            <a:ext cx="6995160" cy="313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433FF"/>
                </a:solidFill>
              </a:rPr>
              <a:t>小结：差传的教会</a:t>
            </a:r>
            <a:br>
              <a:rPr>
                <a:solidFill>
                  <a:srgbClr val="0433FF"/>
                </a:solidFill>
              </a:rPr>
            </a:br>
            <a:r>
              <a:rPr sz="2400"/>
              <a:t>一个兴盛的教会，是</a:t>
            </a:r>
            <a:r>
              <a:rPr sz="2400">
                <a:solidFill>
                  <a:srgbClr val="FF2600"/>
                </a:solidFill>
              </a:rPr>
              <a:t>有美名的教会</a:t>
            </a:r>
            <a:r>
              <a:rPr sz="2400"/>
              <a:t>，从弟兄姐妹身上就可以看到耶稣基督的影子；是在慈惠的爱心上有美好的见证；是一个</a:t>
            </a:r>
            <a:r>
              <a:rPr sz="2400">
                <a:solidFill>
                  <a:srgbClr val="FF2600"/>
                </a:solidFill>
              </a:rPr>
              <a:t>多元文化，包容不同阶层</a:t>
            </a:r>
            <a:r>
              <a:rPr sz="2400"/>
              <a:t>，并能</a:t>
            </a:r>
            <a:r>
              <a:rPr sz="2400">
                <a:solidFill>
                  <a:srgbClr val="FF2600"/>
                </a:solidFill>
              </a:rPr>
              <a:t>建立不同团队事奉的教会</a:t>
            </a:r>
            <a:r>
              <a:rPr sz="2400"/>
              <a:t>；是一个</a:t>
            </a:r>
            <a:r>
              <a:rPr sz="2400">
                <a:solidFill>
                  <a:srgbClr val="FF2600"/>
                </a:solidFill>
              </a:rPr>
              <a:t>差传的教会</a:t>
            </a:r>
            <a:r>
              <a:rPr sz="2400"/>
              <a:t>，并不满足教会内部需要优先，而</a:t>
            </a:r>
            <a:r>
              <a:rPr sz="2400">
                <a:solidFill>
                  <a:srgbClr val="FF2600"/>
                </a:solidFill>
              </a:rPr>
              <a:t>按着圣灵引导</a:t>
            </a:r>
            <a:r>
              <a:rPr sz="2400"/>
              <a:t>回应宣教需要的教会。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讲题：在基督里合一"/>
          <p:cNvSpPr txBox="1"/>
          <p:nvPr/>
        </p:nvSpPr>
        <p:spPr>
          <a:xfrm>
            <a:off x="426716" y="340358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</a:t>
            </a:r>
          </a:p>
        </p:txBody>
      </p:sp>
      <p:sp>
        <p:nvSpPr>
          <p:cNvPr id="1169" name="弗2:11-22"/>
          <p:cNvSpPr txBox="1"/>
          <p:nvPr/>
        </p:nvSpPr>
        <p:spPr>
          <a:xfrm>
            <a:off x="426719" y="1295399"/>
            <a:ext cx="6995160" cy="444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今天是不莱梅团契很重要的一天，我们改到星期日崇拜了！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但这只是一个开始，或者是一个转折点，但这里的华人教会，要成为主福音的灯台的决心是没有变的。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这里要成为被主耶稣差遣到世上的教会，将福音传到地极的教会。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愿圣灵不断更新，带领我们。我们祷告。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讲题：在基督里合一"/>
          <p:cNvSpPr txBox="1"/>
          <p:nvPr/>
        </p:nvSpPr>
        <p:spPr>
          <a:xfrm>
            <a:off x="256240" y="322587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072" name="弗2:11-22"/>
          <p:cNvSpPr txBox="1"/>
          <p:nvPr/>
        </p:nvSpPr>
        <p:spPr>
          <a:xfrm>
            <a:off x="435605" y="1402032"/>
            <a:ext cx="6995160" cy="405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我们正式在周日举行崇拜了。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这件事情我们期待已久，我们也实在看出是神一直以来的带领。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在团契的网页里，有团契的简介⋯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Screenshot 2022-04-28 at 9.27.18 AM.png" descr="Screenshot 2022-04-28 at 9.27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8" y="0"/>
            <a:ext cx="903488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079" name="弗2:11-22"/>
          <p:cNvSpPr txBox="1"/>
          <p:nvPr/>
        </p:nvSpPr>
        <p:spPr>
          <a:xfrm>
            <a:off x="435605" y="1402033"/>
            <a:ext cx="6995160" cy="399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去年2月27日的讲道，提到神呼召摩西（出3:1-10。讲题：作带领的呼召），也提到在不莱梅团契的四个异象。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大家记得吗？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084" name="弗2:11-22"/>
          <p:cNvSpPr txBox="1"/>
          <p:nvPr/>
        </p:nvSpPr>
        <p:spPr>
          <a:xfrm>
            <a:off x="435605" y="1402033"/>
            <a:ext cx="6995160" cy="291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//第一，我们希望可以</a:t>
            </a:r>
            <a:r>
              <a:rPr>
                <a:solidFill>
                  <a:srgbClr val="0433FF"/>
                </a:solidFill>
              </a:rPr>
              <a:t>在星期日崇拜</a:t>
            </a:r>
            <a:r>
              <a:t>，这不是因为可以在周六去购物，而是希望能按照这里的生活作息，吸引更多家庭来参与崇拜。我们的福音工作，不单是大学生，也包括在这里生活的华人家庭。</a:t>
            </a:r>
          </a:p>
          <a:p>
            <a:pPr defTabSz="457200">
              <a:lnSpc>
                <a:spcPct val="120000"/>
              </a:lnSpc>
              <a:defRPr sz="1200" b="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089" name="弗2:11-22"/>
          <p:cNvSpPr txBox="1"/>
          <p:nvPr/>
        </p:nvSpPr>
        <p:spPr>
          <a:xfrm>
            <a:off x="435605" y="1402033"/>
            <a:ext cx="6995160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第二，我们是时候，考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虑</a:t>
            </a:r>
            <a:r>
              <a:t>向政府</a:t>
            </a:r>
            <a:r>
              <a:rPr>
                <a:solidFill>
                  <a:srgbClr val="0433FF"/>
                </a:solidFill>
              </a:rPr>
              <a:t>注册成为教会</a:t>
            </a:r>
            <a:r>
              <a:t>，这都是我们一直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迈</a:t>
            </a:r>
            <a:r>
              <a:t>进的方向。我们不能总是倚赖着汉堡教会的支持，我们要长大成人了。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第三，更长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t>的，我们也成立了建堂基金，为</a:t>
            </a:r>
            <a:r>
              <a:rPr>
                <a:solidFill>
                  <a:srgbClr val="0433FF"/>
                </a:solidFill>
              </a:rPr>
              <a:t>将来建堂</a:t>
            </a:r>
            <a:r>
              <a:t>作预备。这是吴牧师和我，并同工都领受的异象方向。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我还想到第四点，我们当中要</a:t>
            </a:r>
            <a:r>
              <a:rPr>
                <a:solidFill>
                  <a:srgbClr val="0433FF"/>
                </a:solidFill>
              </a:rPr>
              <a:t>兴起传道</a:t>
            </a:r>
            <a:r>
              <a:t>同工，作不莱梅的牧者，甚至成为</a:t>
            </a:r>
            <a:r>
              <a:rPr>
                <a:solidFill>
                  <a:srgbClr val="0433FF"/>
                </a:solidFill>
              </a:rPr>
              <a:t>差派宣教士的教会</a:t>
            </a:r>
            <a:r>
              <a:t>。//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094" name="弗2:11-22"/>
          <p:cNvSpPr txBox="1"/>
          <p:nvPr/>
        </p:nvSpPr>
        <p:spPr>
          <a:xfrm>
            <a:off x="435605" y="1402033"/>
            <a:ext cx="6995160" cy="165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团契这两年成立了“教会发展小组”，</a:t>
            </a:r>
            <a:br/>
            <a:r>
              <a:t>先改为在主日崇拜和注册成为教会。到如今，在四个异象中，</a:t>
            </a:r>
            <a:r>
              <a:rPr>
                <a:solidFill>
                  <a:srgbClr val="FF2600"/>
                </a:solidFill>
              </a:rPr>
              <a:t>达到了第一项⋯</a:t>
            </a:r>
          </a:p>
        </p:txBody>
      </p:sp>
      <p:pic>
        <p:nvPicPr>
          <p:cNvPr id="1095" name="My Movie 4.mp3" descr="My Movie 4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916" y="445265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09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讲题：在基督里合一"/>
          <p:cNvSpPr txBox="1"/>
          <p:nvPr/>
        </p:nvSpPr>
        <p:spPr>
          <a:xfrm>
            <a:off x="256240" y="322588"/>
            <a:ext cx="7548096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</p:txBody>
      </p:sp>
      <p:sp>
        <p:nvSpPr>
          <p:cNvPr id="1100" name="弗2:11-22"/>
          <p:cNvSpPr txBox="1"/>
          <p:nvPr/>
        </p:nvSpPr>
        <p:spPr>
          <a:xfrm>
            <a:off x="435605" y="1402033"/>
            <a:ext cx="699516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改为在主日崇拜不是终结！为什么？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5.xml><?xml version="1.0" encoding="utf-8"?>
<a:theme xmlns:a="http://schemas.openxmlformats.org/drawingml/2006/main" name="1_Muster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1398</Words>
  <Application>Microsoft Office PowerPoint</Application>
  <PresentationFormat>Bildschirmpräsentation (4:3)</PresentationFormat>
  <Paragraphs>168</Paragraphs>
  <Slides>22</Slides>
  <Notes>21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22</vt:i4>
      </vt:variant>
    </vt:vector>
  </HeadingPairs>
  <TitlesOfParts>
    <vt:vector size="39" baseType="lpstr">
      <vt:lpstr>Arial Unicode MS</vt:lpstr>
      <vt:lpstr>Helvetica Neue</vt:lpstr>
      <vt:lpstr>PingFang HK Regular</vt:lpstr>
      <vt:lpstr>PingFang SC Regular</vt:lpstr>
      <vt:lpstr>黑体</vt:lpstr>
      <vt:lpstr>黑体</vt:lpstr>
      <vt:lpstr>SimSun</vt:lpstr>
      <vt:lpstr>Arial</vt:lpstr>
      <vt:lpstr>Calibri</vt:lpstr>
      <vt:lpstr>Calibri Light</vt:lpstr>
      <vt:lpstr>Helvetica</vt:lpstr>
      <vt:lpstr>3_Benutzerdefiniertes Design</vt:lpstr>
      <vt:lpstr>6_Benutzerdefiniertes Design</vt:lpstr>
      <vt:lpstr>12_Benutzerdefiniertes Design</vt:lpstr>
      <vt:lpstr>5_PPT2</vt:lpstr>
      <vt:lpstr>1_Muster (1)</vt:lpstr>
      <vt:lpstr>7_Benutzerdefiniertes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2188</cp:revision>
  <cp:lastPrinted>2021-04-07T14:28:01Z</cp:lastPrinted>
  <dcterms:created xsi:type="dcterms:W3CDTF">2013-12-13T09:03:28Z</dcterms:created>
  <dcterms:modified xsi:type="dcterms:W3CDTF">2022-05-05T21:28:56Z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