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8.jpeg" ContentType="image/jpe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</p:sldIdLst>
  <p:sldSz cx="9144000" cy="6858000"/>
  <p:notesSz cx="6889750" cy="10021888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ldImg"/>
          </p:nvPr>
        </p:nvSpPr>
        <p:spPr>
          <a:xfrm>
            <a:off x="939600" y="761400"/>
            <a:ext cx="5010120" cy="3757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Folie mittels Klicken verschieben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8680" y="4760280"/>
            <a:ext cx="5511240" cy="4509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de-DE" sz="2000" spc="-1" strike="noStrike">
                <a:latin typeface="Arial"/>
              </a:rPr>
              <a:t>Format der Notizen mittels Klicken bearbeiten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de-DE" sz="1400" spc="-1" strike="noStrike">
                <a:latin typeface="Times New Roman"/>
              </a:rPr>
              <a:t>&lt;Kopfzeile&gt;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302" name="PlaceHolder 4"/>
          <p:cNvSpPr>
            <a:spLocks noGrp="1"/>
          </p:cNvSpPr>
          <p:nvPr>
            <p:ph type="dt" idx="20"/>
          </p:nvPr>
        </p:nvSpPr>
        <p:spPr>
          <a:xfrm>
            <a:off x="3899880" y="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de-DE" sz="1400" spc="-1" strike="noStrike">
                <a:latin typeface="Times New Roman"/>
              </a:rPr>
              <a:t>&lt;Datum/Uhrzeit&gt;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303" name="PlaceHolder 5"/>
          <p:cNvSpPr>
            <a:spLocks noGrp="1"/>
          </p:cNvSpPr>
          <p:nvPr>
            <p:ph type="ftr" idx="21"/>
          </p:nvPr>
        </p:nvSpPr>
        <p:spPr>
          <a:xfrm>
            <a:off x="0" y="952128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de-DE" sz="1400" spc="-1" strike="noStrike">
                <a:latin typeface="Times New Roman"/>
              </a:defRPr>
            </a:lvl1pPr>
          </a:lstStyle>
          <a:p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304" name="PlaceHolder 6"/>
          <p:cNvSpPr>
            <a:spLocks noGrp="1"/>
          </p:cNvSpPr>
          <p:nvPr>
            <p:ph type="sldNum" idx="22"/>
          </p:nvPr>
        </p:nvSpPr>
        <p:spPr>
          <a:xfrm>
            <a:off x="3899880" y="9521280"/>
            <a:ext cx="2989440" cy="500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5869DB56-7A3F-4A56-90D8-7C81102AF4A4}" type="slidenum">
              <a:rPr b="0" lang="de-DE" sz="1400" spc="-1" strike="noStrike">
                <a:latin typeface="Times New Roman"/>
              </a:rPr>
              <a:t>&lt;Foliennummer&gt;</a:t>
            </a:fld>
            <a:endParaRPr b="0" lang="de-DE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36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Arial"/>
              </a:rPr>
              <a:t>请注意修改证道题目和讲员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Arial"/>
              </a:rPr>
              <a:t>标题为</a:t>
            </a:r>
            <a:r>
              <a:rPr b="0" lang="de-DE" sz="2000" spc="-1" strike="noStrike">
                <a:latin typeface="Arial"/>
              </a:rPr>
              <a:t>42</a:t>
            </a:r>
            <a:r>
              <a:rPr b="0" lang="zh-CN" sz="2000" spc="-1" strike="noStrike">
                <a:latin typeface="Arial"/>
              </a:rPr>
              <a:t>正文字体</a:t>
            </a:r>
            <a:r>
              <a:rPr b="0" lang="en-US" sz="2000" spc="-1" strike="noStrike">
                <a:latin typeface="Arial"/>
              </a:rPr>
              <a:t>66</a:t>
            </a:r>
            <a:r>
              <a:rPr b="0" lang="zh-CN" sz="2000" spc="-1" strike="noStrike">
                <a:latin typeface="Arial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  <p:sp>
        <p:nvSpPr>
          <p:cNvPr id="337" name="PlaceHolder 3"/>
          <p:cNvSpPr>
            <a:spLocks noGrp="1"/>
          </p:cNvSpPr>
          <p:nvPr>
            <p:ph type="sldNum" idx="23"/>
          </p:nvPr>
        </p:nvSpPr>
        <p:spPr>
          <a:xfrm>
            <a:off x="3903120" y="9520200"/>
            <a:ext cx="2984760" cy="5014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lstStyle>
            <a:lvl1pPr algn="r">
              <a:lnSpc>
                <a:spcPct val="100000"/>
              </a:lnSpc>
              <a:buNone/>
              <a:defRPr b="0" lang="de-DE" sz="1200" spc="-1" strike="noStrike">
                <a:solidFill>
                  <a:srgbClr val="000000"/>
                </a:solidFill>
                <a:latin typeface="Arial"/>
                <a:ea typeface="SimSu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1976480-13EC-4BF1-ACF7-858222E76C40}" type="slidenum">
              <a:rPr b="0" lang="de-DE" sz="1200" spc="-1" strike="noStrike">
                <a:solidFill>
                  <a:srgbClr val="000000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sldImg"/>
          </p:nvPr>
        </p:nvSpPr>
        <p:spPr>
          <a:xfrm>
            <a:off x="1189080" y="1252440"/>
            <a:ext cx="4511160" cy="3382560"/>
          </a:xfrm>
          <a:prstGeom prst="rect">
            <a:avLst/>
          </a:prstGeom>
          <a:ln w="0">
            <a:noFill/>
          </a:ln>
        </p:spPr>
      </p:sp>
      <p:sp>
        <p:nvSpPr>
          <p:cNvPr id="353" name="PlaceHolder 2"/>
          <p:cNvSpPr>
            <a:spLocks noGrp="1"/>
          </p:cNvSpPr>
          <p:nvPr>
            <p:ph type="body"/>
          </p:nvPr>
        </p:nvSpPr>
        <p:spPr>
          <a:xfrm>
            <a:off x="689400" y="4822920"/>
            <a:ext cx="5510520" cy="3945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讲道内容可在周五晚上或周六早上从同工处获得。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请尽量在周六</a:t>
            </a:r>
            <a:r>
              <a:rPr b="0" lang="de-DE" sz="2000" spc="-1" strike="noStrike">
                <a:latin typeface="+mj-lt"/>
                <a:ea typeface="+mj-ea"/>
              </a:rPr>
              <a:t>14</a:t>
            </a:r>
            <a:r>
              <a:rPr b="0" lang="zh-CN" sz="2000" spc="-1" strike="noStrike">
                <a:latin typeface="SimSun"/>
                <a:ea typeface="SimSun"/>
              </a:rPr>
              <a:t>点之前将讲道内容更新。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牧师提供的讲道大纲是繁体字的，请尽量转换成简体字。推荐网站：</a:t>
            </a:r>
            <a:r>
              <a:rPr b="0" lang="de-DE" sz="2000" spc="-1" strike="noStrike">
                <a:latin typeface="+mj-lt"/>
                <a:ea typeface="+mj-ea"/>
              </a:rPr>
              <a:t>http://www.hao123.com/haoserver/jianfanzh.htm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正文内容是由牧师逐项播放的，请为每项内容加入动画。</a:t>
            </a:r>
            <a:endParaRPr b="0" lang="de-DE" sz="20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zh-CN" sz="2000" spc="-1" strike="noStrike">
                <a:latin typeface="SimSun"/>
                <a:ea typeface="SimSun"/>
              </a:rPr>
              <a:t>请保持正文对齐，标题为</a:t>
            </a:r>
            <a:r>
              <a:rPr b="0" lang="de-DE" sz="2000" spc="-1" strike="noStrike">
                <a:latin typeface="+mj-lt"/>
                <a:ea typeface="+mj-ea"/>
              </a:rPr>
              <a:t>36</a:t>
            </a:r>
            <a:r>
              <a:rPr b="0" lang="zh-CN" sz="2000" spc="-1" strike="noStrike">
                <a:latin typeface="SimSun"/>
                <a:ea typeface="SimSun"/>
              </a:rPr>
              <a:t>，字体</a:t>
            </a:r>
            <a:r>
              <a:rPr b="0" lang="de-DE" sz="2000" spc="-1" strike="noStrike">
                <a:latin typeface="+mj-lt"/>
                <a:ea typeface="+mj-ea"/>
              </a:rPr>
              <a:t>34</a:t>
            </a:r>
            <a:r>
              <a:rPr b="0" lang="zh-CN" sz="2000" spc="-1" strike="noStrike">
                <a:latin typeface="SimSun"/>
                <a:ea typeface="SimSun"/>
              </a:rPr>
              <a:t>。</a:t>
            </a:r>
            <a:endParaRPr b="0" lang="de-DE" sz="20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803406-8BD7-4859-9D8A-43A995CA20F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5FF7605-5941-4CB1-9386-AE02E30F48A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EE04B88-3F77-4428-B39C-3CFF06D159E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214EAA0-867C-4BE4-95F3-12BD129693E0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CCD1018-1131-4B7B-AB73-20DEE991C30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85462B0-6869-4D49-A741-CECA90D46C8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83E72E1-637B-4954-93D2-9ABC6E0CF43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EE5804D-DC81-4F06-A6DD-6C082BEF4A8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62C346B-1D9C-4284-985E-A77179CDA33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395A3AA-92A8-4E65-B0E1-8AEA09E1B11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ED2FA37-63DB-4D24-ADA2-3BF982AD03B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9BD0D19-37C5-4369-B58A-918677A4FFA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E646183-32E8-4E46-9362-6F59C294389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2DEB0E3-C134-4E5B-A33B-45C727869CB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0E3F0A7-3622-400E-A4FC-D1AED5DC35E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EC14D11-0F72-4EA8-92F8-0110F3C12BA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35A2864-D20F-43A5-98FB-7FAAAA68DF0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F259E72-DDF6-48D5-BF1B-8BC9D619E71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2FD9B62-9457-478F-96B9-8C78CD1AE4A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0065890-D095-4B45-B3DF-5E8CC24F052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AD31AC6-54C0-48A2-9D93-C0E25F08995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85B388B-81A3-460C-B5F8-141852E2CBB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A97BA9D-2D30-4A0F-A9B3-440F0CB7C43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A4B0616-254C-4DA5-BFE2-304B9A3A8FA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9311589-2E1A-4115-82D4-FE1CFEE58E6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57828E6-07ED-4C95-B694-D0BD2F1C919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E831D2E-EC41-4B02-8365-42170A8B1C8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5F18C23-289F-4676-A30E-5159A906BEE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9FA06D1-4B9E-4808-BC43-7D6776CC1E4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5EF6D23-13D2-4F15-9D1C-44F3A3A6FFC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E5EAC51-B0F0-4F6E-A123-EB77535A078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D8F6B71F-284C-4438-9C11-41867092667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D8ABE7B-93AE-44C3-8BE5-A068B38ED93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050EC61-FED0-4562-8118-B182560F6A2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B44F4D0-7CE6-4A69-987E-0615A1AFC99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94D7C52-6562-454B-8C3A-2AEB8FA434E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5CFFD59-A3FE-40DD-AAEA-3E2EAD84E37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0B75E93D-05F2-4B00-82E8-DF52FAD6B7B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84E4F12-DEF3-469B-B641-6E4CB027D3C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874AA42-9320-4161-9619-45CB273A012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4C83E794-3BB2-417E-A2DF-F09766DE56D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E04387FF-D8EC-47C1-AB6C-E8B3DE168A5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6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EFDB60A-2829-4CA2-97CD-1F99B6B120E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0C381ABF-36E8-4148-953D-7C8542AF9E9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463B3A2-4E22-413B-970F-8EB5521C1B6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19046BBB-3A90-4EAA-B7CC-3470F4D7A74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A463B181-FF8B-420D-8A91-2BCAE7AD327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F150FDA-DE8A-40A8-AD78-728B6E02C29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C4E730B0-AD6E-4589-BB33-B8DC1496E73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FA504A71-2B9F-4FF1-B402-E32619CF2D0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67C11217-CC4F-4E34-ABB3-EEA420FAC90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0AE4423-F069-412A-9226-761AFC8D9ED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3404855B-2E1E-432E-9EF8-6B71BED570D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8D78ABF2-5878-4BC7-A103-C668F382E93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9A96887-DF2D-4E3B-BBB2-057FCFDF8E6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5A8B887-686E-4B48-B9AD-9F875B650E1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E2D5152D-EC16-4EDF-91CA-78539462002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6213A8BE-DFD0-47CB-8BB4-3F5DCD09426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554B992-CAF9-464D-8A86-993479F6D03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F27AB74-F39B-420B-A2BA-9E230C096B5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872917D-7E5D-48F6-9E2D-45412CAFECC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D0B1E65-0253-4C24-B150-31A74A56B6E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34CE294C-8795-45AE-9B2A-64DCA0855E35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AD9C582-80F5-4DFC-B706-76AA39B623E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7E431860-839B-4952-BF3D-91ED55B1C25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4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445D6955-5EC3-4E2C-A6F0-3E701030B12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2326105-D8DC-4982-87E1-130CF33A2D6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7F4D3CF7-251D-4B79-B5B6-79C3A263B1B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4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7824DB49-CC97-4018-B067-46434E7F9F7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5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5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5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5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5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1F932C50-E037-4D4B-80A0-CF9F000589E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3ED0C8E4-AAC2-4095-B23F-CB36554A34EC}" type="slidenum">
              <a:t>&lt;#&gt;</a:t>
            </a:fld>
          </a:p>
        </p:txBody>
      </p:sp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8B000F59-E0D5-4ECF-BB99-5655BFE9864C}" type="slidenum">
              <a:t>&lt;#&gt;</a:t>
            </a:fld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B825D9FC-9115-468D-B12B-BED3947E64AE}" type="slidenum">
              <a:t>&lt;#&gt;</a:t>
            </a:fld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1D1B2A73-DBAF-4C8A-A1D6-735AF8F77BE4}" type="slidenum">
              <a:t>&lt;#&gt;</a:t>
            </a:fld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B4135114-060C-4B4B-B812-737228B30889}" type="slidenum">
              <a:t>&lt;#&gt;</a:t>
            </a:fld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de-DE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5B50D323-80F7-48D0-8C3C-55A69D8B3E92}" type="slidenum">
              <a:t>&lt;#&gt;</a:t>
            </a:fld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38538253-2972-445F-8072-6B02DABC4B9D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774D916-1CB5-4EB2-AD6B-2AD98DD709D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5F971F64-D0B5-49A6-AFE2-883FE88FF067}" type="slidenum">
              <a:t>&lt;#&gt;</a:t>
            </a:fld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8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028A3486-0EE3-418E-90FB-D9BCEADAED15}" type="slidenum">
              <a:t>&lt;#&gt;</a:t>
            </a:fld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2536784E-ECFE-452E-9143-AA592D5E13A8}" type="slidenum">
              <a:t>&lt;#&gt;</a:t>
            </a:fld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DF7C294C-69FF-4DF4-B82D-F2A4D0DE8BC4}" type="slidenum">
              <a:t>&lt;#&gt;</a:t>
            </a:fld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9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3000"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9"/>
          </p:nvPr>
        </p:nvSpPr>
        <p:spPr/>
        <p:txBody>
          <a:bodyPr/>
          <a:p>
            <a:fld id="{A874057A-B7BC-4891-8DC2-8F0906F06020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algn="just">
              <a:lnSpc>
                <a:spcPct val="90000"/>
              </a:lnSpc>
              <a:spcBef>
                <a:spcPts val="1417"/>
              </a:spcBef>
              <a:buNone/>
            </a:pP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ADCB5AF-FCB0-447B-8508-81260327C66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5"/>
          <p:cNvSpPr/>
          <p:nvPr/>
        </p:nvSpPr>
        <p:spPr>
          <a:xfrm>
            <a:off x="380880" y="1143000"/>
            <a:ext cx="6400800" cy="36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" name="Grafik 7" descr=""/>
          <p:cNvPicPr/>
          <p:nvPr/>
        </p:nvPicPr>
        <p:blipFill>
          <a:blip r:embed="rId2"/>
          <a:stretch/>
        </p:blipFill>
        <p:spPr>
          <a:xfrm>
            <a:off x="7004160" y="76320"/>
            <a:ext cx="2139480" cy="20570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de-DE" sz="6000" spc="-1" strike="noStrike">
                <a:solidFill>
                  <a:srgbClr val="000000"/>
                </a:solidFill>
                <a:latin typeface="Calibri Light"/>
                <a:ea typeface="SimSun"/>
              </a:rPr>
              <a:t>Mastertitelformat bearbeiten</a:t>
            </a:r>
            <a:endParaRPr b="0" lang="de-DE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>
              <a:lnSpc>
                <a:spcPct val="100000"/>
              </a:lnSpc>
              <a:buNone/>
              <a:defRPr b="0" lang="de-DE" sz="4400" spc="-1" strike="noStrike">
                <a:solidFill>
                  <a:srgbClr val="000000"/>
                </a:solidFill>
                <a:latin typeface="Arial"/>
                <a:ea typeface="SimSun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de-DE" sz="4400" spc="-1" strike="noStrike">
                <a:solidFill>
                  <a:srgbClr val="000000"/>
                </a:solidFill>
                <a:latin typeface="Arial"/>
                <a:ea typeface="SimSun"/>
              </a:rPr>
              <a:t>&lt;Datum/Uhrzeit&gt;</a:t>
            </a:r>
            <a:endParaRPr b="0" lang="de-DE" sz="4400" spc="-1" strike="noStrike"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lstStyle>
            <a:lvl1pPr algn="ct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lstStyle>
            <a:lvl1pPr>
              <a:lnSpc>
                <a:spcPct val="100000"/>
              </a:lnSpc>
              <a:buNone/>
              <a:defRPr b="0" lang="de-DE" sz="4400" spc="-1" strike="noStrike">
                <a:solidFill>
                  <a:srgbClr val="000000"/>
                </a:solidFill>
                <a:latin typeface="Arial"/>
                <a:ea typeface="SimSun"/>
              </a:defRPr>
            </a:lvl1pPr>
          </a:lstStyle>
          <a:p>
            <a:pPr>
              <a:lnSpc>
                <a:spcPct val="100000"/>
              </a:lnSpc>
              <a:buNone/>
            </a:pPr>
            <a:fld id="{34E68215-9C57-4965-BB89-FF0E56FAD91E}" type="slidenum">
              <a:rPr b="0" lang="de-DE" sz="4400" spc="-1" strike="noStrike">
                <a:solidFill>
                  <a:srgbClr val="000000"/>
                </a:solidFill>
                <a:latin typeface="Arial"/>
                <a:ea typeface="SimSun"/>
              </a:rPr>
              <a:t>&lt;Foliennummer&gt;</a:t>
            </a:fld>
            <a:endParaRPr b="0" lang="de-DE" sz="4400" spc="-1" strike="noStrike"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de-DE" sz="6000" spc="-1" strike="noStrike">
                <a:solidFill>
                  <a:srgbClr val="000000"/>
                </a:solidFill>
                <a:latin typeface="Calibri Light"/>
                <a:ea typeface="SimSun"/>
              </a:rPr>
              <a:t>Titelmasterformat durch Klicken bearbeiten</a:t>
            </a:r>
            <a:endParaRPr b="0" lang="de-DE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dt" idx="4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ftr" idx="5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ct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sldNum" idx="6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98CB7A4-2E8D-4375-9D66-3F6831C81535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Format des Gliederungstextes durch Klicken bearbeiten</a:t>
            </a:r>
            <a:endParaRPr b="0" lang="de-DE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5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86" name="PlaceHolder 1"/>
          <p:cNvSpPr>
            <a:spLocks noGrp="1"/>
          </p:cNvSpPr>
          <p:nvPr>
            <p:ph type="dt" idx="7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latin typeface="Times New Roman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ftr" idx="8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ct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sldNum" idx="9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3B8D46D-E8F7-42C1-BFF3-94E1411EC7B7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just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</a:rPr>
              <a:t>Format des Gliederungstextes durch Klicken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28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47640" y="0"/>
            <a:ext cx="6624360" cy="1325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p>
            <a:pPr>
              <a:lnSpc>
                <a:spcPct val="90000"/>
              </a:lnSpc>
              <a:buNone/>
            </a:pPr>
            <a:r>
              <a:rPr b="0" lang="de-DE" sz="4200" spc="-1" strike="noStrike">
                <a:solidFill>
                  <a:srgbClr val="3333cc"/>
                </a:solidFill>
                <a:latin typeface="SimHei"/>
                <a:ea typeface="SimHei"/>
              </a:rPr>
              <a:t>Titelmasterformat durch Klicken bearbeiten</a:t>
            </a:r>
            <a:endParaRPr b="0" lang="de-DE" sz="4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47640" y="1495440"/>
            <a:ext cx="6743520" cy="43509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t">
            <a:noAutofit/>
          </a:bodyPr>
          <a:p>
            <a:pPr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  <a:ea typeface="SimHei"/>
              </a:rPr>
              <a:t>Textmasterformat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400" spc="-1" strike="noStrike">
                <a:solidFill>
                  <a:srgbClr val="000000"/>
                </a:solidFill>
                <a:latin typeface="Calibri"/>
                <a:ea typeface="SimSun"/>
              </a:rPr>
              <a:t>Zweite Ebene</a:t>
            </a:r>
            <a:endParaRPr b="0" lang="de-DE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  <a:ea typeface="SimSun"/>
              </a:rPr>
              <a:t>Dritte 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SimSun"/>
              </a:rPr>
              <a:t>Vierte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  <a:ea typeface="SimSun"/>
              </a:rPr>
              <a:t>Fünfte 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dt" idx="10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latin typeface="Times New Roman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ftr" idx="11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ct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33" name="PlaceHolder 5"/>
          <p:cNvSpPr>
            <a:spLocks noGrp="1"/>
          </p:cNvSpPr>
          <p:nvPr>
            <p:ph type="sldNum" idx="12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0CC5AB3-D014-4665-B6D1-A5884CFF72BD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de-DE" sz="6000" spc="-1" strike="noStrike">
                <a:solidFill>
                  <a:srgbClr val="3333cc"/>
                </a:solidFill>
                <a:latin typeface="SimHei"/>
                <a:ea typeface="SimHei"/>
              </a:rPr>
              <a:t>Titelmasterformat durch Klicken bearbeiten</a:t>
            </a:r>
            <a:endParaRPr b="0" lang="de-DE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dt" idx="13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latin typeface="Times New Roman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ftr" idx="14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ct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sldNum" idx="15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B4F5848-88FD-4629-87C6-26C7C7A38B40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just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</a:rPr>
              <a:t>Format des Gliederungstextes durch Klicken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4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143000" y="1122480"/>
            <a:ext cx="6857640" cy="238716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de-DE" sz="6000" spc="-1" strike="noStrike">
                <a:solidFill>
                  <a:srgbClr val="3333cc"/>
                </a:solidFill>
                <a:latin typeface="SimHei"/>
                <a:ea typeface="SimHei"/>
              </a:rPr>
              <a:t>Titelmasterformat durch Klicken bearbeiten</a:t>
            </a:r>
            <a:endParaRPr b="0" lang="de-DE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dt" idx="16"/>
          </p:nvPr>
        </p:nvSpPr>
        <p:spPr>
          <a:xfrm>
            <a:off x="62856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&lt;Datum/Uhrzeit&gt;</a:t>
            </a:r>
            <a:endParaRPr b="0" lang="de-DE" sz="1200" spc="-1" strike="noStrike">
              <a:latin typeface="Times New Roman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ftr" idx="17"/>
          </p:nvPr>
        </p:nvSpPr>
        <p:spPr>
          <a:xfrm>
            <a:off x="3029040" y="6356520"/>
            <a:ext cx="308592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ctr">
              <a:buNone/>
              <a:defRPr b="0" lang="de-DE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de-DE" sz="1400" spc="-1" strike="noStrike">
                <a:latin typeface="Times New Roman"/>
              </a:rPr>
              <a:t>&lt;Fußzeile&gt;</a:t>
            </a:r>
            <a:endParaRPr b="0" lang="de-DE" sz="1400" spc="-1" strike="noStrike">
              <a:latin typeface="Times New Roman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sldNum" idx="18"/>
          </p:nvPr>
        </p:nvSpPr>
        <p:spPr>
          <a:xfrm>
            <a:off x="6458040" y="635652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CC1741F-2DF4-4B5B-96CC-A4EF2E487209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just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</a:rPr>
              <a:t>Format des Gliederungstextes durch Klicken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Line 5"/>
          <p:cNvSpPr/>
          <p:nvPr/>
        </p:nvSpPr>
        <p:spPr>
          <a:xfrm>
            <a:off x="380880" y="1143000"/>
            <a:ext cx="6732360" cy="288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7" name="Grafik 11" descr=""/>
          <p:cNvPicPr/>
          <p:nvPr/>
        </p:nvPicPr>
        <p:blipFill>
          <a:blip r:embed="rId2"/>
          <a:stretch/>
        </p:blipFill>
        <p:spPr>
          <a:xfrm>
            <a:off x="7362720" y="0"/>
            <a:ext cx="1780920" cy="1712520"/>
          </a:xfrm>
          <a:prstGeom prst="rect">
            <a:avLst/>
          </a:prstGeom>
          <a:ln w="0">
            <a:noFill/>
          </a:ln>
        </p:spPr>
      </p:pic>
      <p:sp>
        <p:nvSpPr>
          <p:cNvPr id="258" name="Line"/>
          <p:cNvSpPr/>
          <p:nvPr/>
        </p:nvSpPr>
        <p:spPr>
          <a:xfrm>
            <a:off x="380880" y="1144080"/>
            <a:ext cx="6400800" cy="0"/>
          </a:xfrm>
          <a:prstGeom prst="line">
            <a:avLst/>
          </a:prstGeom>
          <a:ln w="76200">
            <a:solidFill>
              <a:srgbClr val="07b5eb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9" name="image.png" descr="image.png"/>
          <p:cNvPicPr/>
          <p:nvPr/>
        </p:nvPicPr>
        <p:blipFill>
          <a:blip r:embed="rId3"/>
          <a:stretch/>
        </p:blipFill>
        <p:spPr>
          <a:xfrm>
            <a:off x="7004160" y="76320"/>
            <a:ext cx="2139480" cy="2057040"/>
          </a:xfrm>
          <a:prstGeom prst="rect">
            <a:avLst/>
          </a:prstGeom>
          <a:ln w="12700">
            <a:noFill/>
          </a:ln>
        </p:spPr>
      </p:pic>
      <p:sp>
        <p:nvSpPr>
          <p:cNvPr id="260" name="PlaceHolder 1"/>
          <p:cNvSpPr>
            <a:spLocks noGrp="1"/>
          </p:cNvSpPr>
          <p:nvPr>
            <p:ph type="sldNum" idx="19"/>
          </p:nvPr>
        </p:nvSpPr>
        <p:spPr>
          <a:xfrm>
            <a:off x="6294600" y="6232320"/>
            <a:ext cx="258120" cy="248040"/>
          </a:xfrm>
          <a:prstGeom prst="rect">
            <a:avLst/>
          </a:prstGeom>
          <a:noFill/>
          <a:ln w="0">
            <a:noFill/>
          </a:ln>
        </p:spPr>
        <p:txBody>
          <a:bodyPr numCol="1" spcCol="0" anchor="ctr">
            <a:noAutofit/>
          </a:bodyPr>
          <a:lstStyle>
            <a:lvl1pPr algn="r">
              <a:lnSpc>
                <a:spcPct val="100000"/>
              </a:lnSpc>
              <a:buNone/>
              <a:defRPr b="1" lang="de-DE" sz="1200" spc="-1" strike="noStrike">
                <a:solidFill>
                  <a:srgbClr val="898989"/>
                </a:solidFill>
                <a:latin typeface="Arial"/>
                <a:ea typeface="SimSu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43F7BB8-AAE0-44C6-BC01-322DCB837DC6}" type="slidenum">
              <a:rPr b="1" lang="de-DE" sz="1200" spc="-1" strike="noStrike">
                <a:solidFill>
                  <a:srgbClr val="898989"/>
                </a:solidFill>
                <a:latin typeface="Arial"/>
                <a:ea typeface="SimSun"/>
              </a:rPr>
              <a:t>&lt;Foliennummer&gt;</a:t>
            </a:fld>
            <a:endParaRPr b="0" lang="de-DE" sz="1200" spc="-1" strike="noStrike">
              <a:latin typeface="Times New Roman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4400" spc="-1" strike="noStrike">
                <a:solidFill>
                  <a:srgbClr val="000000"/>
                </a:solidFill>
                <a:latin typeface="Arial"/>
              </a:rPr>
              <a:t>Format des Titeltextes durch Klicken bearbeiten</a:t>
            </a:r>
            <a:endParaRPr b="0" lang="de-DE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 algn="just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4200" spc="-1" strike="noStrike">
                <a:solidFill>
                  <a:srgbClr val="000000"/>
                </a:solidFill>
                <a:latin typeface="SimHei"/>
              </a:rPr>
              <a:t>Format des Gliederungstextes durch Klicken bearbeiten</a:t>
            </a:r>
            <a:endParaRPr b="0" lang="de-DE" sz="4200" spc="-1" strike="noStrike">
              <a:solidFill>
                <a:srgbClr val="000000"/>
              </a:solidFill>
              <a:latin typeface="SimHe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Zweite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Dritte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rgbClr val="000000"/>
                </a:solidFill>
                <a:latin typeface="Calibri"/>
              </a:rPr>
              <a:t>Vierte Gliederungsebene</a:t>
            </a:r>
            <a:endParaRPr b="0" lang="de-DE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Fünfte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Sechste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rgbClr val="000000"/>
                </a:solidFill>
                <a:latin typeface="Calibri"/>
              </a:rPr>
              <a:t>Siebte Gliederungsebene</a:t>
            </a:r>
            <a:endParaRPr b="0" lang="de-DE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1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slideLayout" Target="../slideLayouts/slideLayout75.xml"/><Relationship Id="rId9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75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zh-CN" sz="4200" spc="-1" strike="noStrike">
                <a:solidFill>
                  <a:srgbClr val="3333cc"/>
                </a:solidFill>
                <a:latin typeface="SimHei"/>
                <a:ea typeface="SimHei"/>
              </a:rPr>
              <a:t>证道</a:t>
            </a:r>
            <a:endParaRPr b="0" lang="de-DE" sz="4200" spc="-1" strike="noStrike">
              <a:latin typeface="Arial"/>
            </a:endParaRPr>
          </a:p>
        </p:txBody>
      </p:sp>
      <p:sp>
        <p:nvSpPr>
          <p:cNvPr id="306" name="Inhaltsplatzhalter 2"/>
          <p:cNvSpPr/>
          <p:nvPr/>
        </p:nvSpPr>
        <p:spPr>
          <a:xfrm>
            <a:off x="380880" y="2057400"/>
            <a:ext cx="7238520" cy="21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zh-CN" sz="6600" spc="-1" strike="noStrike">
                <a:solidFill>
                  <a:srgbClr val="000000"/>
                </a:solidFill>
                <a:latin typeface="SimHei"/>
                <a:ea typeface="SimHei"/>
              </a:rPr>
              <a:t>复活主将门徒的</a:t>
            </a:r>
            <a:endParaRPr b="0" lang="de-DE" sz="66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</a:pPr>
            <a:r>
              <a:rPr b="0" lang="zh-CN" sz="6600" spc="-1" strike="noStrike">
                <a:solidFill>
                  <a:srgbClr val="000000"/>
                </a:solidFill>
                <a:latin typeface="SimHei"/>
                <a:ea typeface="SimHei"/>
              </a:rPr>
              <a:t>生命复活了</a:t>
            </a:r>
            <a:r>
              <a:rPr b="0" lang="en-US" sz="6600" spc="-1" strike="noStrike">
                <a:solidFill>
                  <a:srgbClr val="000000"/>
                </a:solidFill>
                <a:latin typeface="SimHei"/>
                <a:ea typeface="SimHei"/>
              </a:rPr>
              <a:t>!</a:t>
            </a:r>
            <a:endParaRPr b="0" lang="de-DE" sz="66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6600" spc="-1" strike="noStrike">
              <a:latin typeface="Arial"/>
            </a:endParaRPr>
          </a:p>
        </p:txBody>
      </p:sp>
      <p:sp>
        <p:nvSpPr>
          <p:cNvPr id="307" name="Inhaltsplatzhalter 2"/>
          <p:cNvSpPr/>
          <p:nvPr/>
        </p:nvSpPr>
        <p:spPr>
          <a:xfrm>
            <a:off x="876240" y="4343400"/>
            <a:ext cx="6095520" cy="150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18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zh-CN" sz="3200" spc="-1" strike="noStrike">
                <a:solidFill>
                  <a:srgbClr val="000000"/>
                </a:solidFill>
                <a:latin typeface="SimHei"/>
                <a:ea typeface="SimHei"/>
              </a:rPr>
              <a:t>证道：梁兆琪 师母</a:t>
            </a:r>
            <a:endParaRPr b="0" lang="de-DE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de-DE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 descr=""/>
          <p:cNvPicPr/>
          <p:nvPr/>
        </p:nvPicPr>
        <p:blipFill>
          <a:blip r:embed="rId1"/>
          <a:stretch/>
        </p:blipFill>
        <p:spPr>
          <a:xfrm>
            <a:off x="380880" y="1295280"/>
            <a:ext cx="6813360" cy="5105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3" descr=""/>
          <p:cNvPicPr/>
          <p:nvPr/>
        </p:nvPicPr>
        <p:blipFill>
          <a:blip r:embed="rId1"/>
          <a:stretch/>
        </p:blipFill>
        <p:spPr>
          <a:xfrm>
            <a:off x="533520" y="1371600"/>
            <a:ext cx="6476760" cy="4917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icture 4" descr=""/>
          <p:cNvPicPr/>
          <p:nvPr/>
        </p:nvPicPr>
        <p:blipFill>
          <a:blip r:embed="rId1"/>
          <a:stretch/>
        </p:blipFill>
        <p:spPr>
          <a:xfrm>
            <a:off x="380880" y="1371600"/>
            <a:ext cx="6708600" cy="5028840"/>
          </a:xfrm>
          <a:prstGeom prst="rect">
            <a:avLst/>
          </a:prstGeom>
          <a:ln w="0">
            <a:noFill/>
          </a:ln>
        </p:spPr>
      </p:pic>
      <p:sp>
        <p:nvSpPr>
          <p:cNvPr id="334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marL="12600" algn="just">
              <a:lnSpc>
                <a:spcPct val="100000"/>
              </a:lnSpc>
              <a:spcBef>
                <a:spcPts val="99"/>
              </a:spcBef>
              <a:buNone/>
            </a:pPr>
            <a:r>
              <a:rPr b="0" lang="zh-TW" sz="3600" spc="-1" strike="noStrike">
                <a:solidFill>
                  <a:srgbClr val="3333cc"/>
                </a:solidFill>
                <a:latin typeface="Microsoft YaHei UI"/>
                <a:ea typeface="SimHei"/>
              </a:rPr>
              <a:t>总结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" descr="Image"/>
          <p:cNvPicPr/>
          <p:nvPr/>
        </p:nvPicPr>
        <p:blipFill>
          <a:blip r:embed="rId1"/>
          <a:srcRect l="1144" t="0" r="1144" b="0"/>
          <a:stretch/>
        </p:blipFill>
        <p:spPr>
          <a:xfrm>
            <a:off x="426600" y="1371600"/>
            <a:ext cx="6475320" cy="4970160"/>
          </a:xfrm>
          <a:prstGeom prst="rect">
            <a:avLst/>
          </a:prstGeom>
          <a:ln w="12700">
            <a:noFill/>
          </a:ln>
        </p:spPr>
      </p:pic>
      <p:sp>
        <p:nvSpPr>
          <p:cNvPr id="309" name="officeArt object"/>
          <p:cNvSpPr/>
          <p:nvPr/>
        </p:nvSpPr>
        <p:spPr>
          <a:xfrm>
            <a:off x="406440" y="4186800"/>
            <a:ext cx="7680600" cy="2598840"/>
          </a:xfrm>
          <a:prstGeom prst="rect">
            <a:avLst/>
          </a:prstGeom>
          <a:noFill/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50760" rIns="50760" tIns="50760" bIns="50760" anchor="t">
            <a:noAutofit/>
          </a:bodyPr>
          <a:p>
            <a:pPr>
              <a:lnSpc>
                <a:spcPct val="110000"/>
              </a:lnSpc>
              <a:spcAft>
                <a:spcPts val="1400"/>
              </a:spcAft>
              <a:buNone/>
            </a:pPr>
            <a:r>
              <a:rPr b="1" lang="zh-CN" sz="3600" spc="-1" strike="noStrike">
                <a:solidFill>
                  <a:srgbClr val="ffffff"/>
                </a:solidFill>
                <a:latin typeface="Arial Unicode MS"/>
                <a:ea typeface="PINGFANG TC SEMIBOLD"/>
              </a:rPr>
              <a:t>主题</a:t>
            </a:r>
            <a:endParaRPr b="0" lang="de-DE" sz="3600" spc="-1" strike="noStrike">
              <a:latin typeface="Arial"/>
            </a:endParaRPr>
          </a:p>
          <a:p>
            <a:pPr>
              <a:lnSpc>
                <a:spcPct val="110000"/>
              </a:lnSpc>
              <a:spcAft>
                <a:spcPts val="1400"/>
              </a:spcAft>
              <a:buNone/>
            </a:pPr>
            <a:r>
              <a:rPr b="1" lang="zh-CN" sz="3600" spc="-1" strike="noStrike">
                <a:solidFill>
                  <a:srgbClr val="ffffff"/>
                </a:solidFill>
                <a:latin typeface="Arial Unicode MS"/>
                <a:ea typeface="PINGFANG TC SEMIBOLD"/>
              </a:rPr>
              <a:t>复活主将门徒的生命也复活了！</a:t>
            </a:r>
            <a:endParaRPr b="0" lang="de-DE" sz="3600" spc="-1" strike="noStrike">
              <a:latin typeface="Arial"/>
            </a:endParaRPr>
          </a:p>
          <a:p>
            <a:pPr>
              <a:lnSpc>
                <a:spcPct val="110000"/>
              </a:lnSpc>
              <a:spcAft>
                <a:spcPts val="1400"/>
              </a:spcAft>
              <a:buNone/>
            </a:pPr>
            <a:r>
              <a:rPr b="1" lang="zh-CN" sz="2500" spc="-1" strike="noStrike">
                <a:solidFill>
                  <a:srgbClr val="ffffff"/>
                </a:solidFill>
                <a:latin typeface="Arial Unicode MS"/>
                <a:ea typeface="PINGFANG TC SEMIBOLD"/>
              </a:rPr>
              <a:t>讲员：陈梁兆琪师母</a:t>
            </a:r>
            <a:endParaRPr b="0" lang="de-DE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object 2"/>
          <p:cNvGrpSpPr/>
          <p:nvPr/>
        </p:nvGrpSpPr>
        <p:grpSpPr>
          <a:xfrm>
            <a:off x="380880" y="1447920"/>
            <a:ext cx="6705000" cy="5031000"/>
            <a:chOff x="380880" y="1447920"/>
            <a:chExt cx="6705000" cy="5031000"/>
          </a:xfrm>
        </p:grpSpPr>
        <p:pic>
          <p:nvPicPr>
            <p:cNvPr id="311" name="object 3" descr=""/>
            <p:cNvPicPr/>
            <p:nvPr/>
          </p:nvPicPr>
          <p:blipFill>
            <a:blip r:embed="rId1"/>
            <a:stretch/>
          </p:blipFill>
          <p:spPr>
            <a:xfrm>
              <a:off x="380880" y="1447920"/>
              <a:ext cx="6705000" cy="5031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2" name="object 4" descr=""/>
            <p:cNvPicPr/>
            <p:nvPr/>
          </p:nvPicPr>
          <p:blipFill>
            <a:blip r:embed="rId2"/>
            <a:stretch/>
          </p:blipFill>
          <p:spPr>
            <a:xfrm>
              <a:off x="5061960" y="4672440"/>
              <a:ext cx="1859400" cy="1473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3" name="object 5" descr=""/>
            <p:cNvPicPr/>
            <p:nvPr/>
          </p:nvPicPr>
          <p:blipFill>
            <a:blip r:embed="rId3"/>
            <a:stretch/>
          </p:blipFill>
          <p:spPr>
            <a:xfrm>
              <a:off x="4985640" y="4619160"/>
              <a:ext cx="2023200" cy="1684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4" name="object 6" descr=""/>
            <p:cNvPicPr/>
            <p:nvPr/>
          </p:nvPicPr>
          <p:blipFill>
            <a:blip r:embed="rId4"/>
            <a:stretch/>
          </p:blipFill>
          <p:spPr>
            <a:xfrm>
              <a:off x="523800" y="1601640"/>
              <a:ext cx="3583800" cy="2717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5" name="object 7" descr=""/>
            <p:cNvPicPr/>
            <p:nvPr/>
          </p:nvPicPr>
          <p:blipFill>
            <a:blip r:embed="rId5"/>
            <a:stretch/>
          </p:blipFill>
          <p:spPr>
            <a:xfrm>
              <a:off x="444600" y="1542600"/>
              <a:ext cx="3762720" cy="2937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6" name="object 8" descr=""/>
            <p:cNvPicPr/>
            <p:nvPr/>
          </p:nvPicPr>
          <p:blipFill>
            <a:blip r:embed="rId6"/>
            <a:stretch/>
          </p:blipFill>
          <p:spPr>
            <a:xfrm>
              <a:off x="3049200" y="3071880"/>
              <a:ext cx="2866680" cy="2379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7" name="object 9" descr=""/>
            <p:cNvPicPr/>
            <p:nvPr/>
          </p:nvPicPr>
          <p:blipFill>
            <a:blip r:embed="rId7"/>
            <a:stretch/>
          </p:blipFill>
          <p:spPr>
            <a:xfrm>
              <a:off x="2947320" y="3011760"/>
              <a:ext cx="3048480" cy="2602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18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</a:pPr>
            <a:r>
              <a:rPr b="0" lang="zh-CN" sz="3600" spc="-1" strike="noStrike">
                <a:solidFill>
                  <a:srgbClr val="3333cc"/>
                </a:solidFill>
                <a:latin typeface="SimHei"/>
                <a:ea typeface="SimHei"/>
              </a:rPr>
              <a:t>复活主将门徒的生命复活了</a:t>
            </a:r>
            <a:r>
              <a:rPr b="0" lang="en-US" sz="3600" spc="-1" strike="noStrike">
                <a:solidFill>
                  <a:srgbClr val="3333cc"/>
                </a:solidFill>
                <a:latin typeface="SimHei"/>
                <a:ea typeface="SimHei"/>
              </a:rPr>
              <a:t>!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Picture 19" descr=""/>
          <p:cNvPicPr/>
          <p:nvPr/>
        </p:nvPicPr>
        <p:blipFill>
          <a:blip r:embed="rId1"/>
          <a:stretch/>
        </p:blipFill>
        <p:spPr>
          <a:xfrm>
            <a:off x="380880" y="1371600"/>
            <a:ext cx="6727320" cy="5028840"/>
          </a:xfrm>
          <a:prstGeom prst="rect">
            <a:avLst/>
          </a:prstGeom>
          <a:ln w="0">
            <a:noFill/>
          </a:ln>
        </p:spPr>
      </p:pic>
      <p:sp>
        <p:nvSpPr>
          <p:cNvPr id="320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</a:pPr>
            <a:r>
              <a:rPr b="0" lang="zh-TW" sz="3600" spc="-1" strike="noStrike">
                <a:solidFill>
                  <a:srgbClr val="3333cc"/>
                </a:solidFill>
                <a:latin typeface="SimHei"/>
                <a:ea typeface="SimHei"/>
              </a:rPr>
              <a:t>七⽇的第⼀⽇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" descr=""/>
          <p:cNvPicPr/>
          <p:nvPr/>
        </p:nvPicPr>
        <p:blipFill>
          <a:blip r:embed="rId1"/>
          <a:stretch/>
        </p:blipFill>
        <p:spPr>
          <a:xfrm>
            <a:off x="380880" y="1371600"/>
            <a:ext cx="6636960" cy="4959000"/>
          </a:xfrm>
          <a:prstGeom prst="rect">
            <a:avLst/>
          </a:prstGeom>
          <a:ln w="0">
            <a:noFill/>
          </a:ln>
        </p:spPr>
      </p:pic>
      <p:sp>
        <p:nvSpPr>
          <p:cNvPr id="322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</a:pPr>
            <a:r>
              <a:rPr b="0" lang="zh-TW" sz="3600" spc="-1" strike="noStrike">
                <a:solidFill>
                  <a:srgbClr val="3333cc"/>
                </a:solidFill>
                <a:latin typeface="SimHei"/>
                <a:ea typeface="SimHei"/>
              </a:rPr>
              <a:t>耶稣的罪名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Picture 2" descr=""/>
          <p:cNvPicPr/>
          <p:nvPr/>
        </p:nvPicPr>
        <p:blipFill>
          <a:blip r:embed="rId1"/>
          <a:stretch/>
        </p:blipFill>
        <p:spPr>
          <a:xfrm>
            <a:off x="380880" y="1371600"/>
            <a:ext cx="6705360" cy="5045400"/>
          </a:xfrm>
          <a:prstGeom prst="rect">
            <a:avLst/>
          </a:prstGeom>
          <a:ln w="0">
            <a:noFill/>
          </a:ln>
        </p:spPr>
      </p:pic>
      <p:sp>
        <p:nvSpPr>
          <p:cNvPr id="324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90000"/>
              </a:lnSpc>
              <a:spcBef>
                <a:spcPts val="1001"/>
              </a:spcBef>
              <a:buNone/>
            </a:pPr>
            <a:r>
              <a:rPr b="0" lang="zh-TW" sz="3600" spc="-1" strike="noStrike">
                <a:solidFill>
                  <a:srgbClr val="3333cc"/>
                </a:solidFill>
                <a:latin typeface="SimHei"/>
                <a:ea typeface="SimHei"/>
              </a:rPr>
              <a:t>七⽇的第⼀⽇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" descr=""/>
          <p:cNvPicPr/>
          <p:nvPr/>
        </p:nvPicPr>
        <p:blipFill>
          <a:blip r:embed="rId1"/>
          <a:stretch/>
        </p:blipFill>
        <p:spPr>
          <a:xfrm>
            <a:off x="380880" y="1371600"/>
            <a:ext cx="6629040" cy="4960080"/>
          </a:xfrm>
          <a:prstGeom prst="rect">
            <a:avLst/>
          </a:prstGeom>
          <a:ln w="0">
            <a:noFill/>
          </a:ln>
        </p:spPr>
      </p:pic>
      <p:sp>
        <p:nvSpPr>
          <p:cNvPr id="326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marL="12600" algn="just">
              <a:lnSpc>
                <a:spcPct val="100000"/>
              </a:lnSpc>
              <a:spcBef>
                <a:spcPts val="99"/>
              </a:spcBef>
              <a:buNone/>
            </a:pPr>
            <a:r>
              <a:rPr b="0" lang="zh-TW" sz="3600" spc="-1" strike="noStrike">
                <a:solidFill>
                  <a:srgbClr val="3333cc"/>
                </a:solidFill>
                <a:latin typeface="Microsoft YaHei UI"/>
                <a:ea typeface="SimHei"/>
              </a:rPr>
              <a:t>⻔徒不信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Picture 2" descr=""/>
          <p:cNvPicPr/>
          <p:nvPr/>
        </p:nvPicPr>
        <p:blipFill>
          <a:blip r:embed="rId1"/>
          <a:srcRect l="44" t="0" r="0" b="0"/>
          <a:stretch/>
        </p:blipFill>
        <p:spPr>
          <a:xfrm>
            <a:off x="380880" y="1295280"/>
            <a:ext cx="6625440" cy="4964040"/>
          </a:xfrm>
          <a:prstGeom prst="rect">
            <a:avLst/>
          </a:prstGeom>
          <a:ln w="0">
            <a:noFill/>
          </a:ln>
        </p:spPr>
      </p:pic>
      <p:sp>
        <p:nvSpPr>
          <p:cNvPr id="328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marL="12600" algn="just">
              <a:lnSpc>
                <a:spcPct val="100000"/>
              </a:lnSpc>
              <a:spcBef>
                <a:spcPts val="99"/>
              </a:spcBef>
              <a:buNone/>
            </a:pPr>
            <a:r>
              <a:rPr b="0" lang="de-DE" sz="3600" spc="-126" strike="noStrike">
                <a:solidFill>
                  <a:srgbClr val="3333cc"/>
                </a:solidFill>
                <a:latin typeface="Arial"/>
                <a:ea typeface="SimHei"/>
              </a:rPr>
              <a:t>“</a:t>
            </a:r>
            <a:r>
              <a:rPr b="0" lang="zh-TW" sz="3600" spc="-126" strike="noStrike">
                <a:solidFill>
                  <a:srgbClr val="3333cc"/>
                </a:solidFill>
                <a:latin typeface="SimHei"/>
                <a:ea typeface="SimHei"/>
              </a:rPr>
              <a:t>愿你们平安！</a:t>
            </a:r>
            <a:r>
              <a:rPr b="0" lang="de-DE" sz="3600" spc="-126" strike="noStrike">
                <a:solidFill>
                  <a:srgbClr val="3333cc"/>
                </a:solidFill>
                <a:latin typeface="Arial"/>
                <a:ea typeface="SimHei"/>
              </a:rPr>
              <a:t>”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Picture 1" descr=""/>
          <p:cNvPicPr/>
          <p:nvPr/>
        </p:nvPicPr>
        <p:blipFill>
          <a:blip r:embed="rId1"/>
          <a:stretch/>
        </p:blipFill>
        <p:spPr>
          <a:xfrm>
            <a:off x="380880" y="1295280"/>
            <a:ext cx="6781320" cy="5112360"/>
          </a:xfrm>
          <a:prstGeom prst="rect">
            <a:avLst/>
          </a:prstGeom>
          <a:ln w="0">
            <a:noFill/>
          </a:ln>
        </p:spPr>
      </p:pic>
      <p:sp>
        <p:nvSpPr>
          <p:cNvPr id="330" name="Titel 1"/>
          <p:cNvSpPr/>
          <p:nvPr/>
        </p:nvSpPr>
        <p:spPr>
          <a:xfrm>
            <a:off x="380880" y="343080"/>
            <a:ext cx="6552720" cy="72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marL="12600" algn="just">
              <a:lnSpc>
                <a:spcPct val="100000"/>
              </a:lnSpc>
              <a:spcBef>
                <a:spcPts val="99"/>
              </a:spcBef>
              <a:buNone/>
            </a:pPr>
            <a:r>
              <a:rPr b="0" lang="zh-TW" sz="3600" spc="-1" strike="noStrike">
                <a:solidFill>
                  <a:srgbClr val="3333cc"/>
                </a:solidFill>
                <a:latin typeface="Microsoft YaHei UI"/>
                <a:ea typeface="SimHei"/>
              </a:rPr>
              <a:t>同在同⾏</a:t>
            </a:r>
            <a:endParaRPr b="0" lang="de-DE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985</TotalTime>
  <Application>LibreOffice/7.3.1.3$Windows_X86_64 LibreOffice_project/a69ca51ded25f3eefd52d7bf9a5fad8c90b87951</Application>
  <AppVersion>15.0000</AppVersion>
  <Words>3498</Words>
  <Paragraphs>543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2013-12-13T09:03:28Z</dcterms:created>
  <dc:creator>Baolei Han</dc:creator>
  <dc:description/>
  <dc:language>de-DE</dc:language>
  <cp:lastModifiedBy/>
  <cp:lastPrinted>2021-04-07T14:28:01Z</cp:lastPrinted>
  <dcterms:modified xsi:type="dcterms:W3CDTF">2022-04-25T20:28:42Z</dcterms:modified>
  <cp:revision>2258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11</vt:i4>
  </property>
  <property fmtid="{D5CDD505-2E9C-101B-9397-08002B2CF9AE}" pid="3" name="Notes">
    <vt:i4>52</vt:i4>
  </property>
  <property fmtid="{D5CDD505-2E9C-101B-9397-08002B2CF9AE}" pid="4" name="PresentationFormat">
    <vt:lpwstr>On-screen Show (4:3)</vt:lpwstr>
  </property>
  <property fmtid="{D5CDD505-2E9C-101B-9397-08002B2CF9AE}" pid="5" name="Slides">
    <vt:i4>71</vt:i4>
  </property>
  <property fmtid="{D5CDD505-2E9C-101B-9397-08002B2CF9AE}" pid="6" name="Version">
    <vt:i4>1</vt:i4>
  </property>
</Properties>
</file>