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31.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55.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56.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5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58.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59.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slideLayouts/_rels/slideLayout61.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64.xml.rels" ContentType="application/vnd.openxmlformats-package.relationships+xml"/>
  <Override PartName="/ppt/slideLayouts/_rels/slideLayout65.xml.rels" ContentType="application/vnd.openxmlformats-package.relationships+xml"/>
  <Override PartName="/ppt/slideLayouts/_rels/slideLayout66.xml.rels" ContentType="application/vnd.openxmlformats-package.relationships+xml"/>
  <Override PartName="/ppt/slideLayouts/_rels/slideLayout67.xml.rels" ContentType="application/vnd.openxmlformats-package.relationships+xml"/>
  <Override PartName="/ppt/slideLayouts/_rels/slideLayout68.xml.rels" ContentType="application/vnd.openxmlformats-package.relationships+xml"/>
  <Override PartName="/ppt/slideLayouts/_rels/slideLayout69.xml.rels" ContentType="application/vnd.openxmlformats-package.relationships+xml"/>
  <Override PartName="/ppt/slideLayouts/_rels/slideLayout70.xml.rels" ContentType="application/vnd.openxmlformats-package.relationships+xml"/>
  <Override PartName="/ppt/slideLayouts/_rels/slideLayout71.xml.rels" ContentType="application/vnd.openxmlformats-package.relationships+xml"/>
  <Override PartName="/ppt/slideLayouts/_rels/slideLayout72.xml.rels" ContentType="application/vnd.openxmlformats-package.relationships+xml"/>
  <Override PartName="/ppt/slideLayouts/_rels/slideLayout73.xml.rels" ContentType="application/vnd.openxmlformats-package.relationships+xml"/>
  <Override PartName="/ppt/slideLayouts/_rels/slideLayout74.xml.rels" ContentType="application/vnd.openxmlformats-package.relationships+xml"/>
  <Override PartName="/ppt/slideLayouts/_rels/slideLayout75.xml.rels" ContentType="application/vnd.openxmlformats-package.relationships+xml"/>
  <Override PartName="/ppt/slideLayouts/_rels/slideLayout76.xml.rels" ContentType="application/vnd.openxmlformats-package.relationships+xml"/>
  <Override PartName="/ppt/slideLayouts/_rels/slideLayout77.xml.rels" ContentType="application/vnd.openxmlformats-package.relationships+xml"/>
  <Override PartName="/ppt/slideLayouts/_rels/slideLayout78.xml.rels" ContentType="application/vnd.openxmlformats-package.relationships+xml"/>
  <Override PartName="/ppt/slideLayouts/_rels/slideLayout79.xml.rels" ContentType="application/vnd.openxmlformats-package.relationships+xml"/>
  <Override PartName="/ppt/slideLayouts/_rels/slideLayout80.xml.rels" ContentType="application/vnd.openxmlformats-package.relationships+xml"/>
  <Override PartName="/ppt/slideLayouts/_rels/slideLayout81.xml.rels" ContentType="application/vnd.openxmlformats-package.relationships+xml"/>
  <Override PartName="/ppt/slideLayouts/_rels/slideLayout82.xml.rels" ContentType="application/vnd.openxmlformats-package.relationships+xml"/>
  <Override PartName="/ppt/slideLayouts/_rels/slideLayout83.xml.rels" ContentType="application/vnd.openxmlformats-package.relationships+xml"/>
  <Override PartName="/ppt/slideLayouts/_rels/slideLayout84.xml.rels" ContentType="application/vnd.openxmlformats-package.relationships+xml"/>
  <Override PartName="/ppt/slideLayouts/_rels/slideLayout85.xml.rels" ContentType="application/vnd.openxmlformats-package.relationships+xml"/>
  <Override PartName="/ppt/slideLayouts/_rels/slideLayout86.xml.rels" ContentType="application/vnd.openxmlformats-package.relationships+xml"/>
  <Override PartName="/ppt/slideLayouts/_rels/slideLayout87.xml.rels" ContentType="application/vnd.openxmlformats-package.relationships+xml"/>
  <Override PartName="/ppt/slideLayouts/_rels/slideLayout88.xml.rels" ContentType="application/vnd.openxmlformats-package.relationships+xml"/>
  <Override PartName="/ppt/slideLayouts/_rels/slideLayout89.xml.rels" ContentType="application/vnd.openxmlformats-package.relationships+xml"/>
  <Override PartName="/ppt/slideLayouts/_rels/slideLayout90.xml.rels" ContentType="application/vnd.openxmlformats-package.relationships+xml"/>
  <Override PartName="/ppt/slideLayouts/_rels/slideLayout91.xml.rels" ContentType="application/vnd.openxmlformats-package.relationships+xml"/>
  <Override PartName="/ppt/slideLayouts/_rels/slideLayout92.xml.rels" ContentType="application/vnd.openxmlformats-package.relationships+xml"/>
  <Override PartName="/ppt/slideLayouts/_rels/slideLayout93.xml.rels" ContentType="application/vnd.openxmlformats-package.relationships+xml"/>
  <Override PartName="/ppt/slideLayouts/_rels/slideLayout94.xml.rels" ContentType="application/vnd.openxmlformats-package.relationships+xml"/>
  <Override PartName="/ppt/slideLayouts/_rels/slideLayout95.xml.rels" ContentType="application/vnd.openxmlformats-package.relationships+xml"/>
  <Override PartName="/ppt/slideLayouts/_rels/slideLayout96.xml.rels" ContentType="application/vnd.openxmlformats-package.relationships+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Lst>
  <p:sldSz cx="9144000" cy="6858000"/>
  <p:notesSz cx="6889750" cy="10021888"/>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PlaceHolder 1"/>
          <p:cNvSpPr>
            <a:spLocks noGrp="1"/>
          </p:cNvSpPr>
          <p:nvPr>
            <p:ph type="sldImg"/>
          </p:nvPr>
        </p:nvSpPr>
        <p:spPr>
          <a:xfrm>
            <a:off x="939600" y="761400"/>
            <a:ext cx="5010120" cy="3757680"/>
          </a:xfrm>
          <a:prstGeom prst="rect">
            <a:avLst/>
          </a:prstGeom>
          <a:noFill/>
          <a:ln w="0">
            <a:noFill/>
          </a:ln>
        </p:spPr>
        <p:txBody>
          <a:bodyPr lIns="0" rIns="0" tIns="0" bIns="0" anchor="ctr">
            <a:noAutofit/>
          </a:bodyPr>
          <a:p>
            <a:r>
              <a:rPr b="0" lang="de-DE" sz="4400" spc="-1" strike="noStrike">
                <a:solidFill>
                  <a:srgbClr val="000000"/>
                </a:solidFill>
                <a:latin typeface="Arial"/>
              </a:rPr>
              <a:t>Folie mittels Klicken verschieben</a:t>
            </a:r>
            <a:endParaRPr b="0" lang="de-DE" sz="4400" spc="-1" strike="noStrike">
              <a:solidFill>
                <a:srgbClr val="000000"/>
              </a:solidFill>
              <a:latin typeface="Arial"/>
            </a:endParaRPr>
          </a:p>
        </p:txBody>
      </p:sp>
      <p:sp>
        <p:nvSpPr>
          <p:cNvPr id="343" name="PlaceHolder 2"/>
          <p:cNvSpPr>
            <a:spLocks noGrp="1"/>
          </p:cNvSpPr>
          <p:nvPr>
            <p:ph type="body"/>
          </p:nvPr>
        </p:nvSpPr>
        <p:spPr>
          <a:xfrm>
            <a:off x="688680" y="4760280"/>
            <a:ext cx="5511240" cy="450936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344" name="PlaceHolder 3"/>
          <p:cNvSpPr>
            <a:spLocks noGrp="1"/>
          </p:cNvSpPr>
          <p:nvPr>
            <p:ph type="hdr"/>
          </p:nvPr>
        </p:nvSpPr>
        <p:spPr>
          <a:xfrm>
            <a:off x="0" y="0"/>
            <a:ext cx="2989440" cy="50040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345" name="PlaceHolder 4"/>
          <p:cNvSpPr>
            <a:spLocks noGrp="1"/>
          </p:cNvSpPr>
          <p:nvPr>
            <p:ph type="dt" idx="23"/>
          </p:nvPr>
        </p:nvSpPr>
        <p:spPr>
          <a:xfrm>
            <a:off x="3899880" y="0"/>
            <a:ext cx="2989440" cy="50040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346" name="PlaceHolder 5"/>
          <p:cNvSpPr>
            <a:spLocks noGrp="1"/>
          </p:cNvSpPr>
          <p:nvPr>
            <p:ph type="ftr" idx="24"/>
          </p:nvPr>
        </p:nvSpPr>
        <p:spPr>
          <a:xfrm>
            <a:off x="0" y="9521280"/>
            <a:ext cx="2989440" cy="50040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347" name="PlaceHolder 6"/>
          <p:cNvSpPr>
            <a:spLocks noGrp="1"/>
          </p:cNvSpPr>
          <p:nvPr>
            <p:ph type="sldNum" idx="25"/>
          </p:nvPr>
        </p:nvSpPr>
        <p:spPr>
          <a:xfrm>
            <a:off x="3899880" y="9521280"/>
            <a:ext cx="2989440" cy="50040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C252A4AA-CD5C-4415-8828-961EB9D9C0EF}"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PlaceHolder 1"/>
          <p:cNvSpPr>
            <a:spLocks noGrp="1"/>
          </p:cNvSpPr>
          <p:nvPr>
            <p:ph type="sldImg"/>
          </p:nvPr>
        </p:nvSpPr>
        <p:spPr>
          <a:xfrm>
            <a:off x="1189080" y="1252440"/>
            <a:ext cx="4511160" cy="3382560"/>
          </a:xfrm>
          <a:prstGeom prst="rect">
            <a:avLst/>
          </a:prstGeom>
          <a:ln w="0">
            <a:noFill/>
          </a:ln>
        </p:spPr>
      </p:sp>
      <p:sp>
        <p:nvSpPr>
          <p:cNvPr id="364" name="PlaceHolder 2"/>
          <p:cNvSpPr>
            <a:spLocks noGrp="1"/>
          </p:cNvSpPr>
          <p:nvPr>
            <p:ph type="body"/>
          </p:nvPr>
        </p:nvSpPr>
        <p:spPr>
          <a:xfrm>
            <a:off x="689400" y="4822920"/>
            <a:ext cx="5510520" cy="3945960"/>
          </a:xfrm>
          <a:prstGeom prst="rect">
            <a:avLst/>
          </a:prstGeom>
          <a:noFill/>
          <a:ln w="0">
            <a:noFill/>
          </a:ln>
        </p:spPr>
        <p:txBody>
          <a:bodyPr numCol="1" spcCol="0" anchor="t">
            <a:noAutofit/>
          </a:bodyPr>
          <a:p>
            <a:pPr marL="228600" indent="-228600">
              <a:lnSpc>
                <a:spcPct val="100000"/>
              </a:lnSpc>
              <a:buClr>
                <a:srgbClr val="000000"/>
              </a:buClr>
              <a:buFont typeface="StarSymbol"/>
              <a:buAutoNum type="arabicPeriod"/>
            </a:pPr>
            <a:r>
              <a:rPr b="0" lang="zh-CN" sz="2000" spc="-1" strike="noStrike">
                <a:latin typeface="Arial"/>
              </a:rPr>
              <a:t>请注意修改证道题目和讲员</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Arial"/>
              </a:rPr>
              <a:t>标题为</a:t>
            </a:r>
            <a:r>
              <a:rPr b="0" lang="de-DE" sz="2000" spc="-1" strike="noStrike">
                <a:latin typeface="Arial"/>
              </a:rPr>
              <a:t>42</a:t>
            </a:r>
            <a:r>
              <a:rPr b="0" lang="zh-CN" sz="2000" spc="-1" strike="noStrike">
                <a:latin typeface="Arial"/>
              </a:rPr>
              <a:t>正文字体</a:t>
            </a:r>
            <a:r>
              <a:rPr b="0" lang="en-US" sz="2000" spc="-1" strike="noStrike">
                <a:latin typeface="Arial"/>
              </a:rPr>
              <a:t>66</a:t>
            </a:r>
            <a:r>
              <a:rPr b="0" lang="zh-CN" sz="2000" spc="-1" strike="noStrike">
                <a:latin typeface="Arial"/>
              </a:rPr>
              <a:t>。</a:t>
            </a:r>
            <a:endParaRPr b="0" lang="de-DE" sz="2000" spc="-1" strike="noStrike">
              <a:latin typeface="Arial"/>
            </a:endParaRPr>
          </a:p>
        </p:txBody>
      </p:sp>
      <p:sp>
        <p:nvSpPr>
          <p:cNvPr id="365" name="PlaceHolder 3"/>
          <p:cNvSpPr>
            <a:spLocks noGrp="1"/>
          </p:cNvSpPr>
          <p:nvPr>
            <p:ph type="sldNum" idx="26"/>
          </p:nvPr>
        </p:nvSpPr>
        <p:spPr>
          <a:xfrm>
            <a:off x="3903120" y="9520200"/>
            <a:ext cx="2984760" cy="501480"/>
          </a:xfrm>
          <a:prstGeom prst="rect">
            <a:avLst/>
          </a:prstGeom>
          <a:noFill/>
          <a:ln w="0">
            <a:noFill/>
          </a:ln>
        </p:spPr>
        <p:txBody>
          <a:bodyPr numCol="1" spcCol="0" anchor="b">
            <a:noAutofit/>
          </a:bodyPr>
          <a:lstStyle>
            <a:lvl1pPr algn="r">
              <a:lnSpc>
                <a:spcPct val="100000"/>
              </a:lnSpc>
              <a:buNone/>
              <a:defRPr b="0" lang="de-DE" sz="1200" spc="-1" strike="noStrike">
                <a:solidFill>
                  <a:srgbClr val="000000"/>
                </a:solidFill>
                <a:latin typeface="Arial"/>
                <a:ea typeface="SimSun"/>
              </a:defRPr>
            </a:lvl1pPr>
          </a:lstStyle>
          <a:p>
            <a:pPr algn="r">
              <a:lnSpc>
                <a:spcPct val="100000"/>
              </a:lnSpc>
              <a:buNone/>
            </a:pPr>
            <a:fld id="{BF753910-22CE-4DEF-A9FC-E343EF855D4A}" type="slidenum">
              <a:rPr b="0" lang="de-DE" sz="1200" spc="-1" strike="noStrike">
                <a:solidFill>
                  <a:srgbClr val="000000"/>
                </a:solidFill>
                <a:latin typeface="Arial"/>
                <a:ea typeface="SimSun"/>
              </a:rPr>
              <a:t>&lt;Foliennummer&gt;</a:t>
            </a:fld>
            <a:endParaRPr b="0" lang="de-D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6" name="PlaceHolder 1"/>
          <p:cNvSpPr>
            <a:spLocks noGrp="1"/>
          </p:cNvSpPr>
          <p:nvPr>
            <p:ph type="sldImg"/>
          </p:nvPr>
        </p:nvSpPr>
        <p:spPr>
          <a:xfrm>
            <a:off x="1189080" y="1252440"/>
            <a:ext cx="4511160" cy="3382560"/>
          </a:xfrm>
          <a:prstGeom prst="rect">
            <a:avLst/>
          </a:prstGeom>
          <a:ln w="0">
            <a:noFill/>
          </a:ln>
        </p:spPr>
      </p:sp>
      <p:sp>
        <p:nvSpPr>
          <p:cNvPr id="367" name="PlaceHolder 2"/>
          <p:cNvSpPr>
            <a:spLocks noGrp="1"/>
          </p:cNvSpPr>
          <p:nvPr>
            <p:ph type="body"/>
          </p:nvPr>
        </p:nvSpPr>
        <p:spPr>
          <a:xfrm>
            <a:off x="689400" y="4822920"/>
            <a:ext cx="5510520" cy="3945960"/>
          </a:xfrm>
          <a:prstGeom prst="rect">
            <a:avLst/>
          </a:prstGeom>
          <a:noFill/>
          <a:ln w="0">
            <a:noFill/>
          </a:ln>
        </p:spPr>
        <p:txBody>
          <a:bodyPr numCol="1" spcCol="0" anchor="t">
            <a:noAutofit/>
          </a:bodyPr>
          <a:p>
            <a:pPr marL="228600" indent="-228600">
              <a:lnSpc>
                <a:spcPct val="100000"/>
              </a:lnSpc>
              <a:buClr>
                <a:srgbClr val="000000"/>
              </a:buClr>
              <a:buFont typeface="StarSymbol"/>
              <a:buAutoNum type="arabicPeriod"/>
            </a:pPr>
            <a:r>
              <a:rPr b="0" lang="zh-CN" sz="2000" spc="-1" strike="noStrike">
                <a:latin typeface="SimSun"/>
                <a:ea typeface="SimSun"/>
              </a:rPr>
              <a:t>讲道内容可在周五晚上或周六早上从同工处获得。</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请尽量在周六</a:t>
            </a:r>
            <a:r>
              <a:rPr b="0" lang="de-DE" sz="2000" spc="-1" strike="noStrike">
                <a:latin typeface="+mj-lt"/>
                <a:ea typeface="+mj-ea"/>
              </a:rPr>
              <a:t>14</a:t>
            </a:r>
            <a:r>
              <a:rPr b="0" lang="zh-CN" sz="2000" spc="-1" strike="noStrike">
                <a:latin typeface="SimSun"/>
                <a:ea typeface="SimSun"/>
              </a:rPr>
              <a:t>点之前将讲道内容更新。</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牧师提供的讲道大纲是繁体字的，请尽量转换成简体字。推荐网站：</a:t>
            </a:r>
            <a:r>
              <a:rPr b="0" lang="de-DE" sz="2000" spc="-1" strike="noStrike">
                <a:latin typeface="+mj-lt"/>
                <a:ea typeface="+mj-ea"/>
              </a:rPr>
              <a:t>http://www.hao123.com/haoserver/jianfanzh.htm</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正文内容是由牧师逐项播放的，请为每项内容加入动画。</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请保持正文对齐，标题为</a:t>
            </a:r>
            <a:r>
              <a:rPr b="0" lang="de-DE" sz="2000" spc="-1" strike="noStrike">
                <a:latin typeface="+mj-lt"/>
                <a:ea typeface="+mj-ea"/>
              </a:rPr>
              <a:t>36</a:t>
            </a:r>
            <a:r>
              <a:rPr b="0" lang="zh-CN" sz="2000" spc="-1" strike="noStrike">
                <a:latin typeface="SimSun"/>
                <a:ea typeface="SimSun"/>
              </a:rPr>
              <a:t>，字体</a:t>
            </a:r>
            <a:r>
              <a:rPr b="0" lang="de-DE" sz="2000" spc="-1" strike="noStrike">
                <a:latin typeface="+mj-lt"/>
                <a:ea typeface="+mj-ea"/>
              </a:rPr>
              <a:t>34</a:t>
            </a:r>
            <a:r>
              <a:rPr b="0" lang="zh-CN" sz="2000" spc="-1" strike="noStrike">
                <a:latin typeface="SimSun"/>
                <a:ea typeface="SimSun"/>
              </a:rPr>
              <a:t>。</a:t>
            </a:r>
            <a:endParaRPr b="0" lang="de-D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8" name="PlaceHolder 1"/>
          <p:cNvSpPr>
            <a:spLocks noGrp="1"/>
          </p:cNvSpPr>
          <p:nvPr>
            <p:ph type="sldImg"/>
          </p:nvPr>
        </p:nvSpPr>
        <p:spPr>
          <a:xfrm>
            <a:off x="1189080" y="1252440"/>
            <a:ext cx="4511160" cy="3382560"/>
          </a:xfrm>
          <a:prstGeom prst="rect">
            <a:avLst/>
          </a:prstGeom>
          <a:ln w="0">
            <a:noFill/>
          </a:ln>
        </p:spPr>
      </p:sp>
      <p:sp>
        <p:nvSpPr>
          <p:cNvPr id="369" name="PlaceHolder 2"/>
          <p:cNvSpPr>
            <a:spLocks noGrp="1"/>
          </p:cNvSpPr>
          <p:nvPr>
            <p:ph type="body"/>
          </p:nvPr>
        </p:nvSpPr>
        <p:spPr>
          <a:xfrm>
            <a:off x="689400" y="4822920"/>
            <a:ext cx="5510520" cy="3945960"/>
          </a:xfrm>
          <a:prstGeom prst="rect">
            <a:avLst/>
          </a:prstGeom>
          <a:noFill/>
          <a:ln w="0">
            <a:noFill/>
          </a:ln>
        </p:spPr>
        <p:txBody>
          <a:bodyPr numCol="1" spcCol="0" anchor="t">
            <a:noAutofit/>
          </a:bodyPr>
          <a:p>
            <a:pPr marL="228600" indent="-228600">
              <a:lnSpc>
                <a:spcPct val="100000"/>
              </a:lnSpc>
              <a:buClr>
                <a:srgbClr val="000000"/>
              </a:buClr>
              <a:buFont typeface="StarSymbol"/>
              <a:buAutoNum type="arabicPeriod"/>
            </a:pPr>
            <a:r>
              <a:rPr b="0" lang="zh-CN" sz="2000" spc="-1" strike="noStrike">
                <a:latin typeface="SimSun"/>
                <a:ea typeface="SimSun"/>
              </a:rPr>
              <a:t>讲道内容可在周五晚上或周六早上从同工处获得。</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请尽量在周六</a:t>
            </a:r>
            <a:r>
              <a:rPr b="0" lang="de-DE" sz="2000" spc="-1" strike="noStrike">
                <a:latin typeface="+mj-lt"/>
                <a:ea typeface="+mj-ea"/>
              </a:rPr>
              <a:t>14</a:t>
            </a:r>
            <a:r>
              <a:rPr b="0" lang="zh-CN" sz="2000" spc="-1" strike="noStrike">
                <a:latin typeface="SimSun"/>
                <a:ea typeface="SimSun"/>
              </a:rPr>
              <a:t>点之前将讲道内容更新。</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牧师提供的讲道大纲是繁体字的，请尽量转换成简体字。推荐网站：</a:t>
            </a:r>
            <a:r>
              <a:rPr b="0" lang="de-DE" sz="2000" spc="-1" strike="noStrike">
                <a:latin typeface="+mj-lt"/>
                <a:ea typeface="+mj-ea"/>
              </a:rPr>
              <a:t>http://www.hao123.com/haoserver/jianfanzh.htm</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正文内容是由牧师逐项播放的，请为每项内容加入动画。</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请保持正文对齐，标题为</a:t>
            </a:r>
            <a:r>
              <a:rPr b="0" lang="de-DE" sz="2000" spc="-1" strike="noStrike">
                <a:latin typeface="+mj-lt"/>
                <a:ea typeface="+mj-ea"/>
              </a:rPr>
              <a:t>36</a:t>
            </a:r>
            <a:r>
              <a:rPr b="0" lang="zh-CN" sz="2000" spc="-1" strike="noStrike">
                <a:latin typeface="SimSun"/>
                <a:ea typeface="SimSun"/>
              </a:rPr>
              <a:t>，字体</a:t>
            </a:r>
            <a:r>
              <a:rPr b="0" lang="de-DE" sz="2000" spc="-1" strike="noStrike">
                <a:latin typeface="+mj-lt"/>
                <a:ea typeface="+mj-ea"/>
              </a:rPr>
              <a:t>34</a:t>
            </a:r>
            <a:r>
              <a:rPr b="0" lang="zh-CN" sz="2000" spc="-1" strike="noStrike">
                <a:latin typeface="SimSun"/>
                <a:ea typeface="SimSun"/>
              </a:rPr>
              <a:t>。</a:t>
            </a:r>
            <a:endParaRPr b="0" lang="de-D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0" name="PlaceHolder 1"/>
          <p:cNvSpPr>
            <a:spLocks noGrp="1"/>
          </p:cNvSpPr>
          <p:nvPr>
            <p:ph type="sldImg"/>
          </p:nvPr>
        </p:nvSpPr>
        <p:spPr>
          <a:xfrm>
            <a:off x="1189080" y="1252440"/>
            <a:ext cx="4511160" cy="3382560"/>
          </a:xfrm>
          <a:prstGeom prst="rect">
            <a:avLst/>
          </a:prstGeom>
          <a:ln w="0">
            <a:noFill/>
          </a:ln>
        </p:spPr>
      </p:sp>
      <p:sp>
        <p:nvSpPr>
          <p:cNvPr id="371" name="PlaceHolder 2"/>
          <p:cNvSpPr>
            <a:spLocks noGrp="1"/>
          </p:cNvSpPr>
          <p:nvPr>
            <p:ph type="body"/>
          </p:nvPr>
        </p:nvSpPr>
        <p:spPr>
          <a:xfrm>
            <a:off x="689400" y="4822920"/>
            <a:ext cx="5510520" cy="3945960"/>
          </a:xfrm>
          <a:prstGeom prst="rect">
            <a:avLst/>
          </a:prstGeom>
          <a:noFill/>
          <a:ln w="0">
            <a:noFill/>
          </a:ln>
        </p:spPr>
        <p:txBody>
          <a:bodyPr numCol="1" spcCol="0" anchor="t">
            <a:noAutofit/>
          </a:bodyPr>
          <a:p>
            <a:pPr marL="228600" indent="-228600">
              <a:lnSpc>
                <a:spcPct val="100000"/>
              </a:lnSpc>
              <a:buClr>
                <a:srgbClr val="000000"/>
              </a:buClr>
              <a:buFont typeface="StarSymbol"/>
              <a:buAutoNum type="arabicPeriod"/>
            </a:pPr>
            <a:r>
              <a:rPr b="0" lang="zh-CN" sz="2000" spc="-1" strike="noStrike">
                <a:latin typeface="SimSun"/>
                <a:ea typeface="SimSun"/>
              </a:rPr>
              <a:t>讲道内容可在周五晚上或周六早上从同工处获得。</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请尽量在周六</a:t>
            </a:r>
            <a:r>
              <a:rPr b="0" lang="de-DE" sz="2000" spc="-1" strike="noStrike">
                <a:latin typeface="+mj-lt"/>
                <a:ea typeface="+mj-ea"/>
              </a:rPr>
              <a:t>14</a:t>
            </a:r>
            <a:r>
              <a:rPr b="0" lang="zh-CN" sz="2000" spc="-1" strike="noStrike">
                <a:latin typeface="SimSun"/>
                <a:ea typeface="SimSun"/>
              </a:rPr>
              <a:t>点之前将讲道内容更新。</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牧师提供的讲道大纲是繁体字的，请尽量转换成简体字。推荐网站：</a:t>
            </a:r>
            <a:r>
              <a:rPr b="0" lang="de-DE" sz="2000" spc="-1" strike="noStrike">
                <a:latin typeface="+mj-lt"/>
                <a:ea typeface="+mj-ea"/>
              </a:rPr>
              <a:t>http://www.hao123.com/haoserver/jianfanzh.htm</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正文内容是由牧师逐项播放的，请为每项内容加入动画。</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请保持正文对齐，标题为</a:t>
            </a:r>
            <a:r>
              <a:rPr b="0" lang="de-DE" sz="2000" spc="-1" strike="noStrike">
                <a:latin typeface="+mj-lt"/>
                <a:ea typeface="+mj-ea"/>
              </a:rPr>
              <a:t>36</a:t>
            </a:r>
            <a:r>
              <a:rPr b="0" lang="zh-CN" sz="2000" spc="-1" strike="noStrike">
                <a:latin typeface="SimSun"/>
                <a:ea typeface="SimSun"/>
              </a:rPr>
              <a:t>，字体</a:t>
            </a:r>
            <a:r>
              <a:rPr b="0" lang="de-DE" sz="2000" spc="-1" strike="noStrike">
                <a:latin typeface="+mj-lt"/>
                <a:ea typeface="+mj-ea"/>
              </a:rPr>
              <a:t>34</a:t>
            </a:r>
            <a:r>
              <a:rPr b="0" lang="zh-CN" sz="2000" spc="-1" strike="noStrike">
                <a:latin typeface="SimSun"/>
                <a:ea typeface="SimSun"/>
              </a:rPr>
              <a:t>。</a:t>
            </a:r>
            <a:endParaRPr b="0" lang="de-DE" sz="20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2" name="PlaceHolder 1"/>
          <p:cNvSpPr>
            <a:spLocks noGrp="1"/>
          </p:cNvSpPr>
          <p:nvPr>
            <p:ph type="sldImg"/>
          </p:nvPr>
        </p:nvSpPr>
        <p:spPr>
          <a:xfrm>
            <a:off x="1189080" y="1252440"/>
            <a:ext cx="4511160" cy="3382560"/>
          </a:xfrm>
          <a:prstGeom prst="rect">
            <a:avLst/>
          </a:prstGeom>
          <a:ln w="0">
            <a:noFill/>
          </a:ln>
        </p:spPr>
      </p:sp>
      <p:sp>
        <p:nvSpPr>
          <p:cNvPr id="373" name="PlaceHolder 2"/>
          <p:cNvSpPr>
            <a:spLocks noGrp="1"/>
          </p:cNvSpPr>
          <p:nvPr>
            <p:ph type="body"/>
          </p:nvPr>
        </p:nvSpPr>
        <p:spPr>
          <a:xfrm>
            <a:off x="689400" y="4822920"/>
            <a:ext cx="5510520" cy="3945960"/>
          </a:xfrm>
          <a:prstGeom prst="rect">
            <a:avLst/>
          </a:prstGeom>
          <a:noFill/>
          <a:ln w="0">
            <a:noFill/>
          </a:ln>
        </p:spPr>
        <p:txBody>
          <a:bodyPr numCol="1" spcCol="0" anchor="t">
            <a:noAutofit/>
          </a:bodyPr>
          <a:p>
            <a:pPr marL="228600" indent="-228600">
              <a:lnSpc>
                <a:spcPct val="100000"/>
              </a:lnSpc>
              <a:buClr>
                <a:srgbClr val="000000"/>
              </a:buClr>
              <a:buFont typeface="StarSymbol"/>
              <a:buAutoNum type="arabicPeriod"/>
            </a:pPr>
            <a:r>
              <a:rPr b="0" lang="zh-CN" sz="2000" spc="-1" strike="noStrike">
                <a:latin typeface="SimSun"/>
                <a:ea typeface="SimSun"/>
              </a:rPr>
              <a:t>讲道内容可在周五晚上或周六早上从同工处获得。</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请尽量在周六</a:t>
            </a:r>
            <a:r>
              <a:rPr b="0" lang="de-DE" sz="2000" spc="-1" strike="noStrike">
                <a:latin typeface="+mj-lt"/>
                <a:ea typeface="+mj-ea"/>
              </a:rPr>
              <a:t>14</a:t>
            </a:r>
            <a:r>
              <a:rPr b="0" lang="zh-CN" sz="2000" spc="-1" strike="noStrike">
                <a:latin typeface="SimSun"/>
                <a:ea typeface="SimSun"/>
              </a:rPr>
              <a:t>点之前将讲道内容更新。</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牧师提供的讲道大纲是繁体字的，请尽量转换成简体字。推荐网站：</a:t>
            </a:r>
            <a:r>
              <a:rPr b="0" lang="de-DE" sz="2000" spc="-1" strike="noStrike">
                <a:latin typeface="+mj-lt"/>
                <a:ea typeface="+mj-ea"/>
              </a:rPr>
              <a:t>http://www.hao123.com/haoserver/jianfanzh.htm</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正文内容是由牧师逐项播放的，请为每项内容加入动画。</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请保持正文对齐，标题为</a:t>
            </a:r>
            <a:r>
              <a:rPr b="0" lang="de-DE" sz="2000" spc="-1" strike="noStrike">
                <a:latin typeface="+mj-lt"/>
                <a:ea typeface="+mj-ea"/>
              </a:rPr>
              <a:t>36</a:t>
            </a:r>
            <a:r>
              <a:rPr b="0" lang="zh-CN" sz="2000" spc="-1" strike="noStrike">
                <a:latin typeface="SimSun"/>
                <a:ea typeface="SimSun"/>
              </a:rPr>
              <a:t>，字体</a:t>
            </a:r>
            <a:r>
              <a:rPr b="0" lang="de-DE" sz="2000" spc="-1" strike="noStrike">
                <a:latin typeface="+mj-lt"/>
                <a:ea typeface="+mj-ea"/>
              </a:rPr>
              <a:t>34</a:t>
            </a:r>
            <a:r>
              <a:rPr b="0" lang="zh-CN" sz="2000" spc="-1" strike="noStrike">
                <a:latin typeface="SimSun"/>
                <a:ea typeface="SimSun"/>
              </a:rPr>
              <a:t>。</a:t>
            </a:r>
            <a:endParaRPr b="0" lang="de-DE" sz="20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4" name="PlaceHolder 1"/>
          <p:cNvSpPr>
            <a:spLocks noGrp="1"/>
          </p:cNvSpPr>
          <p:nvPr>
            <p:ph type="sldImg"/>
          </p:nvPr>
        </p:nvSpPr>
        <p:spPr>
          <a:xfrm>
            <a:off x="1189080" y="1252440"/>
            <a:ext cx="4511160" cy="3382560"/>
          </a:xfrm>
          <a:prstGeom prst="rect">
            <a:avLst/>
          </a:prstGeom>
          <a:ln w="0">
            <a:noFill/>
          </a:ln>
        </p:spPr>
      </p:sp>
      <p:sp>
        <p:nvSpPr>
          <p:cNvPr id="375" name="PlaceHolder 2"/>
          <p:cNvSpPr>
            <a:spLocks noGrp="1"/>
          </p:cNvSpPr>
          <p:nvPr>
            <p:ph type="body"/>
          </p:nvPr>
        </p:nvSpPr>
        <p:spPr>
          <a:xfrm>
            <a:off x="689400" y="4822920"/>
            <a:ext cx="5510520" cy="3945960"/>
          </a:xfrm>
          <a:prstGeom prst="rect">
            <a:avLst/>
          </a:prstGeom>
          <a:noFill/>
          <a:ln w="0">
            <a:noFill/>
          </a:ln>
        </p:spPr>
        <p:txBody>
          <a:bodyPr numCol="1" spcCol="0" anchor="t">
            <a:noAutofit/>
          </a:bodyPr>
          <a:p>
            <a:pPr marL="228600" indent="-228600">
              <a:lnSpc>
                <a:spcPct val="100000"/>
              </a:lnSpc>
              <a:buClr>
                <a:srgbClr val="000000"/>
              </a:buClr>
              <a:buFont typeface="StarSymbol"/>
              <a:buAutoNum type="arabicPeriod"/>
            </a:pPr>
            <a:r>
              <a:rPr b="0" lang="zh-CN" sz="2000" spc="-1" strike="noStrike">
                <a:latin typeface="SimSun"/>
                <a:ea typeface="SimSun"/>
              </a:rPr>
              <a:t>讲道内容可在周五晚上或周六早上从同工处获得。</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请尽量在周六</a:t>
            </a:r>
            <a:r>
              <a:rPr b="0" lang="de-DE" sz="2000" spc="-1" strike="noStrike">
                <a:latin typeface="+mj-lt"/>
                <a:ea typeface="+mj-ea"/>
              </a:rPr>
              <a:t>14</a:t>
            </a:r>
            <a:r>
              <a:rPr b="0" lang="zh-CN" sz="2000" spc="-1" strike="noStrike">
                <a:latin typeface="SimSun"/>
                <a:ea typeface="SimSun"/>
              </a:rPr>
              <a:t>点之前将讲道内容更新。</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牧师提供的讲道大纲是繁体字的，请尽量转换成简体字。推荐网站：</a:t>
            </a:r>
            <a:r>
              <a:rPr b="0" lang="de-DE" sz="2000" spc="-1" strike="noStrike">
                <a:latin typeface="+mj-lt"/>
                <a:ea typeface="+mj-ea"/>
              </a:rPr>
              <a:t>http://www.hao123.com/haoserver/jianfanzh.htm</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正文内容是由牧师逐项播放的，请为每项内容加入动画。</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请保持正文对齐，标题为</a:t>
            </a:r>
            <a:r>
              <a:rPr b="0" lang="de-DE" sz="2000" spc="-1" strike="noStrike">
                <a:latin typeface="+mj-lt"/>
                <a:ea typeface="+mj-ea"/>
              </a:rPr>
              <a:t>36</a:t>
            </a:r>
            <a:r>
              <a:rPr b="0" lang="zh-CN" sz="2000" spc="-1" strike="noStrike">
                <a:latin typeface="SimSun"/>
                <a:ea typeface="SimSun"/>
              </a:rPr>
              <a:t>，字体</a:t>
            </a:r>
            <a:r>
              <a:rPr b="0" lang="de-DE" sz="2000" spc="-1" strike="noStrike">
                <a:latin typeface="+mj-lt"/>
                <a:ea typeface="+mj-ea"/>
              </a:rPr>
              <a:t>34</a:t>
            </a:r>
            <a:r>
              <a:rPr b="0" lang="zh-CN" sz="2000" spc="-1" strike="noStrike">
                <a:latin typeface="SimSun"/>
                <a:ea typeface="SimSun"/>
              </a:rPr>
              <a:t>。</a:t>
            </a:r>
            <a:endParaRPr b="0" lang="de-DE" sz="20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PlaceHolder 1"/>
          <p:cNvSpPr>
            <a:spLocks noGrp="1"/>
          </p:cNvSpPr>
          <p:nvPr>
            <p:ph type="sldImg"/>
          </p:nvPr>
        </p:nvSpPr>
        <p:spPr>
          <a:xfrm>
            <a:off x="1189080" y="1252440"/>
            <a:ext cx="4511160" cy="3382560"/>
          </a:xfrm>
          <a:prstGeom prst="rect">
            <a:avLst/>
          </a:prstGeom>
          <a:ln w="0">
            <a:noFill/>
          </a:ln>
        </p:spPr>
      </p:sp>
      <p:sp>
        <p:nvSpPr>
          <p:cNvPr id="377" name="PlaceHolder 2"/>
          <p:cNvSpPr>
            <a:spLocks noGrp="1"/>
          </p:cNvSpPr>
          <p:nvPr>
            <p:ph type="body"/>
          </p:nvPr>
        </p:nvSpPr>
        <p:spPr>
          <a:xfrm>
            <a:off x="689400" y="4822920"/>
            <a:ext cx="5510520" cy="3945960"/>
          </a:xfrm>
          <a:prstGeom prst="rect">
            <a:avLst/>
          </a:prstGeom>
          <a:noFill/>
          <a:ln w="0">
            <a:noFill/>
          </a:ln>
        </p:spPr>
        <p:txBody>
          <a:bodyPr numCol="1" spcCol="0" anchor="t">
            <a:noAutofit/>
          </a:bodyPr>
          <a:p>
            <a:pPr marL="228600" indent="-228600">
              <a:lnSpc>
                <a:spcPct val="100000"/>
              </a:lnSpc>
              <a:buClr>
                <a:srgbClr val="000000"/>
              </a:buClr>
              <a:buFont typeface="StarSymbol"/>
              <a:buAutoNum type="arabicPeriod"/>
            </a:pPr>
            <a:r>
              <a:rPr b="0" lang="zh-CN" sz="2000" spc="-1" strike="noStrike">
                <a:latin typeface="SimSun"/>
                <a:ea typeface="SimSun"/>
              </a:rPr>
              <a:t>讲道内容可在周五晚上或周六早上从同工处获得。</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请尽量在周六</a:t>
            </a:r>
            <a:r>
              <a:rPr b="0" lang="de-DE" sz="2000" spc="-1" strike="noStrike">
                <a:latin typeface="+mj-lt"/>
                <a:ea typeface="+mj-ea"/>
              </a:rPr>
              <a:t>14</a:t>
            </a:r>
            <a:r>
              <a:rPr b="0" lang="zh-CN" sz="2000" spc="-1" strike="noStrike">
                <a:latin typeface="SimSun"/>
                <a:ea typeface="SimSun"/>
              </a:rPr>
              <a:t>点之前将讲道内容更新。</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牧师提供的讲道大纲是繁体字的，请尽量转换成简体字。推荐网站：</a:t>
            </a:r>
            <a:r>
              <a:rPr b="0" lang="de-DE" sz="2000" spc="-1" strike="noStrike">
                <a:latin typeface="+mj-lt"/>
                <a:ea typeface="+mj-ea"/>
              </a:rPr>
              <a:t>http://www.hao123.com/haoserver/jianfanzh.htm</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正文内容是由牧师逐项播放的，请为每项内容加入动画。</a:t>
            </a:r>
            <a:endParaRPr b="0" lang="de-DE" sz="2000" spc="-1" strike="noStrike">
              <a:latin typeface="Arial"/>
            </a:endParaRPr>
          </a:p>
          <a:p>
            <a:pPr marL="228600" indent="-228600">
              <a:lnSpc>
                <a:spcPct val="100000"/>
              </a:lnSpc>
              <a:buClr>
                <a:srgbClr val="000000"/>
              </a:buClr>
              <a:buFont typeface="StarSymbol"/>
              <a:buAutoNum type="arabicPeriod"/>
            </a:pPr>
            <a:r>
              <a:rPr b="0" lang="zh-CN" sz="2000" spc="-1" strike="noStrike">
                <a:latin typeface="SimSun"/>
                <a:ea typeface="SimSun"/>
              </a:rPr>
              <a:t>请保持正文对齐，标题为</a:t>
            </a:r>
            <a:r>
              <a:rPr b="0" lang="de-DE" sz="2000" spc="-1" strike="noStrike">
                <a:latin typeface="+mj-lt"/>
                <a:ea typeface="+mj-ea"/>
              </a:rPr>
              <a:t>36</a:t>
            </a:r>
            <a:r>
              <a:rPr b="0" lang="zh-CN" sz="2000" spc="-1" strike="noStrike">
                <a:latin typeface="SimSun"/>
                <a:ea typeface="SimSun"/>
              </a:rPr>
              <a:t>，字体</a:t>
            </a:r>
            <a:r>
              <a:rPr b="0" lang="de-DE" sz="2000" spc="-1" strike="noStrike">
                <a:latin typeface="+mj-lt"/>
                <a:ea typeface="+mj-ea"/>
              </a:rPr>
              <a:t>34</a:t>
            </a:r>
            <a:r>
              <a:rPr b="0" lang="zh-CN" sz="2000" spc="-1" strike="noStrike">
                <a:latin typeface="SimSun"/>
                <a:ea typeface="SimSun"/>
              </a:rPr>
              <a:t>。</a:t>
            </a:r>
            <a:endParaRPr b="0" lang="de-DE"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3228C5D-DD6E-4E81-98FF-889B535942A6}"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4862537D-4E03-47F1-A3EC-1D6FCA28A92B}"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01AE9B86-C50C-4A9B-A222-BD7147FBA481}"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7" name="PlaceHolder 2"/>
          <p:cNvSpPr>
            <a:spLocks noGrp="1"/>
          </p:cNvSpPr>
          <p:nvPr>
            <p:ph/>
          </p:nvPr>
        </p:nvSpPr>
        <p:spPr>
          <a:xfrm>
            <a:off x="45720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38" name="PlaceHolder 3"/>
          <p:cNvSpPr>
            <a:spLocks noGrp="1"/>
          </p:cNvSpPr>
          <p:nvPr>
            <p:ph/>
          </p:nvPr>
        </p:nvSpPr>
        <p:spPr>
          <a:xfrm>
            <a:off x="323964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39" name="PlaceHolder 4"/>
          <p:cNvSpPr>
            <a:spLocks noGrp="1"/>
          </p:cNvSpPr>
          <p:nvPr>
            <p:ph/>
          </p:nvPr>
        </p:nvSpPr>
        <p:spPr>
          <a:xfrm>
            <a:off x="602208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40" name="PlaceHolder 5"/>
          <p:cNvSpPr>
            <a:spLocks noGrp="1"/>
          </p:cNvSpPr>
          <p:nvPr>
            <p:ph/>
          </p:nvPr>
        </p:nvSpPr>
        <p:spPr>
          <a:xfrm>
            <a:off x="45720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41" name="PlaceHolder 6"/>
          <p:cNvSpPr>
            <a:spLocks noGrp="1"/>
          </p:cNvSpPr>
          <p:nvPr>
            <p:ph/>
          </p:nvPr>
        </p:nvSpPr>
        <p:spPr>
          <a:xfrm>
            <a:off x="323964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42" name="PlaceHolder 7"/>
          <p:cNvSpPr>
            <a:spLocks noGrp="1"/>
          </p:cNvSpPr>
          <p:nvPr>
            <p:ph/>
          </p:nvPr>
        </p:nvSpPr>
        <p:spPr>
          <a:xfrm>
            <a:off x="602208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F5F8818F-A56E-4E54-96ED-652C69396E66}"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6B82B425-FE1C-45AC-A4BF-D75707717593}"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5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237C06C8-CAEA-403B-A1D0-315C173CBEC3}"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5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113BD20F-0CFB-465C-8C6C-64473491942A}"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7E182427-1C12-421D-95CA-26D0430DCE4B}"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A31EBA95-ACD0-4907-B8BB-A6EAEAED7C8B}"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9A440D17-8FC3-4661-A702-90DA4D90AF67}"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6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D27C59E8-6CC7-45F4-8B73-DD457CFE5B99}"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6930DE5-121A-4EE0-A7E6-678EB76F1D1C}"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6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FB80DBAC-502E-41EC-9521-D58627927B78}"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6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CCC37ADA-8681-46B4-BE3A-575A0BCCFAD0}"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7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EB273A36-3131-4B7F-A984-87EBE481736B}"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7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F711B5FA-CAB8-46F4-91B1-E037D900141F}" type="slidenum">
              <a:t>&lt;#&gt;</a:t>
            </a:fld>
          </a:p>
        </p:txBody>
      </p:sp>
      <p:sp>
        <p:nvSpPr>
          <p:cNvPr id="9" name="PlaceHolder 8"/>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80" name="PlaceHolder 2"/>
          <p:cNvSpPr>
            <a:spLocks noGrp="1"/>
          </p:cNvSpPr>
          <p:nvPr>
            <p:ph/>
          </p:nvPr>
        </p:nvSpPr>
        <p:spPr>
          <a:xfrm>
            <a:off x="45720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81" name="PlaceHolder 3"/>
          <p:cNvSpPr>
            <a:spLocks noGrp="1"/>
          </p:cNvSpPr>
          <p:nvPr>
            <p:ph/>
          </p:nvPr>
        </p:nvSpPr>
        <p:spPr>
          <a:xfrm>
            <a:off x="323964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82" name="PlaceHolder 4"/>
          <p:cNvSpPr>
            <a:spLocks noGrp="1"/>
          </p:cNvSpPr>
          <p:nvPr>
            <p:ph/>
          </p:nvPr>
        </p:nvSpPr>
        <p:spPr>
          <a:xfrm>
            <a:off x="602208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83" name="PlaceHolder 5"/>
          <p:cNvSpPr>
            <a:spLocks noGrp="1"/>
          </p:cNvSpPr>
          <p:nvPr>
            <p:ph/>
          </p:nvPr>
        </p:nvSpPr>
        <p:spPr>
          <a:xfrm>
            <a:off x="45720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84" name="PlaceHolder 6"/>
          <p:cNvSpPr>
            <a:spLocks noGrp="1"/>
          </p:cNvSpPr>
          <p:nvPr>
            <p:ph/>
          </p:nvPr>
        </p:nvSpPr>
        <p:spPr>
          <a:xfrm>
            <a:off x="323964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85" name="PlaceHolder 7"/>
          <p:cNvSpPr>
            <a:spLocks noGrp="1"/>
          </p:cNvSpPr>
          <p:nvPr>
            <p:ph/>
          </p:nvPr>
        </p:nvSpPr>
        <p:spPr>
          <a:xfrm>
            <a:off x="602208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4BA00934-8D65-4AD7-80B1-7C0CE81018E0}" type="slidenum">
              <a:t>&lt;#&gt;</a:t>
            </a:fld>
          </a:p>
        </p:txBody>
      </p:sp>
      <p:sp>
        <p:nvSpPr>
          <p:cNvPr id="11" name="PlaceHolder 10"/>
          <p:cNvSpPr>
            <a:spLocks noGrp="1"/>
          </p:cNvSpPr>
          <p:nvPr>
            <p:ph type="dt" idx="4"/>
          </p:nvPr>
        </p:nvSpPr>
        <p:spPr/>
        <p:txBody>
          <a:bodyPr/>
          <a:p>
            <a:r>
              <a:rPr lang="de-DE"/>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2B458F20-109A-48E4-8BBC-96275F23C8AE}" type="slidenum">
              <a:t>&lt;#&gt;</a:t>
            </a:fld>
          </a:p>
        </p:txBody>
      </p:sp>
      <p:sp>
        <p:nvSpPr>
          <p:cNvPr id="4" name="PlaceHolder 3"/>
          <p:cNvSpPr>
            <a:spLocks noGrp="1"/>
          </p:cNvSpPr>
          <p:nvPr>
            <p:ph type="dt" idx="7"/>
          </p:nvPr>
        </p:nvSpPr>
        <p:spPr/>
        <p:txBody>
          <a:bodyPr/>
          <a:p>
            <a:r>
              <a:rPr lang="de-DE"/>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9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7F148496-BAA4-4254-A477-62E1C8939514}" type="slidenum">
              <a:t>&lt;#&gt;</a:t>
            </a:fld>
          </a:p>
        </p:txBody>
      </p:sp>
      <p:sp>
        <p:nvSpPr>
          <p:cNvPr id="6" name="PlaceHolder 5"/>
          <p:cNvSpPr>
            <a:spLocks noGrp="1"/>
          </p:cNvSpPr>
          <p:nvPr>
            <p:ph type="dt" idx="7"/>
          </p:nvPr>
        </p:nvSpPr>
        <p:spPr/>
        <p:txBody>
          <a:bodyPr/>
          <a:p>
            <a:r>
              <a:rPr lang="de-DE"/>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9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8E0D334B-B07D-402C-BEF6-4768F6EA3F63}" type="slidenum">
              <a:t>&lt;#&gt;</a:t>
            </a:fld>
          </a:p>
        </p:txBody>
      </p:sp>
      <p:sp>
        <p:nvSpPr>
          <p:cNvPr id="6" name="PlaceHolder 5"/>
          <p:cNvSpPr>
            <a:spLocks noGrp="1"/>
          </p:cNvSpPr>
          <p:nvPr>
            <p:ph type="dt" idx="7"/>
          </p:nvPr>
        </p:nvSpPr>
        <p:spPr/>
        <p:txBody>
          <a:bodyPr/>
          <a:p>
            <a:r>
              <a:rPr lang="de-DE"/>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9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9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49F033F0-5A24-4561-98DD-D359DF37286B}" type="slidenum">
              <a:t>&lt;#&gt;</a:t>
            </a:fld>
          </a:p>
        </p:txBody>
      </p:sp>
      <p:sp>
        <p:nvSpPr>
          <p:cNvPr id="7" name="PlaceHolder 6"/>
          <p:cNvSpPr>
            <a:spLocks noGrp="1"/>
          </p:cNvSpPr>
          <p:nvPr>
            <p:ph type="dt" idx="7"/>
          </p:nvPr>
        </p:nvSpPr>
        <p:spPr/>
        <p:txBody>
          <a:bodyPr/>
          <a:p>
            <a:r>
              <a:rPr lang="de-DE"/>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CA95343B-8FF1-4452-B44E-1619F1C90623}" type="slidenum">
              <a:t>&lt;#&gt;</a:t>
            </a:fld>
          </a:p>
        </p:txBody>
      </p:sp>
      <p:sp>
        <p:nvSpPr>
          <p:cNvPr id="5" name="PlaceHolder 4"/>
          <p:cNvSpPr>
            <a:spLocks noGrp="1"/>
          </p:cNvSpPr>
          <p:nvPr>
            <p:ph type="dt" idx="7"/>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D6FE409-CFC0-4060-AD6E-700099716B06}"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0D3D0F34-1B99-4FBA-A86B-3D56825A2884}" type="slidenum">
              <a:t>&lt;#&gt;</a:t>
            </a:fld>
          </a:p>
        </p:txBody>
      </p:sp>
      <p:sp>
        <p:nvSpPr>
          <p:cNvPr id="5" name="PlaceHolder 4"/>
          <p:cNvSpPr>
            <a:spLocks noGrp="1"/>
          </p:cNvSpPr>
          <p:nvPr>
            <p:ph type="dt" idx="7"/>
          </p:nvPr>
        </p:nvSpPr>
        <p:spPr/>
        <p:txBody>
          <a:bodyPr/>
          <a:p>
            <a:r>
              <a:rPr lang="de-DE"/>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0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0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0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AEDF68A3-C991-43D8-AC64-26D694E605BF}" type="slidenum">
              <a:t>&lt;#&gt;</a:t>
            </a:fld>
          </a:p>
        </p:txBody>
      </p:sp>
      <p:sp>
        <p:nvSpPr>
          <p:cNvPr id="8" name="PlaceHolder 7"/>
          <p:cNvSpPr>
            <a:spLocks noGrp="1"/>
          </p:cNvSpPr>
          <p:nvPr>
            <p:ph type="dt" idx="7"/>
          </p:nvPr>
        </p:nvSpPr>
        <p:spPr/>
        <p:txBody>
          <a:bodyPr/>
          <a:p>
            <a:r>
              <a:rPr lang="de-DE"/>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0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0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8F2EAF9E-CE9A-4BF1-B485-8E595A412FCF}" type="slidenum">
              <a:t>&lt;#&gt;</a:t>
            </a:fld>
          </a:p>
        </p:txBody>
      </p:sp>
      <p:sp>
        <p:nvSpPr>
          <p:cNvPr id="8" name="PlaceHolder 7"/>
          <p:cNvSpPr>
            <a:spLocks noGrp="1"/>
          </p:cNvSpPr>
          <p:nvPr>
            <p:ph type="dt" idx="7"/>
          </p:nvPr>
        </p:nvSpPr>
        <p:spPr/>
        <p:txBody>
          <a:bodyPr/>
          <a:p>
            <a:r>
              <a:rPr lang="de-DE"/>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0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1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700CACC8-A91E-421C-8067-E06ABEE9C2E0}" type="slidenum">
              <a:t>&lt;#&gt;</a:t>
            </a:fld>
          </a:p>
        </p:txBody>
      </p:sp>
      <p:sp>
        <p:nvSpPr>
          <p:cNvPr id="8" name="PlaceHolder 7"/>
          <p:cNvSpPr>
            <a:spLocks noGrp="1"/>
          </p:cNvSpPr>
          <p:nvPr>
            <p:ph type="dt" idx="7"/>
          </p:nvPr>
        </p:nvSpPr>
        <p:spPr/>
        <p:txBody>
          <a:bodyPr/>
          <a:p>
            <a:r>
              <a:rPr lang="de-DE"/>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1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1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C608B701-7A71-45D7-B381-64315A76DD1F}" type="slidenum">
              <a:t>&lt;#&gt;</a:t>
            </a:fld>
          </a:p>
        </p:txBody>
      </p:sp>
      <p:sp>
        <p:nvSpPr>
          <p:cNvPr id="7" name="PlaceHolder 6"/>
          <p:cNvSpPr>
            <a:spLocks noGrp="1"/>
          </p:cNvSpPr>
          <p:nvPr>
            <p:ph type="dt" idx="7"/>
          </p:nvPr>
        </p:nvSpPr>
        <p:spPr/>
        <p:txBody>
          <a:bodyPr/>
          <a:p>
            <a:r>
              <a:rPr lang="de-DE"/>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1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1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1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 name="PlaceHolder 6"/>
          <p:cNvSpPr>
            <a:spLocks noGrp="1"/>
          </p:cNvSpPr>
          <p:nvPr>
            <p:ph type="ftr" idx="8"/>
          </p:nvPr>
        </p:nvSpPr>
        <p:spPr/>
        <p:txBody>
          <a:bodyPr/>
          <a:p>
            <a:r>
              <a:t>Footer</a:t>
            </a:r>
          </a:p>
        </p:txBody>
      </p:sp>
      <p:sp>
        <p:nvSpPr>
          <p:cNvPr id="8" name="PlaceHolder 7"/>
          <p:cNvSpPr>
            <a:spLocks noGrp="1"/>
          </p:cNvSpPr>
          <p:nvPr>
            <p:ph type="sldNum" idx="9"/>
          </p:nvPr>
        </p:nvSpPr>
        <p:spPr/>
        <p:txBody>
          <a:bodyPr/>
          <a:p>
            <a:fld id="{12C4BE69-5A34-4BC0-92BC-B0214BFC3443}" type="slidenum">
              <a:t>&lt;#&gt;</a:t>
            </a:fld>
          </a:p>
        </p:txBody>
      </p:sp>
      <p:sp>
        <p:nvSpPr>
          <p:cNvPr id="9" name="PlaceHolder 8"/>
          <p:cNvSpPr>
            <a:spLocks noGrp="1"/>
          </p:cNvSpPr>
          <p:nvPr>
            <p:ph type="dt" idx="7"/>
          </p:nvPr>
        </p:nvSpPr>
        <p:spPr/>
        <p:txBody>
          <a:bodyPr/>
          <a:p>
            <a:r>
              <a:rPr lang="de-DE"/>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21" name="PlaceHolder 2"/>
          <p:cNvSpPr>
            <a:spLocks noGrp="1"/>
          </p:cNvSpPr>
          <p:nvPr>
            <p:ph/>
          </p:nvPr>
        </p:nvSpPr>
        <p:spPr>
          <a:xfrm>
            <a:off x="45720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22" name="PlaceHolder 3"/>
          <p:cNvSpPr>
            <a:spLocks noGrp="1"/>
          </p:cNvSpPr>
          <p:nvPr>
            <p:ph/>
          </p:nvPr>
        </p:nvSpPr>
        <p:spPr>
          <a:xfrm>
            <a:off x="323964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23" name="PlaceHolder 4"/>
          <p:cNvSpPr>
            <a:spLocks noGrp="1"/>
          </p:cNvSpPr>
          <p:nvPr>
            <p:ph/>
          </p:nvPr>
        </p:nvSpPr>
        <p:spPr>
          <a:xfrm>
            <a:off x="602208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24" name="PlaceHolder 5"/>
          <p:cNvSpPr>
            <a:spLocks noGrp="1"/>
          </p:cNvSpPr>
          <p:nvPr>
            <p:ph/>
          </p:nvPr>
        </p:nvSpPr>
        <p:spPr>
          <a:xfrm>
            <a:off x="45720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25" name="PlaceHolder 6"/>
          <p:cNvSpPr>
            <a:spLocks noGrp="1"/>
          </p:cNvSpPr>
          <p:nvPr>
            <p:ph/>
          </p:nvPr>
        </p:nvSpPr>
        <p:spPr>
          <a:xfrm>
            <a:off x="323964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26" name="PlaceHolder 7"/>
          <p:cNvSpPr>
            <a:spLocks noGrp="1"/>
          </p:cNvSpPr>
          <p:nvPr>
            <p:ph/>
          </p:nvPr>
        </p:nvSpPr>
        <p:spPr>
          <a:xfrm>
            <a:off x="602208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9" name="PlaceHolder 8"/>
          <p:cNvSpPr>
            <a:spLocks noGrp="1"/>
          </p:cNvSpPr>
          <p:nvPr>
            <p:ph type="ftr" idx="8"/>
          </p:nvPr>
        </p:nvSpPr>
        <p:spPr/>
        <p:txBody>
          <a:bodyPr/>
          <a:p>
            <a:r>
              <a:t>Footer</a:t>
            </a:r>
          </a:p>
        </p:txBody>
      </p:sp>
      <p:sp>
        <p:nvSpPr>
          <p:cNvPr id="10" name="PlaceHolder 9"/>
          <p:cNvSpPr>
            <a:spLocks noGrp="1"/>
          </p:cNvSpPr>
          <p:nvPr>
            <p:ph type="sldNum" idx="9"/>
          </p:nvPr>
        </p:nvSpPr>
        <p:spPr/>
        <p:txBody>
          <a:bodyPr/>
          <a:p>
            <a:fld id="{DF177F3A-EDCC-4D6A-B08A-B4E26F317866}" type="slidenum">
              <a:t>&lt;#&gt;</a:t>
            </a:fld>
          </a:p>
        </p:txBody>
      </p:sp>
      <p:sp>
        <p:nvSpPr>
          <p:cNvPr id="11" name="PlaceHolder 10"/>
          <p:cNvSpPr>
            <a:spLocks noGrp="1"/>
          </p:cNvSpPr>
          <p:nvPr>
            <p:ph type="dt" idx="7"/>
          </p:nvPr>
        </p:nvSpPr>
        <p:spPr/>
        <p:txBody>
          <a:bodyPr/>
          <a:p>
            <a:r>
              <a:rPr lang="de-DE"/>
              <a:t/>
            </a: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p>
            <a:r>
              <a:t>Footer</a:t>
            </a:r>
          </a:p>
        </p:txBody>
      </p:sp>
      <p:sp>
        <p:nvSpPr>
          <p:cNvPr id="3" name="PlaceHolder 2"/>
          <p:cNvSpPr>
            <a:spLocks noGrp="1"/>
          </p:cNvSpPr>
          <p:nvPr>
            <p:ph type="sldNum" idx="12"/>
          </p:nvPr>
        </p:nvSpPr>
        <p:spPr/>
        <p:txBody>
          <a:bodyPr/>
          <a:p>
            <a:fld id="{4CED8091-130D-4AB9-8F6F-CC5DC3363A0D}" type="slidenum">
              <a:t>&lt;#&gt;</a:t>
            </a:fld>
          </a:p>
        </p:txBody>
      </p:sp>
      <p:sp>
        <p:nvSpPr>
          <p:cNvPr id="4" name="PlaceHolder 3"/>
          <p:cNvSpPr>
            <a:spLocks noGrp="1"/>
          </p:cNvSpPr>
          <p:nvPr>
            <p:ph type="dt" idx="10"/>
          </p:nvPr>
        </p:nvSpPr>
        <p:spPr/>
        <p:txBody>
          <a:bodyPr/>
          <a:p>
            <a:r>
              <a:rPr lang="de-DE"/>
              <a:t/>
            </a:r>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35"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11"/>
          </p:nvPr>
        </p:nvSpPr>
        <p:spPr/>
        <p:txBody>
          <a:bodyPr/>
          <a:p>
            <a:r>
              <a:t>Footer</a:t>
            </a:r>
          </a:p>
        </p:txBody>
      </p:sp>
      <p:sp>
        <p:nvSpPr>
          <p:cNvPr id="5" name="PlaceHolder 4"/>
          <p:cNvSpPr>
            <a:spLocks noGrp="1"/>
          </p:cNvSpPr>
          <p:nvPr>
            <p:ph type="sldNum" idx="12"/>
          </p:nvPr>
        </p:nvSpPr>
        <p:spPr/>
        <p:txBody>
          <a:bodyPr/>
          <a:p>
            <a:fld id="{CCAD6CA6-F5F8-4660-A3C0-9D3E4DF8B6D7}" type="slidenum">
              <a:t>&lt;#&gt;</a:t>
            </a:fld>
          </a:p>
        </p:txBody>
      </p:sp>
      <p:sp>
        <p:nvSpPr>
          <p:cNvPr id="6" name="PlaceHolder 5"/>
          <p:cNvSpPr>
            <a:spLocks noGrp="1"/>
          </p:cNvSpPr>
          <p:nvPr>
            <p:ph type="dt" idx="10"/>
          </p:nvPr>
        </p:nvSpPr>
        <p:spPr/>
        <p:txBody>
          <a:bodyPr/>
          <a:p>
            <a:r>
              <a:rPr lang="de-DE"/>
              <a:t/>
            </a: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3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4" name="PlaceHolder 3"/>
          <p:cNvSpPr>
            <a:spLocks noGrp="1"/>
          </p:cNvSpPr>
          <p:nvPr>
            <p:ph type="ftr" idx="11"/>
          </p:nvPr>
        </p:nvSpPr>
        <p:spPr/>
        <p:txBody>
          <a:bodyPr/>
          <a:p>
            <a:r>
              <a:t>Footer</a:t>
            </a:r>
          </a:p>
        </p:txBody>
      </p:sp>
      <p:sp>
        <p:nvSpPr>
          <p:cNvPr id="5" name="PlaceHolder 4"/>
          <p:cNvSpPr>
            <a:spLocks noGrp="1"/>
          </p:cNvSpPr>
          <p:nvPr>
            <p:ph type="sldNum" idx="12"/>
          </p:nvPr>
        </p:nvSpPr>
        <p:spPr/>
        <p:txBody>
          <a:bodyPr/>
          <a:p>
            <a:fld id="{9DF45793-727B-4A60-A482-8D9704B43428}" type="slidenum">
              <a:t>&lt;#&gt;</a:t>
            </a:fld>
          </a:p>
        </p:txBody>
      </p:sp>
      <p:sp>
        <p:nvSpPr>
          <p:cNvPr id="6" name="PlaceHolder 5"/>
          <p:cNvSpPr>
            <a:spLocks noGrp="1"/>
          </p:cNvSpPr>
          <p:nvPr>
            <p:ph type="dt" idx="10"/>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8A06A5C0-FBA5-4664-8C79-6602458521B4}"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3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4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11"/>
          </p:nvPr>
        </p:nvSpPr>
        <p:spPr/>
        <p:txBody>
          <a:bodyPr/>
          <a:p>
            <a:r>
              <a:t>Footer</a:t>
            </a:r>
          </a:p>
        </p:txBody>
      </p:sp>
      <p:sp>
        <p:nvSpPr>
          <p:cNvPr id="6" name="PlaceHolder 5"/>
          <p:cNvSpPr>
            <a:spLocks noGrp="1"/>
          </p:cNvSpPr>
          <p:nvPr>
            <p:ph type="sldNum" idx="12"/>
          </p:nvPr>
        </p:nvSpPr>
        <p:spPr/>
        <p:txBody>
          <a:bodyPr/>
          <a:p>
            <a:fld id="{D90F14CB-6D81-44BF-9B9B-34BFEC85C22A}" type="slidenum">
              <a:t>&lt;#&gt;</a:t>
            </a:fld>
          </a:p>
        </p:txBody>
      </p:sp>
      <p:sp>
        <p:nvSpPr>
          <p:cNvPr id="7" name="PlaceHolder 6"/>
          <p:cNvSpPr>
            <a:spLocks noGrp="1"/>
          </p:cNvSpPr>
          <p:nvPr>
            <p:ph type="dt" idx="10"/>
          </p:nvPr>
        </p:nvSpPr>
        <p:spPr/>
        <p:txBody>
          <a:bodyPr/>
          <a:p>
            <a:r>
              <a:rPr lang="de-DE"/>
              <a:t/>
            </a: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 name="PlaceHolder 2"/>
          <p:cNvSpPr>
            <a:spLocks noGrp="1"/>
          </p:cNvSpPr>
          <p:nvPr>
            <p:ph type="ftr" idx="11"/>
          </p:nvPr>
        </p:nvSpPr>
        <p:spPr/>
        <p:txBody>
          <a:bodyPr/>
          <a:p>
            <a:r>
              <a:t>Footer</a:t>
            </a:r>
          </a:p>
        </p:txBody>
      </p:sp>
      <p:sp>
        <p:nvSpPr>
          <p:cNvPr id="4" name="PlaceHolder 3"/>
          <p:cNvSpPr>
            <a:spLocks noGrp="1"/>
          </p:cNvSpPr>
          <p:nvPr>
            <p:ph type="sldNum" idx="12"/>
          </p:nvPr>
        </p:nvSpPr>
        <p:spPr/>
        <p:txBody>
          <a:bodyPr/>
          <a:p>
            <a:fld id="{5984FC7F-66DC-4982-85E3-30FFE168A2F9}" type="slidenum">
              <a:t>&lt;#&gt;</a:t>
            </a:fld>
          </a:p>
        </p:txBody>
      </p:sp>
      <p:sp>
        <p:nvSpPr>
          <p:cNvPr id="5" name="PlaceHolder 4"/>
          <p:cNvSpPr>
            <a:spLocks noGrp="1"/>
          </p:cNvSpPr>
          <p:nvPr>
            <p:ph type="dt" idx="10"/>
          </p:nvPr>
        </p:nvSpPr>
        <p:spPr/>
        <p:txBody>
          <a:bodyPr/>
          <a:p>
            <a:r>
              <a:rPr lang="de-DE"/>
              <a:t/>
            </a: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2"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11"/>
          </p:nvPr>
        </p:nvSpPr>
        <p:spPr/>
        <p:txBody>
          <a:bodyPr/>
          <a:p>
            <a:r>
              <a:t>Footer</a:t>
            </a:r>
          </a:p>
        </p:txBody>
      </p:sp>
      <p:sp>
        <p:nvSpPr>
          <p:cNvPr id="4" name="PlaceHolder 3"/>
          <p:cNvSpPr>
            <a:spLocks noGrp="1"/>
          </p:cNvSpPr>
          <p:nvPr>
            <p:ph type="sldNum" idx="12"/>
          </p:nvPr>
        </p:nvSpPr>
        <p:spPr/>
        <p:txBody>
          <a:bodyPr/>
          <a:p>
            <a:fld id="{3D2C0E60-9713-46D9-9DD5-39CCC3C4DFDC}" type="slidenum">
              <a:t>&lt;#&gt;</a:t>
            </a:fld>
          </a:p>
        </p:txBody>
      </p:sp>
      <p:sp>
        <p:nvSpPr>
          <p:cNvPr id="5" name="PlaceHolder 4"/>
          <p:cNvSpPr>
            <a:spLocks noGrp="1"/>
          </p:cNvSpPr>
          <p:nvPr>
            <p:ph type="dt" idx="10"/>
          </p:nvPr>
        </p:nvSpPr>
        <p:spPr/>
        <p:txBody>
          <a:bodyPr/>
          <a:p>
            <a:r>
              <a:rPr lang="de-DE"/>
              <a:t/>
            </a: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4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4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4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1"/>
          </p:nvPr>
        </p:nvSpPr>
        <p:spPr/>
        <p:txBody>
          <a:bodyPr/>
          <a:p>
            <a:r>
              <a:t>Footer</a:t>
            </a:r>
          </a:p>
        </p:txBody>
      </p:sp>
      <p:sp>
        <p:nvSpPr>
          <p:cNvPr id="7" name="PlaceHolder 6"/>
          <p:cNvSpPr>
            <a:spLocks noGrp="1"/>
          </p:cNvSpPr>
          <p:nvPr>
            <p:ph type="sldNum" idx="12"/>
          </p:nvPr>
        </p:nvSpPr>
        <p:spPr/>
        <p:txBody>
          <a:bodyPr/>
          <a:p>
            <a:fld id="{97241E66-E60A-4548-914A-2E4752DA4458}" type="slidenum">
              <a:t>&lt;#&gt;</a:t>
            </a:fld>
          </a:p>
        </p:txBody>
      </p:sp>
      <p:sp>
        <p:nvSpPr>
          <p:cNvPr id="8" name="PlaceHolder 7"/>
          <p:cNvSpPr>
            <a:spLocks noGrp="1"/>
          </p:cNvSpPr>
          <p:nvPr>
            <p:ph type="dt" idx="10"/>
          </p:nvPr>
        </p:nvSpPr>
        <p:spPr/>
        <p:txBody>
          <a:bodyPr/>
          <a:p>
            <a:r>
              <a:rPr lang="de-DE"/>
              <a:t/>
            </a: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4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4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50"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1"/>
          </p:nvPr>
        </p:nvSpPr>
        <p:spPr/>
        <p:txBody>
          <a:bodyPr/>
          <a:p>
            <a:r>
              <a:t>Footer</a:t>
            </a:r>
          </a:p>
        </p:txBody>
      </p:sp>
      <p:sp>
        <p:nvSpPr>
          <p:cNvPr id="7" name="PlaceHolder 6"/>
          <p:cNvSpPr>
            <a:spLocks noGrp="1"/>
          </p:cNvSpPr>
          <p:nvPr>
            <p:ph type="sldNum" idx="12"/>
          </p:nvPr>
        </p:nvSpPr>
        <p:spPr/>
        <p:txBody>
          <a:bodyPr/>
          <a:p>
            <a:fld id="{B7CBB529-9565-4856-B4E3-40439E82E7C4}" type="slidenum">
              <a:t>&lt;#&gt;</a:t>
            </a:fld>
          </a:p>
        </p:txBody>
      </p:sp>
      <p:sp>
        <p:nvSpPr>
          <p:cNvPr id="8" name="PlaceHolder 7"/>
          <p:cNvSpPr>
            <a:spLocks noGrp="1"/>
          </p:cNvSpPr>
          <p:nvPr>
            <p:ph type="dt" idx="10"/>
          </p:nvPr>
        </p:nvSpPr>
        <p:spPr/>
        <p:txBody>
          <a:bodyPr/>
          <a:p>
            <a:r>
              <a:rPr lang="de-DE"/>
              <a:t/>
            </a: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5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5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54"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1"/>
          </p:nvPr>
        </p:nvSpPr>
        <p:spPr/>
        <p:txBody>
          <a:bodyPr/>
          <a:p>
            <a:r>
              <a:t>Footer</a:t>
            </a:r>
          </a:p>
        </p:txBody>
      </p:sp>
      <p:sp>
        <p:nvSpPr>
          <p:cNvPr id="7" name="PlaceHolder 6"/>
          <p:cNvSpPr>
            <a:spLocks noGrp="1"/>
          </p:cNvSpPr>
          <p:nvPr>
            <p:ph type="sldNum" idx="12"/>
          </p:nvPr>
        </p:nvSpPr>
        <p:spPr/>
        <p:txBody>
          <a:bodyPr/>
          <a:p>
            <a:fld id="{F80AA18C-BA85-40CA-AD8F-D0E598BAE8D7}" type="slidenum">
              <a:t>&lt;#&gt;</a:t>
            </a:fld>
          </a:p>
        </p:txBody>
      </p:sp>
      <p:sp>
        <p:nvSpPr>
          <p:cNvPr id="8" name="PlaceHolder 7"/>
          <p:cNvSpPr>
            <a:spLocks noGrp="1"/>
          </p:cNvSpPr>
          <p:nvPr>
            <p:ph type="dt" idx="10"/>
          </p:nvPr>
        </p:nvSpPr>
        <p:spPr/>
        <p:txBody>
          <a:bodyPr/>
          <a:p>
            <a:r>
              <a:rPr lang="de-DE"/>
              <a:t/>
            </a: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56"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57"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11"/>
          </p:nvPr>
        </p:nvSpPr>
        <p:spPr/>
        <p:txBody>
          <a:bodyPr/>
          <a:p>
            <a:r>
              <a:t>Footer</a:t>
            </a:r>
          </a:p>
        </p:txBody>
      </p:sp>
      <p:sp>
        <p:nvSpPr>
          <p:cNvPr id="6" name="PlaceHolder 5"/>
          <p:cNvSpPr>
            <a:spLocks noGrp="1"/>
          </p:cNvSpPr>
          <p:nvPr>
            <p:ph type="sldNum" idx="12"/>
          </p:nvPr>
        </p:nvSpPr>
        <p:spPr/>
        <p:txBody>
          <a:bodyPr/>
          <a:p>
            <a:fld id="{5FC04D38-627B-43D5-ABCE-0550A2B697E0}" type="slidenum">
              <a:t>&lt;#&gt;</a:t>
            </a:fld>
          </a:p>
        </p:txBody>
      </p:sp>
      <p:sp>
        <p:nvSpPr>
          <p:cNvPr id="7" name="PlaceHolder 6"/>
          <p:cNvSpPr>
            <a:spLocks noGrp="1"/>
          </p:cNvSpPr>
          <p:nvPr>
            <p:ph type="dt" idx="10"/>
          </p:nvPr>
        </p:nvSpPr>
        <p:spPr/>
        <p:txBody>
          <a:bodyPr/>
          <a:p>
            <a:r>
              <a:rPr lang="de-DE"/>
              <a:t/>
            </a: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62"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 name="PlaceHolder 6"/>
          <p:cNvSpPr>
            <a:spLocks noGrp="1"/>
          </p:cNvSpPr>
          <p:nvPr>
            <p:ph type="ftr" idx="11"/>
          </p:nvPr>
        </p:nvSpPr>
        <p:spPr/>
        <p:txBody>
          <a:bodyPr/>
          <a:p>
            <a:r>
              <a:t>Footer</a:t>
            </a:r>
          </a:p>
        </p:txBody>
      </p:sp>
      <p:sp>
        <p:nvSpPr>
          <p:cNvPr id="8" name="PlaceHolder 7"/>
          <p:cNvSpPr>
            <a:spLocks noGrp="1"/>
          </p:cNvSpPr>
          <p:nvPr>
            <p:ph type="sldNum" idx="12"/>
          </p:nvPr>
        </p:nvSpPr>
        <p:spPr/>
        <p:txBody>
          <a:bodyPr/>
          <a:p>
            <a:fld id="{2547E5DA-CB0F-40C9-B576-DD6FF1F0130C}" type="slidenum">
              <a:t>&lt;#&gt;</a:t>
            </a:fld>
          </a:p>
        </p:txBody>
      </p:sp>
      <p:sp>
        <p:nvSpPr>
          <p:cNvPr id="9" name="PlaceHolder 8"/>
          <p:cNvSpPr>
            <a:spLocks noGrp="1"/>
          </p:cNvSpPr>
          <p:nvPr>
            <p:ph type="dt" idx="10"/>
          </p:nvPr>
        </p:nvSpPr>
        <p:spPr/>
        <p:txBody>
          <a:bodyPr/>
          <a:p>
            <a:r>
              <a:rPr lang="de-DE"/>
              <a:t/>
            </a: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64" name="PlaceHolder 2"/>
          <p:cNvSpPr>
            <a:spLocks noGrp="1"/>
          </p:cNvSpPr>
          <p:nvPr>
            <p:ph/>
          </p:nvPr>
        </p:nvSpPr>
        <p:spPr>
          <a:xfrm>
            <a:off x="45720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65" name="PlaceHolder 3"/>
          <p:cNvSpPr>
            <a:spLocks noGrp="1"/>
          </p:cNvSpPr>
          <p:nvPr>
            <p:ph/>
          </p:nvPr>
        </p:nvSpPr>
        <p:spPr>
          <a:xfrm>
            <a:off x="323964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66" name="PlaceHolder 4"/>
          <p:cNvSpPr>
            <a:spLocks noGrp="1"/>
          </p:cNvSpPr>
          <p:nvPr>
            <p:ph/>
          </p:nvPr>
        </p:nvSpPr>
        <p:spPr>
          <a:xfrm>
            <a:off x="602208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67" name="PlaceHolder 5"/>
          <p:cNvSpPr>
            <a:spLocks noGrp="1"/>
          </p:cNvSpPr>
          <p:nvPr>
            <p:ph/>
          </p:nvPr>
        </p:nvSpPr>
        <p:spPr>
          <a:xfrm>
            <a:off x="45720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68" name="PlaceHolder 6"/>
          <p:cNvSpPr>
            <a:spLocks noGrp="1"/>
          </p:cNvSpPr>
          <p:nvPr>
            <p:ph/>
          </p:nvPr>
        </p:nvSpPr>
        <p:spPr>
          <a:xfrm>
            <a:off x="323964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169" name="PlaceHolder 7"/>
          <p:cNvSpPr>
            <a:spLocks noGrp="1"/>
          </p:cNvSpPr>
          <p:nvPr>
            <p:ph/>
          </p:nvPr>
        </p:nvSpPr>
        <p:spPr>
          <a:xfrm>
            <a:off x="602208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9" name="PlaceHolder 8"/>
          <p:cNvSpPr>
            <a:spLocks noGrp="1"/>
          </p:cNvSpPr>
          <p:nvPr>
            <p:ph type="ftr" idx="11"/>
          </p:nvPr>
        </p:nvSpPr>
        <p:spPr/>
        <p:txBody>
          <a:bodyPr/>
          <a:p>
            <a:r>
              <a:t>Footer</a:t>
            </a:r>
          </a:p>
        </p:txBody>
      </p:sp>
      <p:sp>
        <p:nvSpPr>
          <p:cNvPr id="10" name="PlaceHolder 9"/>
          <p:cNvSpPr>
            <a:spLocks noGrp="1"/>
          </p:cNvSpPr>
          <p:nvPr>
            <p:ph type="sldNum" idx="12"/>
          </p:nvPr>
        </p:nvSpPr>
        <p:spPr/>
        <p:txBody>
          <a:bodyPr/>
          <a:p>
            <a:fld id="{28526ADB-D582-42F8-BED9-A8E16765D3D9}" type="slidenum">
              <a:t>&lt;#&gt;</a:t>
            </a:fld>
          </a:p>
        </p:txBody>
      </p:sp>
      <p:sp>
        <p:nvSpPr>
          <p:cNvPr id="11" name="PlaceHolder 10"/>
          <p:cNvSpPr>
            <a:spLocks noGrp="1"/>
          </p:cNvSpPr>
          <p:nvPr>
            <p:ph type="dt" idx="10"/>
          </p:nvPr>
        </p:nvSpPr>
        <p:spPr/>
        <p:txBody>
          <a:bodyPr/>
          <a:p>
            <a:r>
              <a:rPr lang="de-DE"/>
              <a:t/>
            </a: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4"/>
          </p:nvPr>
        </p:nvSpPr>
        <p:spPr/>
        <p:txBody>
          <a:bodyPr/>
          <a:p>
            <a:r>
              <a:t>Footer</a:t>
            </a:r>
          </a:p>
        </p:txBody>
      </p:sp>
      <p:sp>
        <p:nvSpPr>
          <p:cNvPr id="3" name="PlaceHolder 2"/>
          <p:cNvSpPr>
            <a:spLocks noGrp="1"/>
          </p:cNvSpPr>
          <p:nvPr>
            <p:ph type="sldNum" idx="15"/>
          </p:nvPr>
        </p:nvSpPr>
        <p:spPr/>
        <p:txBody>
          <a:bodyPr/>
          <a:p>
            <a:fld id="{86AB0DCC-15C8-4BD7-A41C-C7C613489F57}" type="slidenum">
              <a:t>&lt;#&gt;</a:t>
            </a:fld>
          </a:p>
        </p:txBody>
      </p:sp>
      <p:sp>
        <p:nvSpPr>
          <p:cNvPr id="4" name="PlaceHolder 3"/>
          <p:cNvSpPr>
            <a:spLocks noGrp="1"/>
          </p:cNvSpPr>
          <p:nvPr>
            <p:ph type="dt" idx="13"/>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0D0A88FA-3892-4003-8E34-88D672DF54FE}"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7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14"/>
          </p:nvPr>
        </p:nvSpPr>
        <p:spPr/>
        <p:txBody>
          <a:bodyPr/>
          <a:p>
            <a:r>
              <a:t>Footer</a:t>
            </a:r>
          </a:p>
        </p:txBody>
      </p:sp>
      <p:sp>
        <p:nvSpPr>
          <p:cNvPr id="5" name="PlaceHolder 4"/>
          <p:cNvSpPr>
            <a:spLocks noGrp="1"/>
          </p:cNvSpPr>
          <p:nvPr>
            <p:ph type="sldNum" idx="15"/>
          </p:nvPr>
        </p:nvSpPr>
        <p:spPr/>
        <p:txBody>
          <a:bodyPr/>
          <a:p>
            <a:fld id="{9BD93A76-25B2-4EB0-BF4B-951E41A26C5D}" type="slidenum">
              <a:t>&lt;#&gt;</a:t>
            </a:fld>
          </a:p>
        </p:txBody>
      </p:sp>
      <p:sp>
        <p:nvSpPr>
          <p:cNvPr id="6" name="PlaceHolder 5"/>
          <p:cNvSpPr>
            <a:spLocks noGrp="1"/>
          </p:cNvSpPr>
          <p:nvPr>
            <p:ph type="dt" idx="13"/>
          </p:nvPr>
        </p:nvSpPr>
        <p:spPr/>
        <p:txBody>
          <a:bodyPr/>
          <a:p>
            <a:r>
              <a:rPr lang="de-DE"/>
              <a:t/>
            </a: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8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4" name="PlaceHolder 3"/>
          <p:cNvSpPr>
            <a:spLocks noGrp="1"/>
          </p:cNvSpPr>
          <p:nvPr>
            <p:ph type="ftr" idx="14"/>
          </p:nvPr>
        </p:nvSpPr>
        <p:spPr/>
        <p:txBody>
          <a:bodyPr/>
          <a:p>
            <a:r>
              <a:t>Footer</a:t>
            </a:r>
          </a:p>
        </p:txBody>
      </p:sp>
      <p:sp>
        <p:nvSpPr>
          <p:cNvPr id="5" name="PlaceHolder 4"/>
          <p:cNvSpPr>
            <a:spLocks noGrp="1"/>
          </p:cNvSpPr>
          <p:nvPr>
            <p:ph type="sldNum" idx="15"/>
          </p:nvPr>
        </p:nvSpPr>
        <p:spPr/>
        <p:txBody>
          <a:bodyPr/>
          <a:p>
            <a:fld id="{EBCB934A-965B-4F87-9E2B-EEAE8B9365AD}" type="slidenum">
              <a:t>&lt;#&gt;</a:t>
            </a:fld>
          </a:p>
        </p:txBody>
      </p:sp>
      <p:sp>
        <p:nvSpPr>
          <p:cNvPr id="6" name="PlaceHolder 5"/>
          <p:cNvSpPr>
            <a:spLocks noGrp="1"/>
          </p:cNvSpPr>
          <p:nvPr>
            <p:ph type="dt" idx="13"/>
          </p:nvPr>
        </p:nvSpPr>
        <p:spPr/>
        <p:txBody>
          <a:bodyPr/>
          <a:p>
            <a:r>
              <a:rPr lang="de-DE"/>
              <a:t/>
            </a: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8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8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8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14"/>
          </p:nvPr>
        </p:nvSpPr>
        <p:spPr/>
        <p:txBody>
          <a:bodyPr/>
          <a:p>
            <a:r>
              <a:t>Footer</a:t>
            </a:r>
          </a:p>
        </p:txBody>
      </p:sp>
      <p:sp>
        <p:nvSpPr>
          <p:cNvPr id="6" name="PlaceHolder 5"/>
          <p:cNvSpPr>
            <a:spLocks noGrp="1"/>
          </p:cNvSpPr>
          <p:nvPr>
            <p:ph type="sldNum" idx="15"/>
          </p:nvPr>
        </p:nvSpPr>
        <p:spPr/>
        <p:txBody>
          <a:bodyPr/>
          <a:p>
            <a:fld id="{872BF75E-0DC3-4F35-B759-D4BEDA9BA4AD}" type="slidenum">
              <a:t>&lt;#&gt;</a:t>
            </a:fld>
          </a:p>
        </p:txBody>
      </p:sp>
      <p:sp>
        <p:nvSpPr>
          <p:cNvPr id="7" name="PlaceHolder 6"/>
          <p:cNvSpPr>
            <a:spLocks noGrp="1"/>
          </p:cNvSpPr>
          <p:nvPr>
            <p:ph type="dt" idx="13"/>
          </p:nvPr>
        </p:nvSpPr>
        <p:spPr/>
        <p:txBody>
          <a:bodyPr/>
          <a:p>
            <a:r>
              <a:rPr lang="de-DE"/>
              <a:t/>
            </a: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 name="PlaceHolder 2"/>
          <p:cNvSpPr>
            <a:spLocks noGrp="1"/>
          </p:cNvSpPr>
          <p:nvPr>
            <p:ph type="ftr" idx="14"/>
          </p:nvPr>
        </p:nvSpPr>
        <p:spPr/>
        <p:txBody>
          <a:bodyPr/>
          <a:p>
            <a:r>
              <a:t>Footer</a:t>
            </a:r>
          </a:p>
        </p:txBody>
      </p:sp>
      <p:sp>
        <p:nvSpPr>
          <p:cNvPr id="4" name="PlaceHolder 3"/>
          <p:cNvSpPr>
            <a:spLocks noGrp="1"/>
          </p:cNvSpPr>
          <p:nvPr>
            <p:ph type="sldNum" idx="15"/>
          </p:nvPr>
        </p:nvSpPr>
        <p:spPr/>
        <p:txBody>
          <a:bodyPr/>
          <a:p>
            <a:fld id="{7D2E95BF-A159-45EF-AC34-D22F876C18E2}" type="slidenum">
              <a:t>&lt;#&gt;</a:t>
            </a:fld>
          </a:p>
        </p:txBody>
      </p:sp>
      <p:sp>
        <p:nvSpPr>
          <p:cNvPr id="5" name="PlaceHolder 4"/>
          <p:cNvSpPr>
            <a:spLocks noGrp="1"/>
          </p:cNvSpPr>
          <p:nvPr>
            <p:ph type="dt" idx="13"/>
          </p:nvPr>
        </p:nvSpPr>
        <p:spPr/>
        <p:txBody>
          <a:bodyPr/>
          <a:p>
            <a:r>
              <a:rPr lang="de-DE"/>
              <a:t/>
            </a: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14"/>
          </p:nvPr>
        </p:nvSpPr>
        <p:spPr/>
        <p:txBody>
          <a:bodyPr/>
          <a:p>
            <a:r>
              <a:t>Footer</a:t>
            </a:r>
          </a:p>
        </p:txBody>
      </p:sp>
      <p:sp>
        <p:nvSpPr>
          <p:cNvPr id="4" name="PlaceHolder 3"/>
          <p:cNvSpPr>
            <a:spLocks noGrp="1"/>
          </p:cNvSpPr>
          <p:nvPr>
            <p:ph type="sldNum" idx="15"/>
          </p:nvPr>
        </p:nvSpPr>
        <p:spPr/>
        <p:txBody>
          <a:bodyPr/>
          <a:p>
            <a:fld id="{8FFEC3AA-14A6-46CC-B9FD-3F35F679DD3B}" type="slidenum">
              <a:t>&lt;#&gt;</a:t>
            </a:fld>
          </a:p>
        </p:txBody>
      </p:sp>
      <p:sp>
        <p:nvSpPr>
          <p:cNvPr id="5" name="PlaceHolder 4"/>
          <p:cNvSpPr>
            <a:spLocks noGrp="1"/>
          </p:cNvSpPr>
          <p:nvPr>
            <p:ph type="dt" idx="13"/>
          </p:nvPr>
        </p:nvSpPr>
        <p:spPr/>
        <p:txBody>
          <a:bodyPr/>
          <a:p>
            <a:r>
              <a:rPr lang="de-DE"/>
              <a:t/>
            </a: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8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8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8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4"/>
          </p:nvPr>
        </p:nvSpPr>
        <p:spPr/>
        <p:txBody>
          <a:bodyPr/>
          <a:p>
            <a:r>
              <a:t>Footer</a:t>
            </a:r>
          </a:p>
        </p:txBody>
      </p:sp>
      <p:sp>
        <p:nvSpPr>
          <p:cNvPr id="7" name="PlaceHolder 6"/>
          <p:cNvSpPr>
            <a:spLocks noGrp="1"/>
          </p:cNvSpPr>
          <p:nvPr>
            <p:ph type="sldNum" idx="15"/>
          </p:nvPr>
        </p:nvSpPr>
        <p:spPr/>
        <p:txBody>
          <a:bodyPr/>
          <a:p>
            <a:fld id="{CD459DD6-C85F-454C-BCB4-D48E83F71C9E}" type="slidenum">
              <a:t>&lt;#&gt;</a:t>
            </a:fld>
          </a:p>
        </p:txBody>
      </p:sp>
      <p:sp>
        <p:nvSpPr>
          <p:cNvPr id="8" name="PlaceHolder 7"/>
          <p:cNvSpPr>
            <a:spLocks noGrp="1"/>
          </p:cNvSpPr>
          <p:nvPr>
            <p:ph type="dt" idx="13"/>
          </p:nvPr>
        </p:nvSpPr>
        <p:spPr/>
        <p:txBody>
          <a:bodyPr/>
          <a:p>
            <a:r>
              <a:rPr lang="de-DE"/>
              <a:t/>
            </a: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9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9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9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4"/>
          </p:nvPr>
        </p:nvSpPr>
        <p:spPr/>
        <p:txBody>
          <a:bodyPr/>
          <a:p>
            <a:r>
              <a:t>Footer</a:t>
            </a:r>
          </a:p>
        </p:txBody>
      </p:sp>
      <p:sp>
        <p:nvSpPr>
          <p:cNvPr id="7" name="PlaceHolder 6"/>
          <p:cNvSpPr>
            <a:spLocks noGrp="1"/>
          </p:cNvSpPr>
          <p:nvPr>
            <p:ph type="sldNum" idx="15"/>
          </p:nvPr>
        </p:nvSpPr>
        <p:spPr/>
        <p:txBody>
          <a:bodyPr/>
          <a:p>
            <a:fld id="{7A707BBF-F9E3-4CB4-BCC3-249DCF505640}" type="slidenum">
              <a:t>&lt;#&gt;</a:t>
            </a:fld>
          </a:p>
        </p:txBody>
      </p:sp>
      <p:sp>
        <p:nvSpPr>
          <p:cNvPr id="8" name="PlaceHolder 7"/>
          <p:cNvSpPr>
            <a:spLocks noGrp="1"/>
          </p:cNvSpPr>
          <p:nvPr>
            <p:ph type="dt" idx="13"/>
          </p:nvPr>
        </p:nvSpPr>
        <p:spPr/>
        <p:txBody>
          <a:bodyPr/>
          <a:p>
            <a:r>
              <a:rPr lang="de-DE"/>
              <a:t/>
            </a: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9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9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9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4"/>
          </p:nvPr>
        </p:nvSpPr>
        <p:spPr/>
        <p:txBody>
          <a:bodyPr/>
          <a:p>
            <a:r>
              <a:t>Footer</a:t>
            </a:r>
          </a:p>
        </p:txBody>
      </p:sp>
      <p:sp>
        <p:nvSpPr>
          <p:cNvPr id="7" name="PlaceHolder 6"/>
          <p:cNvSpPr>
            <a:spLocks noGrp="1"/>
          </p:cNvSpPr>
          <p:nvPr>
            <p:ph type="sldNum" idx="15"/>
          </p:nvPr>
        </p:nvSpPr>
        <p:spPr/>
        <p:txBody>
          <a:bodyPr/>
          <a:p>
            <a:fld id="{078F33DC-20AD-4855-A05E-DBF7ED8663E6}" type="slidenum">
              <a:t>&lt;#&gt;</a:t>
            </a:fld>
          </a:p>
        </p:txBody>
      </p:sp>
      <p:sp>
        <p:nvSpPr>
          <p:cNvPr id="8" name="PlaceHolder 7"/>
          <p:cNvSpPr>
            <a:spLocks noGrp="1"/>
          </p:cNvSpPr>
          <p:nvPr>
            <p:ph type="dt" idx="13"/>
          </p:nvPr>
        </p:nvSpPr>
        <p:spPr/>
        <p:txBody>
          <a:bodyPr/>
          <a:p>
            <a:r>
              <a:rPr lang="de-DE"/>
              <a:t/>
            </a: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9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0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14"/>
          </p:nvPr>
        </p:nvSpPr>
        <p:spPr/>
        <p:txBody>
          <a:bodyPr/>
          <a:p>
            <a:r>
              <a:t>Footer</a:t>
            </a:r>
          </a:p>
        </p:txBody>
      </p:sp>
      <p:sp>
        <p:nvSpPr>
          <p:cNvPr id="6" name="PlaceHolder 5"/>
          <p:cNvSpPr>
            <a:spLocks noGrp="1"/>
          </p:cNvSpPr>
          <p:nvPr>
            <p:ph type="sldNum" idx="15"/>
          </p:nvPr>
        </p:nvSpPr>
        <p:spPr/>
        <p:txBody>
          <a:bodyPr/>
          <a:p>
            <a:fld id="{F277C6CB-E157-4242-A106-2FB044DDE0DF}" type="slidenum">
              <a:t>&lt;#&gt;</a:t>
            </a:fld>
          </a:p>
        </p:txBody>
      </p:sp>
      <p:sp>
        <p:nvSpPr>
          <p:cNvPr id="7" name="PlaceHolder 6"/>
          <p:cNvSpPr>
            <a:spLocks noGrp="1"/>
          </p:cNvSpPr>
          <p:nvPr>
            <p:ph type="dt" idx="13"/>
          </p:nvPr>
        </p:nvSpPr>
        <p:spPr/>
        <p:txBody>
          <a:bodyPr/>
          <a:p>
            <a:r>
              <a:rPr lang="de-DE"/>
              <a:t/>
            </a: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0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0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0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0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 name="PlaceHolder 6"/>
          <p:cNvSpPr>
            <a:spLocks noGrp="1"/>
          </p:cNvSpPr>
          <p:nvPr>
            <p:ph type="ftr" idx="14"/>
          </p:nvPr>
        </p:nvSpPr>
        <p:spPr/>
        <p:txBody>
          <a:bodyPr/>
          <a:p>
            <a:r>
              <a:t>Footer</a:t>
            </a:r>
          </a:p>
        </p:txBody>
      </p:sp>
      <p:sp>
        <p:nvSpPr>
          <p:cNvPr id="8" name="PlaceHolder 7"/>
          <p:cNvSpPr>
            <a:spLocks noGrp="1"/>
          </p:cNvSpPr>
          <p:nvPr>
            <p:ph type="sldNum" idx="15"/>
          </p:nvPr>
        </p:nvSpPr>
        <p:spPr/>
        <p:txBody>
          <a:bodyPr/>
          <a:p>
            <a:fld id="{613DA877-544F-4959-9436-417B23B12AE9}" type="slidenum">
              <a:t>&lt;#&gt;</a:t>
            </a:fld>
          </a:p>
        </p:txBody>
      </p:sp>
      <p:sp>
        <p:nvSpPr>
          <p:cNvPr id="9" name="PlaceHolder 8"/>
          <p:cNvSpPr>
            <a:spLocks noGrp="1"/>
          </p:cNvSpPr>
          <p:nvPr>
            <p:ph type="dt" idx="13"/>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B00A097C-D83B-4225-B015-E5774EEA8FA4}"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07" name="PlaceHolder 2"/>
          <p:cNvSpPr>
            <a:spLocks noGrp="1"/>
          </p:cNvSpPr>
          <p:nvPr>
            <p:ph/>
          </p:nvPr>
        </p:nvSpPr>
        <p:spPr>
          <a:xfrm>
            <a:off x="45720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08" name="PlaceHolder 3"/>
          <p:cNvSpPr>
            <a:spLocks noGrp="1"/>
          </p:cNvSpPr>
          <p:nvPr>
            <p:ph/>
          </p:nvPr>
        </p:nvSpPr>
        <p:spPr>
          <a:xfrm>
            <a:off x="323964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09" name="PlaceHolder 4"/>
          <p:cNvSpPr>
            <a:spLocks noGrp="1"/>
          </p:cNvSpPr>
          <p:nvPr>
            <p:ph/>
          </p:nvPr>
        </p:nvSpPr>
        <p:spPr>
          <a:xfrm>
            <a:off x="602208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10" name="PlaceHolder 5"/>
          <p:cNvSpPr>
            <a:spLocks noGrp="1"/>
          </p:cNvSpPr>
          <p:nvPr>
            <p:ph/>
          </p:nvPr>
        </p:nvSpPr>
        <p:spPr>
          <a:xfrm>
            <a:off x="45720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11" name="PlaceHolder 6"/>
          <p:cNvSpPr>
            <a:spLocks noGrp="1"/>
          </p:cNvSpPr>
          <p:nvPr>
            <p:ph/>
          </p:nvPr>
        </p:nvSpPr>
        <p:spPr>
          <a:xfrm>
            <a:off x="323964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12" name="PlaceHolder 7"/>
          <p:cNvSpPr>
            <a:spLocks noGrp="1"/>
          </p:cNvSpPr>
          <p:nvPr>
            <p:ph/>
          </p:nvPr>
        </p:nvSpPr>
        <p:spPr>
          <a:xfrm>
            <a:off x="602208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9" name="PlaceHolder 8"/>
          <p:cNvSpPr>
            <a:spLocks noGrp="1"/>
          </p:cNvSpPr>
          <p:nvPr>
            <p:ph type="ftr" idx="14"/>
          </p:nvPr>
        </p:nvSpPr>
        <p:spPr/>
        <p:txBody>
          <a:bodyPr/>
          <a:p>
            <a:r>
              <a:t>Footer</a:t>
            </a:r>
          </a:p>
        </p:txBody>
      </p:sp>
      <p:sp>
        <p:nvSpPr>
          <p:cNvPr id="10" name="PlaceHolder 9"/>
          <p:cNvSpPr>
            <a:spLocks noGrp="1"/>
          </p:cNvSpPr>
          <p:nvPr>
            <p:ph type="sldNum" idx="15"/>
          </p:nvPr>
        </p:nvSpPr>
        <p:spPr/>
        <p:txBody>
          <a:bodyPr/>
          <a:p>
            <a:fld id="{5CACE614-1355-4B66-A0F1-96AD39FDFB68}" type="slidenum">
              <a:t>&lt;#&gt;</a:t>
            </a:fld>
          </a:p>
        </p:txBody>
      </p:sp>
      <p:sp>
        <p:nvSpPr>
          <p:cNvPr id="11" name="PlaceHolder 10"/>
          <p:cNvSpPr>
            <a:spLocks noGrp="1"/>
          </p:cNvSpPr>
          <p:nvPr>
            <p:ph type="dt" idx="13"/>
          </p:nvPr>
        </p:nvSpPr>
        <p:spPr/>
        <p:txBody>
          <a:bodyPr/>
          <a:p>
            <a:r>
              <a:rPr lang="de-DE"/>
              <a:t/>
            </a: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7"/>
          </p:nvPr>
        </p:nvSpPr>
        <p:spPr/>
        <p:txBody>
          <a:bodyPr/>
          <a:p>
            <a:r>
              <a:t>Footer</a:t>
            </a:r>
          </a:p>
        </p:txBody>
      </p:sp>
      <p:sp>
        <p:nvSpPr>
          <p:cNvPr id="3" name="PlaceHolder 2"/>
          <p:cNvSpPr>
            <a:spLocks noGrp="1"/>
          </p:cNvSpPr>
          <p:nvPr>
            <p:ph type="sldNum" idx="18"/>
          </p:nvPr>
        </p:nvSpPr>
        <p:spPr/>
        <p:txBody>
          <a:bodyPr/>
          <a:p>
            <a:fld id="{7AAAB7D4-A248-4077-B2D7-1AA02316F327}" type="slidenum">
              <a:t>&lt;#&gt;</a:t>
            </a:fld>
          </a:p>
        </p:txBody>
      </p:sp>
      <p:sp>
        <p:nvSpPr>
          <p:cNvPr id="4" name="PlaceHolder 3"/>
          <p:cNvSpPr>
            <a:spLocks noGrp="1"/>
          </p:cNvSpPr>
          <p:nvPr>
            <p:ph type="dt" idx="16"/>
          </p:nvPr>
        </p:nvSpPr>
        <p:spPr/>
        <p:txBody>
          <a:bodyPr/>
          <a:p>
            <a:r>
              <a:rPr lang="de-DE"/>
              <a:t/>
            </a:r>
          </a:p>
        </p:txBody>
      </p:sp>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2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17"/>
          </p:nvPr>
        </p:nvSpPr>
        <p:spPr/>
        <p:txBody>
          <a:bodyPr/>
          <a:p>
            <a:r>
              <a:t>Footer</a:t>
            </a:r>
          </a:p>
        </p:txBody>
      </p:sp>
      <p:sp>
        <p:nvSpPr>
          <p:cNvPr id="5" name="PlaceHolder 4"/>
          <p:cNvSpPr>
            <a:spLocks noGrp="1"/>
          </p:cNvSpPr>
          <p:nvPr>
            <p:ph type="sldNum" idx="18"/>
          </p:nvPr>
        </p:nvSpPr>
        <p:spPr/>
        <p:txBody>
          <a:bodyPr/>
          <a:p>
            <a:fld id="{16CADAF8-4157-437B-8EAE-770A64AADCD8}" type="slidenum">
              <a:t>&lt;#&gt;</a:t>
            </a:fld>
          </a:p>
        </p:txBody>
      </p:sp>
      <p:sp>
        <p:nvSpPr>
          <p:cNvPr id="6" name="PlaceHolder 5"/>
          <p:cNvSpPr>
            <a:spLocks noGrp="1"/>
          </p:cNvSpPr>
          <p:nvPr>
            <p:ph type="dt" idx="16"/>
          </p:nvPr>
        </p:nvSpPr>
        <p:spPr/>
        <p:txBody>
          <a:bodyPr/>
          <a:p>
            <a:r>
              <a:rPr lang="de-DE"/>
              <a:t/>
            </a: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2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2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4" name="PlaceHolder 3"/>
          <p:cNvSpPr>
            <a:spLocks noGrp="1"/>
          </p:cNvSpPr>
          <p:nvPr>
            <p:ph type="ftr" idx="17"/>
          </p:nvPr>
        </p:nvSpPr>
        <p:spPr/>
        <p:txBody>
          <a:bodyPr/>
          <a:p>
            <a:r>
              <a:t>Footer</a:t>
            </a:r>
          </a:p>
        </p:txBody>
      </p:sp>
      <p:sp>
        <p:nvSpPr>
          <p:cNvPr id="5" name="PlaceHolder 4"/>
          <p:cNvSpPr>
            <a:spLocks noGrp="1"/>
          </p:cNvSpPr>
          <p:nvPr>
            <p:ph type="sldNum" idx="18"/>
          </p:nvPr>
        </p:nvSpPr>
        <p:spPr/>
        <p:txBody>
          <a:bodyPr/>
          <a:p>
            <a:fld id="{755C4927-6B0B-4FC1-B429-64A808D4C651}" type="slidenum">
              <a:t>&lt;#&gt;</a:t>
            </a:fld>
          </a:p>
        </p:txBody>
      </p:sp>
      <p:sp>
        <p:nvSpPr>
          <p:cNvPr id="6" name="PlaceHolder 5"/>
          <p:cNvSpPr>
            <a:spLocks noGrp="1"/>
          </p:cNvSpPr>
          <p:nvPr>
            <p:ph type="dt" idx="16"/>
          </p:nvPr>
        </p:nvSpPr>
        <p:spPr/>
        <p:txBody>
          <a:bodyPr/>
          <a:p>
            <a:r>
              <a:rPr lang="de-DE"/>
              <a:t/>
            </a: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2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2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17"/>
          </p:nvPr>
        </p:nvSpPr>
        <p:spPr/>
        <p:txBody>
          <a:bodyPr/>
          <a:p>
            <a:r>
              <a:t>Footer</a:t>
            </a:r>
          </a:p>
        </p:txBody>
      </p:sp>
      <p:sp>
        <p:nvSpPr>
          <p:cNvPr id="6" name="PlaceHolder 5"/>
          <p:cNvSpPr>
            <a:spLocks noGrp="1"/>
          </p:cNvSpPr>
          <p:nvPr>
            <p:ph type="sldNum" idx="18"/>
          </p:nvPr>
        </p:nvSpPr>
        <p:spPr/>
        <p:txBody>
          <a:bodyPr/>
          <a:p>
            <a:fld id="{D64274BC-65D8-43CB-973C-00AF78B94922}" type="slidenum">
              <a:t>&lt;#&gt;</a:t>
            </a:fld>
          </a:p>
        </p:txBody>
      </p:sp>
      <p:sp>
        <p:nvSpPr>
          <p:cNvPr id="7" name="PlaceHolder 6"/>
          <p:cNvSpPr>
            <a:spLocks noGrp="1"/>
          </p:cNvSpPr>
          <p:nvPr>
            <p:ph type="dt" idx="16"/>
          </p:nvPr>
        </p:nvSpPr>
        <p:spPr/>
        <p:txBody>
          <a:bodyPr/>
          <a:p>
            <a:r>
              <a:rPr lang="de-DE"/>
              <a:t/>
            </a: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 name="PlaceHolder 2"/>
          <p:cNvSpPr>
            <a:spLocks noGrp="1"/>
          </p:cNvSpPr>
          <p:nvPr>
            <p:ph type="ftr" idx="17"/>
          </p:nvPr>
        </p:nvSpPr>
        <p:spPr/>
        <p:txBody>
          <a:bodyPr/>
          <a:p>
            <a:r>
              <a:t>Footer</a:t>
            </a:r>
          </a:p>
        </p:txBody>
      </p:sp>
      <p:sp>
        <p:nvSpPr>
          <p:cNvPr id="4" name="PlaceHolder 3"/>
          <p:cNvSpPr>
            <a:spLocks noGrp="1"/>
          </p:cNvSpPr>
          <p:nvPr>
            <p:ph type="sldNum" idx="18"/>
          </p:nvPr>
        </p:nvSpPr>
        <p:spPr/>
        <p:txBody>
          <a:bodyPr/>
          <a:p>
            <a:fld id="{5C62B84E-F970-4540-A3AC-4441604B9553}" type="slidenum">
              <a:t>&lt;#&gt;</a:t>
            </a:fld>
          </a:p>
        </p:txBody>
      </p:sp>
      <p:sp>
        <p:nvSpPr>
          <p:cNvPr id="5" name="PlaceHolder 4"/>
          <p:cNvSpPr>
            <a:spLocks noGrp="1"/>
          </p:cNvSpPr>
          <p:nvPr>
            <p:ph type="dt" idx="16"/>
          </p:nvPr>
        </p:nvSpPr>
        <p:spPr/>
        <p:txBody>
          <a:bodyPr/>
          <a:p>
            <a:r>
              <a:rPr lang="de-DE"/>
              <a:t/>
            </a: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17"/>
          </p:nvPr>
        </p:nvSpPr>
        <p:spPr/>
        <p:txBody>
          <a:bodyPr/>
          <a:p>
            <a:r>
              <a:t>Footer</a:t>
            </a:r>
          </a:p>
        </p:txBody>
      </p:sp>
      <p:sp>
        <p:nvSpPr>
          <p:cNvPr id="4" name="PlaceHolder 3"/>
          <p:cNvSpPr>
            <a:spLocks noGrp="1"/>
          </p:cNvSpPr>
          <p:nvPr>
            <p:ph type="sldNum" idx="18"/>
          </p:nvPr>
        </p:nvSpPr>
        <p:spPr/>
        <p:txBody>
          <a:bodyPr/>
          <a:p>
            <a:fld id="{96D4CB09-923B-4CB4-AC44-70CD75D9BAB8}" type="slidenum">
              <a:t>&lt;#&gt;</a:t>
            </a:fld>
          </a:p>
        </p:txBody>
      </p:sp>
      <p:sp>
        <p:nvSpPr>
          <p:cNvPr id="5" name="PlaceHolder 4"/>
          <p:cNvSpPr>
            <a:spLocks noGrp="1"/>
          </p:cNvSpPr>
          <p:nvPr>
            <p:ph type="dt" idx="16"/>
          </p:nvPr>
        </p:nvSpPr>
        <p:spPr/>
        <p:txBody>
          <a:bodyPr/>
          <a:p>
            <a:r>
              <a:rPr lang="de-DE"/>
              <a:t/>
            </a: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3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3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3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7"/>
          </p:nvPr>
        </p:nvSpPr>
        <p:spPr/>
        <p:txBody>
          <a:bodyPr/>
          <a:p>
            <a:r>
              <a:t>Footer</a:t>
            </a:r>
          </a:p>
        </p:txBody>
      </p:sp>
      <p:sp>
        <p:nvSpPr>
          <p:cNvPr id="7" name="PlaceHolder 6"/>
          <p:cNvSpPr>
            <a:spLocks noGrp="1"/>
          </p:cNvSpPr>
          <p:nvPr>
            <p:ph type="sldNum" idx="18"/>
          </p:nvPr>
        </p:nvSpPr>
        <p:spPr/>
        <p:txBody>
          <a:bodyPr/>
          <a:p>
            <a:fld id="{BA108453-D6AE-4556-8454-0C5172A4F3BF}" type="slidenum">
              <a:t>&lt;#&gt;</a:t>
            </a:fld>
          </a:p>
        </p:txBody>
      </p:sp>
      <p:sp>
        <p:nvSpPr>
          <p:cNvPr id="8" name="PlaceHolder 7"/>
          <p:cNvSpPr>
            <a:spLocks noGrp="1"/>
          </p:cNvSpPr>
          <p:nvPr>
            <p:ph type="dt" idx="16"/>
          </p:nvPr>
        </p:nvSpPr>
        <p:spPr/>
        <p:txBody>
          <a:bodyPr/>
          <a:p>
            <a:r>
              <a:rPr lang="de-DE"/>
              <a:t/>
            </a: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3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3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3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7"/>
          </p:nvPr>
        </p:nvSpPr>
        <p:spPr/>
        <p:txBody>
          <a:bodyPr/>
          <a:p>
            <a:r>
              <a:t>Footer</a:t>
            </a:r>
          </a:p>
        </p:txBody>
      </p:sp>
      <p:sp>
        <p:nvSpPr>
          <p:cNvPr id="7" name="PlaceHolder 6"/>
          <p:cNvSpPr>
            <a:spLocks noGrp="1"/>
          </p:cNvSpPr>
          <p:nvPr>
            <p:ph type="sldNum" idx="18"/>
          </p:nvPr>
        </p:nvSpPr>
        <p:spPr/>
        <p:txBody>
          <a:bodyPr/>
          <a:p>
            <a:fld id="{0DA96AC6-0557-4FB2-9138-9E4B78AF5552}" type="slidenum">
              <a:t>&lt;#&gt;</a:t>
            </a:fld>
          </a:p>
        </p:txBody>
      </p:sp>
      <p:sp>
        <p:nvSpPr>
          <p:cNvPr id="8" name="PlaceHolder 7"/>
          <p:cNvSpPr>
            <a:spLocks noGrp="1"/>
          </p:cNvSpPr>
          <p:nvPr>
            <p:ph type="dt" idx="16"/>
          </p:nvPr>
        </p:nvSpPr>
        <p:spPr/>
        <p:txBody>
          <a:bodyPr/>
          <a:p>
            <a:r>
              <a:rPr lang="de-DE"/>
              <a:t/>
            </a: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3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3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4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17"/>
          </p:nvPr>
        </p:nvSpPr>
        <p:spPr/>
        <p:txBody>
          <a:bodyPr/>
          <a:p>
            <a:r>
              <a:t>Footer</a:t>
            </a:r>
          </a:p>
        </p:txBody>
      </p:sp>
      <p:sp>
        <p:nvSpPr>
          <p:cNvPr id="7" name="PlaceHolder 6"/>
          <p:cNvSpPr>
            <a:spLocks noGrp="1"/>
          </p:cNvSpPr>
          <p:nvPr>
            <p:ph type="sldNum" idx="18"/>
          </p:nvPr>
        </p:nvSpPr>
        <p:spPr/>
        <p:txBody>
          <a:bodyPr/>
          <a:p>
            <a:fld id="{357AE12A-00BE-4069-9CCD-3155BC10DCE0}" type="slidenum">
              <a:t>&lt;#&gt;</a:t>
            </a:fld>
          </a:p>
        </p:txBody>
      </p:sp>
      <p:sp>
        <p:nvSpPr>
          <p:cNvPr id="8" name="PlaceHolder 7"/>
          <p:cNvSpPr>
            <a:spLocks noGrp="1"/>
          </p:cNvSpPr>
          <p:nvPr>
            <p:ph type="dt" idx="16"/>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1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1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4D20E87-2D24-4838-88D4-E0ED3DDFE82D}"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4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4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17"/>
          </p:nvPr>
        </p:nvSpPr>
        <p:spPr/>
        <p:txBody>
          <a:bodyPr/>
          <a:p>
            <a:r>
              <a:t>Footer</a:t>
            </a:r>
          </a:p>
        </p:txBody>
      </p:sp>
      <p:sp>
        <p:nvSpPr>
          <p:cNvPr id="6" name="PlaceHolder 5"/>
          <p:cNvSpPr>
            <a:spLocks noGrp="1"/>
          </p:cNvSpPr>
          <p:nvPr>
            <p:ph type="sldNum" idx="18"/>
          </p:nvPr>
        </p:nvSpPr>
        <p:spPr/>
        <p:txBody>
          <a:bodyPr/>
          <a:p>
            <a:fld id="{93ECBD07-34D5-4AA9-9E76-F555D463C7D0}" type="slidenum">
              <a:t>&lt;#&gt;</a:t>
            </a:fld>
          </a:p>
        </p:txBody>
      </p:sp>
      <p:sp>
        <p:nvSpPr>
          <p:cNvPr id="7" name="PlaceHolder 6"/>
          <p:cNvSpPr>
            <a:spLocks noGrp="1"/>
          </p:cNvSpPr>
          <p:nvPr>
            <p:ph type="dt" idx="16"/>
          </p:nvPr>
        </p:nvSpPr>
        <p:spPr/>
        <p:txBody>
          <a:bodyPr/>
          <a:p>
            <a:r>
              <a:rPr lang="de-DE"/>
              <a:t/>
            </a: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4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4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4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4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 name="PlaceHolder 6"/>
          <p:cNvSpPr>
            <a:spLocks noGrp="1"/>
          </p:cNvSpPr>
          <p:nvPr>
            <p:ph type="ftr" idx="17"/>
          </p:nvPr>
        </p:nvSpPr>
        <p:spPr/>
        <p:txBody>
          <a:bodyPr/>
          <a:p>
            <a:r>
              <a:t>Footer</a:t>
            </a:r>
          </a:p>
        </p:txBody>
      </p:sp>
      <p:sp>
        <p:nvSpPr>
          <p:cNvPr id="8" name="PlaceHolder 7"/>
          <p:cNvSpPr>
            <a:spLocks noGrp="1"/>
          </p:cNvSpPr>
          <p:nvPr>
            <p:ph type="sldNum" idx="18"/>
          </p:nvPr>
        </p:nvSpPr>
        <p:spPr/>
        <p:txBody>
          <a:bodyPr/>
          <a:p>
            <a:fld id="{382036E6-ACD3-4333-9125-027164D37298}" type="slidenum">
              <a:t>&lt;#&gt;</a:t>
            </a:fld>
          </a:p>
        </p:txBody>
      </p:sp>
      <p:sp>
        <p:nvSpPr>
          <p:cNvPr id="9" name="PlaceHolder 8"/>
          <p:cNvSpPr>
            <a:spLocks noGrp="1"/>
          </p:cNvSpPr>
          <p:nvPr>
            <p:ph type="dt" idx="16"/>
          </p:nvPr>
        </p:nvSpPr>
        <p:spPr/>
        <p:txBody>
          <a:bodyPr/>
          <a:p>
            <a:r>
              <a:rPr lang="de-DE"/>
              <a:t/>
            </a: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50" name="PlaceHolder 2"/>
          <p:cNvSpPr>
            <a:spLocks noGrp="1"/>
          </p:cNvSpPr>
          <p:nvPr>
            <p:ph/>
          </p:nvPr>
        </p:nvSpPr>
        <p:spPr>
          <a:xfrm>
            <a:off x="45720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51" name="PlaceHolder 3"/>
          <p:cNvSpPr>
            <a:spLocks noGrp="1"/>
          </p:cNvSpPr>
          <p:nvPr>
            <p:ph/>
          </p:nvPr>
        </p:nvSpPr>
        <p:spPr>
          <a:xfrm>
            <a:off x="323964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52" name="PlaceHolder 4"/>
          <p:cNvSpPr>
            <a:spLocks noGrp="1"/>
          </p:cNvSpPr>
          <p:nvPr>
            <p:ph/>
          </p:nvPr>
        </p:nvSpPr>
        <p:spPr>
          <a:xfrm>
            <a:off x="602208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53" name="PlaceHolder 5"/>
          <p:cNvSpPr>
            <a:spLocks noGrp="1"/>
          </p:cNvSpPr>
          <p:nvPr>
            <p:ph/>
          </p:nvPr>
        </p:nvSpPr>
        <p:spPr>
          <a:xfrm>
            <a:off x="45720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54" name="PlaceHolder 6"/>
          <p:cNvSpPr>
            <a:spLocks noGrp="1"/>
          </p:cNvSpPr>
          <p:nvPr>
            <p:ph/>
          </p:nvPr>
        </p:nvSpPr>
        <p:spPr>
          <a:xfrm>
            <a:off x="323964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55" name="PlaceHolder 7"/>
          <p:cNvSpPr>
            <a:spLocks noGrp="1"/>
          </p:cNvSpPr>
          <p:nvPr>
            <p:ph/>
          </p:nvPr>
        </p:nvSpPr>
        <p:spPr>
          <a:xfrm>
            <a:off x="602208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9" name="PlaceHolder 8"/>
          <p:cNvSpPr>
            <a:spLocks noGrp="1"/>
          </p:cNvSpPr>
          <p:nvPr>
            <p:ph type="ftr" idx="17"/>
          </p:nvPr>
        </p:nvSpPr>
        <p:spPr/>
        <p:txBody>
          <a:bodyPr/>
          <a:p>
            <a:r>
              <a:t>Footer</a:t>
            </a:r>
          </a:p>
        </p:txBody>
      </p:sp>
      <p:sp>
        <p:nvSpPr>
          <p:cNvPr id="10" name="PlaceHolder 9"/>
          <p:cNvSpPr>
            <a:spLocks noGrp="1"/>
          </p:cNvSpPr>
          <p:nvPr>
            <p:ph type="sldNum" idx="18"/>
          </p:nvPr>
        </p:nvSpPr>
        <p:spPr/>
        <p:txBody>
          <a:bodyPr/>
          <a:p>
            <a:fld id="{8747072D-F3DB-487C-B023-E211526AECF1}" type="slidenum">
              <a:t>&lt;#&gt;</a:t>
            </a:fld>
          </a:p>
        </p:txBody>
      </p:sp>
      <p:sp>
        <p:nvSpPr>
          <p:cNvPr id="11" name="PlaceHolder 10"/>
          <p:cNvSpPr>
            <a:spLocks noGrp="1"/>
          </p:cNvSpPr>
          <p:nvPr>
            <p:ph type="dt" idx="16"/>
          </p:nvPr>
        </p:nvSpPr>
        <p:spPr/>
        <p:txBody>
          <a:bodyPr/>
          <a:p>
            <a:r>
              <a:rPr lang="de-DE"/>
              <a:t/>
            </a: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0"/>
          </p:nvPr>
        </p:nvSpPr>
        <p:spPr/>
        <p:txBody>
          <a:bodyPr/>
          <a:p>
            <a:r>
              <a:t>Footer</a:t>
            </a:r>
          </a:p>
        </p:txBody>
      </p:sp>
      <p:sp>
        <p:nvSpPr>
          <p:cNvPr id="3" name="PlaceHolder 2"/>
          <p:cNvSpPr>
            <a:spLocks noGrp="1"/>
          </p:cNvSpPr>
          <p:nvPr>
            <p:ph type="sldNum" idx="21"/>
          </p:nvPr>
        </p:nvSpPr>
        <p:spPr/>
        <p:txBody>
          <a:bodyPr/>
          <a:p>
            <a:fld id="{C44A0813-BEB5-4142-A21B-EB8979248029}" type="slidenum">
              <a:t>&lt;#&gt;</a:t>
            </a:fld>
          </a:p>
        </p:txBody>
      </p:sp>
      <p:sp>
        <p:nvSpPr>
          <p:cNvPr id="4" name="PlaceHolder 3"/>
          <p:cNvSpPr>
            <a:spLocks noGrp="1"/>
          </p:cNvSpPr>
          <p:nvPr>
            <p:ph type="dt" idx="19"/>
          </p:nvPr>
        </p:nvSpPr>
        <p:spPr/>
        <p:txBody>
          <a:bodyPr/>
          <a:p>
            <a:r>
              <a:rPr lang="de-DE"/>
              <a:t/>
            </a:r>
          </a:p>
        </p:txBody>
      </p:sp>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6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0"/>
          </p:nvPr>
        </p:nvSpPr>
        <p:spPr/>
        <p:txBody>
          <a:bodyPr/>
          <a:p>
            <a:r>
              <a:t>Footer</a:t>
            </a:r>
          </a:p>
        </p:txBody>
      </p:sp>
      <p:sp>
        <p:nvSpPr>
          <p:cNvPr id="5" name="PlaceHolder 4"/>
          <p:cNvSpPr>
            <a:spLocks noGrp="1"/>
          </p:cNvSpPr>
          <p:nvPr>
            <p:ph type="sldNum" idx="21"/>
          </p:nvPr>
        </p:nvSpPr>
        <p:spPr/>
        <p:txBody>
          <a:bodyPr/>
          <a:p>
            <a:fld id="{0E1BE528-8783-4A76-98F1-C129A8AA4A3D}" type="slidenum">
              <a:t>&lt;#&gt;</a:t>
            </a:fld>
          </a:p>
        </p:txBody>
      </p:sp>
      <p:sp>
        <p:nvSpPr>
          <p:cNvPr id="6" name="PlaceHolder 5"/>
          <p:cNvSpPr>
            <a:spLocks noGrp="1"/>
          </p:cNvSpPr>
          <p:nvPr>
            <p:ph type="dt" idx="19"/>
          </p:nvPr>
        </p:nvSpPr>
        <p:spPr/>
        <p:txBody>
          <a:bodyPr/>
          <a:p>
            <a:r>
              <a:rPr lang="de-DE"/>
              <a:t/>
            </a: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6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4" name="PlaceHolder 3"/>
          <p:cNvSpPr>
            <a:spLocks noGrp="1"/>
          </p:cNvSpPr>
          <p:nvPr>
            <p:ph type="ftr" idx="20"/>
          </p:nvPr>
        </p:nvSpPr>
        <p:spPr/>
        <p:txBody>
          <a:bodyPr/>
          <a:p>
            <a:r>
              <a:t>Footer</a:t>
            </a:r>
          </a:p>
        </p:txBody>
      </p:sp>
      <p:sp>
        <p:nvSpPr>
          <p:cNvPr id="5" name="PlaceHolder 4"/>
          <p:cNvSpPr>
            <a:spLocks noGrp="1"/>
          </p:cNvSpPr>
          <p:nvPr>
            <p:ph type="sldNum" idx="21"/>
          </p:nvPr>
        </p:nvSpPr>
        <p:spPr/>
        <p:txBody>
          <a:bodyPr/>
          <a:p>
            <a:fld id="{F8351738-231F-411D-B242-F2116BFC1900}" type="slidenum">
              <a:t>&lt;#&gt;</a:t>
            </a:fld>
          </a:p>
        </p:txBody>
      </p:sp>
      <p:sp>
        <p:nvSpPr>
          <p:cNvPr id="6" name="PlaceHolder 5"/>
          <p:cNvSpPr>
            <a:spLocks noGrp="1"/>
          </p:cNvSpPr>
          <p:nvPr>
            <p:ph type="dt" idx="19"/>
          </p:nvPr>
        </p:nvSpPr>
        <p:spPr/>
        <p:txBody>
          <a:bodyPr/>
          <a:p>
            <a:r>
              <a:rPr lang="de-DE"/>
              <a:t/>
            </a: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6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6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6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20"/>
          </p:nvPr>
        </p:nvSpPr>
        <p:spPr/>
        <p:txBody>
          <a:bodyPr/>
          <a:p>
            <a:r>
              <a:t>Footer</a:t>
            </a:r>
          </a:p>
        </p:txBody>
      </p:sp>
      <p:sp>
        <p:nvSpPr>
          <p:cNvPr id="6" name="PlaceHolder 5"/>
          <p:cNvSpPr>
            <a:spLocks noGrp="1"/>
          </p:cNvSpPr>
          <p:nvPr>
            <p:ph type="sldNum" idx="21"/>
          </p:nvPr>
        </p:nvSpPr>
        <p:spPr/>
        <p:txBody>
          <a:bodyPr/>
          <a:p>
            <a:fld id="{E30B7384-6F17-4903-9145-032C9DCC7D2F}" type="slidenum">
              <a:t>&lt;#&gt;</a:t>
            </a:fld>
          </a:p>
        </p:txBody>
      </p:sp>
      <p:sp>
        <p:nvSpPr>
          <p:cNvPr id="7" name="PlaceHolder 6"/>
          <p:cNvSpPr>
            <a:spLocks noGrp="1"/>
          </p:cNvSpPr>
          <p:nvPr>
            <p:ph type="dt" idx="19"/>
          </p:nvPr>
        </p:nvSpPr>
        <p:spPr/>
        <p:txBody>
          <a:bodyPr/>
          <a:p>
            <a:r>
              <a:rPr lang="de-DE"/>
              <a:t/>
            </a: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 name="PlaceHolder 2"/>
          <p:cNvSpPr>
            <a:spLocks noGrp="1"/>
          </p:cNvSpPr>
          <p:nvPr>
            <p:ph type="ftr" idx="20"/>
          </p:nvPr>
        </p:nvSpPr>
        <p:spPr/>
        <p:txBody>
          <a:bodyPr/>
          <a:p>
            <a:r>
              <a:t>Footer</a:t>
            </a:r>
          </a:p>
        </p:txBody>
      </p:sp>
      <p:sp>
        <p:nvSpPr>
          <p:cNvPr id="4" name="PlaceHolder 3"/>
          <p:cNvSpPr>
            <a:spLocks noGrp="1"/>
          </p:cNvSpPr>
          <p:nvPr>
            <p:ph type="sldNum" idx="21"/>
          </p:nvPr>
        </p:nvSpPr>
        <p:spPr/>
        <p:txBody>
          <a:bodyPr/>
          <a:p>
            <a:fld id="{E8D2A859-C16A-4838-8A5C-CD0AE0090C12}" type="slidenum">
              <a:t>&lt;#&gt;</a:t>
            </a:fld>
          </a:p>
        </p:txBody>
      </p:sp>
      <p:sp>
        <p:nvSpPr>
          <p:cNvPr id="5" name="PlaceHolder 4"/>
          <p:cNvSpPr>
            <a:spLocks noGrp="1"/>
          </p:cNvSpPr>
          <p:nvPr>
            <p:ph type="dt" idx="19"/>
          </p:nvPr>
        </p:nvSpPr>
        <p:spPr/>
        <p:txBody>
          <a:bodyPr/>
          <a:p>
            <a:r>
              <a:rPr lang="de-DE"/>
              <a:t/>
            </a: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7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0"/>
          </p:nvPr>
        </p:nvSpPr>
        <p:spPr/>
        <p:txBody>
          <a:bodyPr/>
          <a:p>
            <a:r>
              <a:t>Footer</a:t>
            </a:r>
          </a:p>
        </p:txBody>
      </p:sp>
      <p:sp>
        <p:nvSpPr>
          <p:cNvPr id="4" name="PlaceHolder 3"/>
          <p:cNvSpPr>
            <a:spLocks noGrp="1"/>
          </p:cNvSpPr>
          <p:nvPr>
            <p:ph type="sldNum" idx="21"/>
          </p:nvPr>
        </p:nvSpPr>
        <p:spPr/>
        <p:txBody>
          <a:bodyPr/>
          <a:p>
            <a:fld id="{8911AA1D-36BF-4DDA-9418-697DFD99D883}" type="slidenum">
              <a:t>&lt;#&gt;</a:t>
            </a:fld>
          </a:p>
        </p:txBody>
      </p:sp>
      <p:sp>
        <p:nvSpPr>
          <p:cNvPr id="5" name="PlaceHolder 4"/>
          <p:cNvSpPr>
            <a:spLocks noGrp="1"/>
          </p:cNvSpPr>
          <p:nvPr>
            <p:ph type="dt" idx="19"/>
          </p:nvPr>
        </p:nvSpPr>
        <p:spPr/>
        <p:txBody>
          <a:bodyPr/>
          <a:p>
            <a:r>
              <a:rPr lang="de-DE"/>
              <a:t/>
            </a: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7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7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7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7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20"/>
          </p:nvPr>
        </p:nvSpPr>
        <p:spPr/>
        <p:txBody>
          <a:bodyPr/>
          <a:p>
            <a:r>
              <a:t>Footer</a:t>
            </a:r>
          </a:p>
        </p:txBody>
      </p:sp>
      <p:sp>
        <p:nvSpPr>
          <p:cNvPr id="7" name="PlaceHolder 6"/>
          <p:cNvSpPr>
            <a:spLocks noGrp="1"/>
          </p:cNvSpPr>
          <p:nvPr>
            <p:ph type="sldNum" idx="21"/>
          </p:nvPr>
        </p:nvSpPr>
        <p:spPr/>
        <p:txBody>
          <a:bodyPr/>
          <a:p>
            <a:fld id="{9BE112F3-36EA-43AF-A6E9-6EDA57880510}" type="slidenum">
              <a:t>&lt;#&gt;</a:t>
            </a:fld>
          </a:p>
        </p:txBody>
      </p:sp>
      <p:sp>
        <p:nvSpPr>
          <p:cNvPr id="8" name="PlaceHolder 7"/>
          <p:cNvSpPr>
            <a:spLocks noGrp="1"/>
          </p:cNvSpPr>
          <p:nvPr>
            <p:ph type="dt" idx="19"/>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12541C8-294A-45E6-B258-769BAA5AFF7D}"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7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7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7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7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20"/>
          </p:nvPr>
        </p:nvSpPr>
        <p:spPr/>
        <p:txBody>
          <a:bodyPr/>
          <a:p>
            <a:r>
              <a:t>Footer</a:t>
            </a:r>
          </a:p>
        </p:txBody>
      </p:sp>
      <p:sp>
        <p:nvSpPr>
          <p:cNvPr id="7" name="PlaceHolder 6"/>
          <p:cNvSpPr>
            <a:spLocks noGrp="1"/>
          </p:cNvSpPr>
          <p:nvPr>
            <p:ph type="sldNum" idx="21"/>
          </p:nvPr>
        </p:nvSpPr>
        <p:spPr/>
        <p:txBody>
          <a:bodyPr/>
          <a:p>
            <a:fld id="{762DB433-C99D-44E5-B441-A12FF7A19BBD}" type="slidenum">
              <a:t>&lt;#&gt;</a:t>
            </a:fld>
          </a:p>
        </p:txBody>
      </p:sp>
      <p:sp>
        <p:nvSpPr>
          <p:cNvPr id="8" name="PlaceHolder 7"/>
          <p:cNvSpPr>
            <a:spLocks noGrp="1"/>
          </p:cNvSpPr>
          <p:nvPr>
            <p:ph type="dt" idx="19"/>
          </p:nvPr>
        </p:nvSpPr>
        <p:spPr/>
        <p:txBody>
          <a:bodyPr/>
          <a:p>
            <a:r>
              <a:rPr lang="de-DE"/>
              <a:t/>
            </a: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8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20"/>
          </p:nvPr>
        </p:nvSpPr>
        <p:spPr/>
        <p:txBody>
          <a:bodyPr/>
          <a:p>
            <a:r>
              <a:t>Footer</a:t>
            </a:r>
          </a:p>
        </p:txBody>
      </p:sp>
      <p:sp>
        <p:nvSpPr>
          <p:cNvPr id="7" name="PlaceHolder 6"/>
          <p:cNvSpPr>
            <a:spLocks noGrp="1"/>
          </p:cNvSpPr>
          <p:nvPr>
            <p:ph type="sldNum" idx="21"/>
          </p:nvPr>
        </p:nvSpPr>
        <p:spPr/>
        <p:txBody>
          <a:bodyPr/>
          <a:p>
            <a:fld id="{3680A5E2-E948-456D-A09C-981F6D02C709}" type="slidenum">
              <a:t>&lt;#&gt;</a:t>
            </a:fld>
          </a:p>
        </p:txBody>
      </p:sp>
      <p:sp>
        <p:nvSpPr>
          <p:cNvPr id="8" name="PlaceHolder 7"/>
          <p:cNvSpPr>
            <a:spLocks noGrp="1"/>
          </p:cNvSpPr>
          <p:nvPr>
            <p:ph type="dt" idx="19"/>
          </p:nvPr>
        </p:nvSpPr>
        <p:spPr/>
        <p:txBody>
          <a:bodyPr/>
          <a:p>
            <a:r>
              <a:rPr lang="de-DE"/>
              <a:t/>
            </a: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8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8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ftr" idx="20"/>
          </p:nvPr>
        </p:nvSpPr>
        <p:spPr/>
        <p:txBody>
          <a:bodyPr/>
          <a:p>
            <a:r>
              <a:t>Footer</a:t>
            </a:r>
          </a:p>
        </p:txBody>
      </p:sp>
      <p:sp>
        <p:nvSpPr>
          <p:cNvPr id="6" name="PlaceHolder 5"/>
          <p:cNvSpPr>
            <a:spLocks noGrp="1"/>
          </p:cNvSpPr>
          <p:nvPr>
            <p:ph type="sldNum" idx="21"/>
          </p:nvPr>
        </p:nvSpPr>
        <p:spPr/>
        <p:txBody>
          <a:bodyPr/>
          <a:p>
            <a:fld id="{A859AFF3-8A30-495F-A400-886D9383F77A}" type="slidenum">
              <a:t>&lt;#&gt;</a:t>
            </a:fld>
          </a:p>
        </p:txBody>
      </p:sp>
      <p:sp>
        <p:nvSpPr>
          <p:cNvPr id="7" name="PlaceHolder 6"/>
          <p:cNvSpPr>
            <a:spLocks noGrp="1"/>
          </p:cNvSpPr>
          <p:nvPr>
            <p:ph type="dt" idx="19"/>
          </p:nvPr>
        </p:nvSpPr>
        <p:spPr/>
        <p:txBody>
          <a:bodyPr/>
          <a:p>
            <a:r>
              <a:rPr lang="de-DE"/>
              <a:t/>
            </a: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8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8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9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9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 name="PlaceHolder 6"/>
          <p:cNvSpPr>
            <a:spLocks noGrp="1"/>
          </p:cNvSpPr>
          <p:nvPr>
            <p:ph type="ftr" idx="20"/>
          </p:nvPr>
        </p:nvSpPr>
        <p:spPr/>
        <p:txBody>
          <a:bodyPr/>
          <a:p>
            <a:r>
              <a:t>Footer</a:t>
            </a:r>
          </a:p>
        </p:txBody>
      </p:sp>
      <p:sp>
        <p:nvSpPr>
          <p:cNvPr id="8" name="PlaceHolder 7"/>
          <p:cNvSpPr>
            <a:spLocks noGrp="1"/>
          </p:cNvSpPr>
          <p:nvPr>
            <p:ph type="sldNum" idx="21"/>
          </p:nvPr>
        </p:nvSpPr>
        <p:spPr/>
        <p:txBody>
          <a:bodyPr/>
          <a:p>
            <a:fld id="{BE716AA4-5EBF-4FA8-9A9E-8F73F96F79F1}" type="slidenum">
              <a:t>&lt;#&gt;</a:t>
            </a:fld>
          </a:p>
        </p:txBody>
      </p:sp>
      <p:sp>
        <p:nvSpPr>
          <p:cNvPr id="9" name="PlaceHolder 8"/>
          <p:cNvSpPr>
            <a:spLocks noGrp="1"/>
          </p:cNvSpPr>
          <p:nvPr>
            <p:ph type="dt" idx="19"/>
          </p:nvPr>
        </p:nvSpPr>
        <p:spPr/>
        <p:txBody>
          <a:bodyPr/>
          <a:p>
            <a:r>
              <a:rPr lang="de-DE"/>
              <a:t/>
            </a: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9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93" name="PlaceHolder 2"/>
          <p:cNvSpPr>
            <a:spLocks noGrp="1"/>
          </p:cNvSpPr>
          <p:nvPr>
            <p:ph/>
          </p:nvPr>
        </p:nvSpPr>
        <p:spPr>
          <a:xfrm>
            <a:off x="45720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94" name="PlaceHolder 3"/>
          <p:cNvSpPr>
            <a:spLocks noGrp="1"/>
          </p:cNvSpPr>
          <p:nvPr>
            <p:ph/>
          </p:nvPr>
        </p:nvSpPr>
        <p:spPr>
          <a:xfrm>
            <a:off x="323964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95" name="PlaceHolder 4"/>
          <p:cNvSpPr>
            <a:spLocks noGrp="1"/>
          </p:cNvSpPr>
          <p:nvPr>
            <p:ph/>
          </p:nvPr>
        </p:nvSpPr>
        <p:spPr>
          <a:xfrm>
            <a:off x="602208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96" name="PlaceHolder 5"/>
          <p:cNvSpPr>
            <a:spLocks noGrp="1"/>
          </p:cNvSpPr>
          <p:nvPr>
            <p:ph/>
          </p:nvPr>
        </p:nvSpPr>
        <p:spPr>
          <a:xfrm>
            <a:off x="45720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97" name="PlaceHolder 6"/>
          <p:cNvSpPr>
            <a:spLocks noGrp="1"/>
          </p:cNvSpPr>
          <p:nvPr>
            <p:ph/>
          </p:nvPr>
        </p:nvSpPr>
        <p:spPr>
          <a:xfrm>
            <a:off x="323964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298" name="PlaceHolder 7"/>
          <p:cNvSpPr>
            <a:spLocks noGrp="1"/>
          </p:cNvSpPr>
          <p:nvPr>
            <p:ph/>
          </p:nvPr>
        </p:nvSpPr>
        <p:spPr>
          <a:xfrm>
            <a:off x="602208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9" name="PlaceHolder 8"/>
          <p:cNvSpPr>
            <a:spLocks noGrp="1"/>
          </p:cNvSpPr>
          <p:nvPr>
            <p:ph type="ftr" idx="20"/>
          </p:nvPr>
        </p:nvSpPr>
        <p:spPr/>
        <p:txBody>
          <a:bodyPr/>
          <a:p>
            <a:r>
              <a:t>Footer</a:t>
            </a:r>
          </a:p>
        </p:txBody>
      </p:sp>
      <p:sp>
        <p:nvSpPr>
          <p:cNvPr id="10" name="PlaceHolder 9"/>
          <p:cNvSpPr>
            <a:spLocks noGrp="1"/>
          </p:cNvSpPr>
          <p:nvPr>
            <p:ph type="sldNum" idx="21"/>
          </p:nvPr>
        </p:nvSpPr>
        <p:spPr/>
        <p:txBody>
          <a:bodyPr/>
          <a:p>
            <a:fld id="{E3E16366-D9D6-450F-8A7A-9419C183DCE8}" type="slidenum">
              <a:t>&lt;#&gt;</a:t>
            </a:fld>
          </a:p>
        </p:txBody>
      </p:sp>
      <p:sp>
        <p:nvSpPr>
          <p:cNvPr id="11" name="PlaceHolder 10"/>
          <p:cNvSpPr>
            <a:spLocks noGrp="1"/>
          </p:cNvSpPr>
          <p:nvPr>
            <p:ph type="dt" idx="19"/>
          </p:nvPr>
        </p:nvSpPr>
        <p:spPr/>
        <p:txBody>
          <a:bodyPr/>
          <a:p>
            <a:r>
              <a:rPr lang="de-DE"/>
              <a:t/>
            </a: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2"/>
          </p:nvPr>
        </p:nvSpPr>
        <p:spPr/>
        <p:txBody>
          <a:bodyPr/>
          <a:p>
            <a:fld id="{7C5BE14D-72BC-46E9-9740-249F734D2296}" type="slidenum">
              <a:t>&lt;#&gt;</a:t>
            </a:fld>
          </a:p>
        </p:txBody>
      </p:sp>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0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sldNum" idx="22"/>
          </p:nvPr>
        </p:nvSpPr>
        <p:spPr/>
        <p:txBody>
          <a:bodyPr/>
          <a:p>
            <a:fld id="{8AFF640C-E984-4BA4-A748-94BA369A56E4}" type="slidenum">
              <a:t>&lt;#&gt;</a:t>
            </a:fld>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0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4" name="PlaceHolder 3"/>
          <p:cNvSpPr>
            <a:spLocks noGrp="1"/>
          </p:cNvSpPr>
          <p:nvPr>
            <p:ph type="sldNum" idx="22"/>
          </p:nvPr>
        </p:nvSpPr>
        <p:spPr/>
        <p:txBody>
          <a:bodyPr/>
          <a:p>
            <a:fld id="{9F235234-A32D-4C3F-84B8-039EB6D7F7E0}" type="slidenum">
              <a:t>&lt;#&gt;</a:t>
            </a:fld>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1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1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sldNum" idx="22"/>
          </p:nvPr>
        </p:nvSpPr>
        <p:spPr/>
        <p:txBody>
          <a:bodyPr/>
          <a:p>
            <a:fld id="{81A8F74B-F836-44C2-8283-FA5A7D89AA78}" type="slidenum">
              <a:t>&lt;#&gt;</a:t>
            </a:fld>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1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 name="PlaceHolder 2"/>
          <p:cNvSpPr>
            <a:spLocks noGrp="1"/>
          </p:cNvSpPr>
          <p:nvPr>
            <p:ph type="sldNum" idx="22"/>
          </p:nvPr>
        </p:nvSpPr>
        <p:spPr/>
        <p:txBody>
          <a:bodyPr/>
          <a:p>
            <a:fld id="{B87FCAFF-CAC6-4C89-B176-E9B6F013F111}"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2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2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4485536-8F34-4839-B9E3-B51B0F439DE1}"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1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sldNum" idx="22"/>
          </p:nvPr>
        </p:nvSpPr>
        <p:spPr/>
        <p:txBody>
          <a:bodyPr/>
          <a:p>
            <a:fld id="{DEA05642-3E9E-4401-8A88-3ABE20F2B3AD}" type="slidenum">
              <a:t>&lt;#&gt;</a:t>
            </a:fld>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1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1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1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sldNum" idx="22"/>
          </p:nvPr>
        </p:nvSpPr>
        <p:spPr/>
        <p:txBody>
          <a:bodyPr/>
          <a:p>
            <a:fld id="{80CDD5D7-59F0-4D32-8B62-4D037FB4BC53}" type="slidenum">
              <a:t>&lt;#&gt;</a:t>
            </a:fld>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2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2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sldNum" idx="22"/>
          </p:nvPr>
        </p:nvSpPr>
        <p:spPr/>
        <p:txBody>
          <a:bodyPr/>
          <a:p>
            <a:fld id="{587F15ED-BD97-4163-B652-A5E1361C954D}" type="slidenum">
              <a:t>&lt;#&gt;</a:t>
            </a:fld>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2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2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6" name="PlaceHolder 5"/>
          <p:cNvSpPr>
            <a:spLocks noGrp="1"/>
          </p:cNvSpPr>
          <p:nvPr>
            <p:ph type="sldNum" idx="22"/>
          </p:nvPr>
        </p:nvSpPr>
        <p:spPr/>
        <p:txBody>
          <a:bodyPr/>
          <a:p>
            <a:fld id="{3F04B952-0137-409C-ACC4-F588AFEEDE0A}" type="slidenum">
              <a:t>&lt;#&gt;</a:t>
            </a:fld>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2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2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5" name="PlaceHolder 4"/>
          <p:cNvSpPr>
            <a:spLocks noGrp="1"/>
          </p:cNvSpPr>
          <p:nvPr>
            <p:ph type="sldNum" idx="22"/>
          </p:nvPr>
        </p:nvSpPr>
        <p:spPr/>
        <p:txBody>
          <a:bodyPr/>
          <a:p>
            <a:fld id="{2941F557-F9F8-497B-B436-09A3946E162A}" type="slidenum">
              <a:t>&lt;#&gt;</a:t>
            </a:fld>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3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3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3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33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algn="just">
              <a:lnSpc>
                <a:spcPct val="90000"/>
              </a:lnSpc>
              <a:spcBef>
                <a:spcPts val="1417"/>
              </a:spcBef>
              <a:buNone/>
            </a:pPr>
            <a:endParaRPr b="0" lang="de-DE" sz="4200" spc="-1" strike="noStrike">
              <a:solidFill>
                <a:srgbClr val="000000"/>
              </a:solidFill>
              <a:latin typeface="SimHei"/>
            </a:endParaRPr>
          </a:p>
        </p:txBody>
      </p:sp>
      <p:sp>
        <p:nvSpPr>
          <p:cNvPr id="7" name="PlaceHolder 6"/>
          <p:cNvSpPr>
            <a:spLocks noGrp="1"/>
          </p:cNvSpPr>
          <p:nvPr>
            <p:ph type="sldNum" idx="22"/>
          </p:nvPr>
        </p:nvSpPr>
        <p:spPr/>
        <p:txBody>
          <a:bodyPr/>
          <a:p>
            <a:fld id="{176D02B3-67A6-40B7-824A-80C251A5C798}" type="slidenum">
              <a:t>&lt;#&gt;</a:t>
            </a:fld>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endParaRPr b="0" lang="de-DE" sz="4400" spc="-1" strike="noStrike">
              <a:solidFill>
                <a:srgbClr val="000000"/>
              </a:solidFill>
              <a:latin typeface="Arial"/>
            </a:endParaRPr>
          </a:p>
        </p:txBody>
      </p:sp>
      <p:sp>
        <p:nvSpPr>
          <p:cNvPr id="336" name="PlaceHolder 2"/>
          <p:cNvSpPr>
            <a:spLocks noGrp="1"/>
          </p:cNvSpPr>
          <p:nvPr>
            <p:ph/>
          </p:nvPr>
        </p:nvSpPr>
        <p:spPr>
          <a:xfrm>
            <a:off x="45720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337" name="PlaceHolder 3"/>
          <p:cNvSpPr>
            <a:spLocks noGrp="1"/>
          </p:cNvSpPr>
          <p:nvPr>
            <p:ph/>
          </p:nvPr>
        </p:nvSpPr>
        <p:spPr>
          <a:xfrm>
            <a:off x="323964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338" name="PlaceHolder 4"/>
          <p:cNvSpPr>
            <a:spLocks noGrp="1"/>
          </p:cNvSpPr>
          <p:nvPr>
            <p:ph/>
          </p:nvPr>
        </p:nvSpPr>
        <p:spPr>
          <a:xfrm>
            <a:off x="6022080" y="160452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339" name="PlaceHolder 5"/>
          <p:cNvSpPr>
            <a:spLocks noGrp="1"/>
          </p:cNvSpPr>
          <p:nvPr>
            <p:ph/>
          </p:nvPr>
        </p:nvSpPr>
        <p:spPr>
          <a:xfrm>
            <a:off x="45720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340" name="PlaceHolder 6"/>
          <p:cNvSpPr>
            <a:spLocks noGrp="1"/>
          </p:cNvSpPr>
          <p:nvPr>
            <p:ph/>
          </p:nvPr>
        </p:nvSpPr>
        <p:spPr>
          <a:xfrm>
            <a:off x="323964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341" name="PlaceHolder 7"/>
          <p:cNvSpPr>
            <a:spLocks noGrp="1"/>
          </p:cNvSpPr>
          <p:nvPr>
            <p:ph/>
          </p:nvPr>
        </p:nvSpPr>
        <p:spPr>
          <a:xfrm>
            <a:off x="6022080" y="3682080"/>
            <a:ext cx="2649600" cy="1896840"/>
          </a:xfrm>
          <a:prstGeom prst="rect">
            <a:avLst/>
          </a:prstGeom>
          <a:noFill/>
          <a:ln w="0">
            <a:noFill/>
          </a:ln>
        </p:spPr>
        <p:txBody>
          <a:bodyPr lIns="0" rIns="0" tIns="0" bIns="0" anchor="t">
            <a:normAutofit fontScale="83000"/>
          </a:bodyPr>
          <a:p>
            <a:pPr algn="just">
              <a:lnSpc>
                <a:spcPct val="90000"/>
              </a:lnSpc>
              <a:spcBef>
                <a:spcPts val="1417"/>
              </a:spcBef>
              <a:buNone/>
            </a:pPr>
            <a:endParaRPr b="0" lang="de-DE" sz="4200" spc="-1" strike="noStrike">
              <a:solidFill>
                <a:srgbClr val="000000"/>
              </a:solidFill>
              <a:latin typeface="SimHei"/>
            </a:endParaRPr>
          </a:p>
        </p:txBody>
      </p:sp>
      <p:sp>
        <p:nvSpPr>
          <p:cNvPr id="9" name="PlaceHolder 8"/>
          <p:cNvSpPr>
            <a:spLocks noGrp="1"/>
          </p:cNvSpPr>
          <p:nvPr>
            <p:ph type="sldNum" idx="22"/>
          </p:nvPr>
        </p:nvSpPr>
        <p:spPr/>
        <p:txBody>
          <a:bodyPr/>
          <a:p>
            <a:fld id="{ED1BBBD7-573D-4FEB-8772-54FBD4393C10}"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3.pn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4.png"/><Relationship Id="rId3" Type="http://schemas.openxmlformats.org/officeDocument/2006/relationships/slideLayout" Target="../slideLayouts/slideLayout49.xml"/><Relationship Id="rId4" Type="http://schemas.openxmlformats.org/officeDocument/2006/relationships/slideLayout" Target="../slideLayouts/slideLayout50.xml"/><Relationship Id="rId5" Type="http://schemas.openxmlformats.org/officeDocument/2006/relationships/slideLayout" Target="../slideLayouts/slideLayout51.xml"/><Relationship Id="rId6" Type="http://schemas.openxmlformats.org/officeDocument/2006/relationships/slideLayout" Target="../slideLayouts/slideLayout52.xml"/><Relationship Id="rId7" Type="http://schemas.openxmlformats.org/officeDocument/2006/relationships/slideLayout" Target="../slideLayouts/slideLayout53.xml"/><Relationship Id="rId8" Type="http://schemas.openxmlformats.org/officeDocument/2006/relationships/slideLayout" Target="../slideLayouts/slideLayout54.xml"/><Relationship Id="rId9" Type="http://schemas.openxmlformats.org/officeDocument/2006/relationships/slideLayout" Target="../slideLayouts/slideLayout55.xml"/><Relationship Id="rId10" Type="http://schemas.openxmlformats.org/officeDocument/2006/relationships/slideLayout" Target="../slideLayouts/slideLayout56.xml"/><Relationship Id="rId11" Type="http://schemas.openxmlformats.org/officeDocument/2006/relationships/slideLayout" Target="../slideLayouts/slideLayout57.xml"/><Relationship Id="rId12" Type="http://schemas.openxmlformats.org/officeDocument/2006/relationships/slideLayout" Target="../slideLayouts/slideLayout58.xml"/><Relationship Id="rId13" Type="http://schemas.openxmlformats.org/officeDocument/2006/relationships/slideLayout" Target="../slideLayouts/slideLayout59.xml"/><Relationship Id="rId14"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5.png"/><Relationship Id="rId3" Type="http://schemas.openxmlformats.org/officeDocument/2006/relationships/slideLayout" Target="../slideLayouts/slideLayout61.xml"/><Relationship Id="rId4" Type="http://schemas.openxmlformats.org/officeDocument/2006/relationships/slideLayout" Target="../slideLayouts/slideLayout62.xml"/><Relationship Id="rId5" Type="http://schemas.openxmlformats.org/officeDocument/2006/relationships/slideLayout" Target="../slideLayouts/slideLayout63.xml"/><Relationship Id="rId6" Type="http://schemas.openxmlformats.org/officeDocument/2006/relationships/slideLayout" Target="../slideLayouts/slideLayout64.xml"/><Relationship Id="rId7" Type="http://schemas.openxmlformats.org/officeDocument/2006/relationships/slideLayout" Target="../slideLayouts/slideLayout65.xml"/><Relationship Id="rId8" Type="http://schemas.openxmlformats.org/officeDocument/2006/relationships/slideLayout" Target="../slideLayouts/slideLayout66.xml"/><Relationship Id="rId9" Type="http://schemas.openxmlformats.org/officeDocument/2006/relationships/slideLayout" Target="../slideLayouts/slideLayout67.xml"/><Relationship Id="rId10" Type="http://schemas.openxmlformats.org/officeDocument/2006/relationships/slideLayout" Target="../slideLayouts/slideLayout68.xml"/><Relationship Id="rId11" Type="http://schemas.openxmlformats.org/officeDocument/2006/relationships/slideLayout" Target="../slideLayouts/slideLayout69.xml"/><Relationship Id="rId12" Type="http://schemas.openxmlformats.org/officeDocument/2006/relationships/slideLayout" Target="../slideLayouts/slideLayout70.xml"/><Relationship Id="rId13" Type="http://schemas.openxmlformats.org/officeDocument/2006/relationships/slideLayout" Target="../slideLayouts/slideLayout71.xml"/><Relationship Id="rId14"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image" Target="../media/image6.png"/><Relationship Id="rId3" Type="http://schemas.openxmlformats.org/officeDocument/2006/relationships/slideLayout" Target="../slideLayouts/slideLayout73.xml"/><Relationship Id="rId4" Type="http://schemas.openxmlformats.org/officeDocument/2006/relationships/slideLayout" Target="../slideLayouts/slideLayout74.xml"/><Relationship Id="rId5" Type="http://schemas.openxmlformats.org/officeDocument/2006/relationships/slideLayout" Target="../slideLayouts/slideLayout75.xml"/><Relationship Id="rId6" Type="http://schemas.openxmlformats.org/officeDocument/2006/relationships/slideLayout" Target="../slideLayouts/slideLayout76.xml"/><Relationship Id="rId7" Type="http://schemas.openxmlformats.org/officeDocument/2006/relationships/slideLayout" Target="../slideLayouts/slideLayout77.xml"/><Relationship Id="rId8" Type="http://schemas.openxmlformats.org/officeDocument/2006/relationships/slideLayout" Target="../slideLayouts/slideLayout78.xml"/><Relationship Id="rId9" Type="http://schemas.openxmlformats.org/officeDocument/2006/relationships/slideLayout" Target="../slideLayouts/slideLayout79.xml"/><Relationship Id="rId10" Type="http://schemas.openxmlformats.org/officeDocument/2006/relationships/slideLayout" Target="../slideLayouts/slideLayout80.xml"/><Relationship Id="rId11" Type="http://schemas.openxmlformats.org/officeDocument/2006/relationships/slideLayout" Target="../slideLayouts/slideLayout81.xml"/><Relationship Id="rId12" Type="http://schemas.openxmlformats.org/officeDocument/2006/relationships/slideLayout" Target="../slideLayouts/slideLayout82.xml"/><Relationship Id="rId13" Type="http://schemas.openxmlformats.org/officeDocument/2006/relationships/slideLayout" Target="../slideLayouts/slideLayout83.xml"/><Relationship Id="rId14"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slideLayout" Target="../slideLayouts/slideLayout85.xml"/><Relationship Id="rId5" Type="http://schemas.openxmlformats.org/officeDocument/2006/relationships/slideLayout" Target="../slideLayouts/slideLayout86.xml"/><Relationship Id="rId6" Type="http://schemas.openxmlformats.org/officeDocument/2006/relationships/slideLayout" Target="../slideLayouts/slideLayout87.xml"/><Relationship Id="rId7" Type="http://schemas.openxmlformats.org/officeDocument/2006/relationships/slideLayout" Target="../slideLayouts/slideLayout88.xml"/><Relationship Id="rId8" Type="http://schemas.openxmlformats.org/officeDocument/2006/relationships/slideLayout" Target="../slideLayouts/slideLayout89.xml"/><Relationship Id="rId9" Type="http://schemas.openxmlformats.org/officeDocument/2006/relationships/slideLayout" Target="../slideLayouts/slideLayout90.xml"/><Relationship Id="rId10" Type="http://schemas.openxmlformats.org/officeDocument/2006/relationships/slideLayout" Target="../slideLayouts/slideLayout91.xml"/><Relationship Id="rId11" Type="http://schemas.openxmlformats.org/officeDocument/2006/relationships/slideLayout" Target="../slideLayouts/slideLayout92.xml"/><Relationship Id="rId12" Type="http://schemas.openxmlformats.org/officeDocument/2006/relationships/slideLayout" Target="../slideLayouts/slideLayout93.xml"/><Relationship Id="rId13" Type="http://schemas.openxmlformats.org/officeDocument/2006/relationships/slideLayout" Target="../slideLayouts/slideLayout94.xml"/><Relationship Id="rId14" Type="http://schemas.openxmlformats.org/officeDocument/2006/relationships/slideLayout" Target="../slideLayouts/slideLayout95.xml"/><Relationship Id="rId15"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5"/>
          <p:cNvSpPr/>
          <p:nvPr/>
        </p:nvSpPr>
        <p:spPr>
          <a:xfrm>
            <a:off x="380880" y="1143000"/>
            <a:ext cx="6400800" cy="360"/>
          </a:xfrm>
          <a:prstGeom prst="line">
            <a:avLst/>
          </a:prstGeom>
          <a:ln w="76200">
            <a:solidFill>
              <a:srgbClr val="07b5eb"/>
            </a:solidFill>
            <a:round/>
          </a:ln>
        </p:spPr>
        <p:style>
          <a:lnRef idx="0"/>
          <a:fillRef idx="0"/>
          <a:effectRef idx="0"/>
          <a:fontRef idx="minor"/>
        </p:style>
      </p:sp>
      <p:pic>
        <p:nvPicPr>
          <p:cNvPr id="1" name="Grafik 7" descr=""/>
          <p:cNvPicPr/>
          <p:nvPr/>
        </p:nvPicPr>
        <p:blipFill>
          <a:blip r:embed="rId2"/>
          <a:stretch/>
        </p:blipFill>
        <p:spPr>
          <a:xfrm>
            <a:off x="7004160" y="76320"/>
            <a:ext cx="2139480" cy="2057040"/>
          </a:xfrm>
          <a:prstGeom prst="rect">
            <a:avLst/>
          </a:prstGeom>
          <a:ln w="0">
            <a:noFill/>
          </a:ln>
        </p:spPr>
      </p:pic>
      <p:sp>
        <p:nvSpPr>
          <p:cNvPr id="2" name="PlaceHolder 1"/>
          <p:cNvSpPr>
            <a:spLocks noGrp="1"/>
          </p:cNvSpPr>
          <p:nvPr>
            <p:ph type="title"/>
          </p:nvPr>
        </p:nvSpPr>
        <p:spPr>
          <a:xfrm>
            <a:off x="1143000" y="1122480"/>
            <a:ext cx="6857640" cy="2387160"/>
          </a:xfrm>
          <a:prstGeom prst="rect">
            <a:avLst/>
          </a:prstGeom>
          <a:noFill/>
          <a:ln w="0">
            <a:noFill/>
          </a:ln>
        </p:spPr>
        <p:txBody>
          <a:bodyPr lIns="90000" rIns="90000" tIns="45000" bIns="45000" anchor="b">
            <a:noAutofit/>
          </a:bodyPr>
          <a:p>
            <a:pPr algn="ctr">
              <a:lnSpc>
                <a:spcPct val="90000"/>
              </a:lnSpc>
              <a:buNone/>
            </a:pPr>
            <a:r>
              <a:rPr b="0" lang="de-DE" sz="6000" spc="-1" strike="noStrike">
                <a:solidFill>
                  <a:srgbClr val="000000"/>
                </a:solidFill>
                <a:latin typeface="Calibri Light"/>
                <a:ea typeface="SimSun"/>
              </a:rPr>
              <a:t>Mastertitelformat bearbeiten</a:t>
            </a:r>
            <a:endParaRPr b="0" lang="de-DE" sz="6000" spc="-1" strike="noStrike">
              <a:solidFill>
                <a:srgbClr val="000000"/>
              </a:solidFill>
              <a:latin typeface="Arial"/>
            </a:endParaRPr>
          </a:p>
        </p:txBody>
      </p:sp>
      <p:sp>
        <p:nvSpPr>
          <p:cNvPr id="3" name="PlaceHolder 2"/>
          <p:cNvSpPr>
            <a:spLocks noGrp="1"/>
          </p:cNvSpPr>
          <p:nvPr>
            <p:ph type="dt" idx="1"/>
          </p:nvPr>
        </p:nvSpPr>
        <p:spPr>
          <a:xfrm>
            <a:off x="628560" y="6356520"/>
            <a:ext cx="2057040" cy="364680"/>
          </a:xfrm>
          <a:prstGeom prst="rect">
            <a:avLst/>
          </a:prstGeom>
          <a:noFill/>
          <a:ln w="0">
            <a:noFill/>
          </a:ln>
        </p:spPr>
        <p:txBody>
          <a:bodyPr numCol="1" spcCol="0" anchor="t">
            <a:noAutofit/>
          </a:bodyPr>
          <a:lstStyle>
            <a:lvl1pPr>
              <a:lnSpc>
                <a:spcPct val="100000"/>
              </a:lnSpc>
              <a:buNone/>
              <a:defRPr b="0" lang="de-DE" sz="4400" spc="-1" strike="noStrike">
                <a:solidFill>
                  <a:srgbClr val="000000"/>
                </a:solidFill>
                <a:latin typeface="Arial"/>
                <a:ea typeface="SimSun"/>
              </a:defRPr>
            </a:lvl1pPr>
          </a:lstStyle>
          <a:p>
            <a:pPr>
              <a:lnSpc>
                <a:spcPct val="100000"/>
              </a:lnSpc>
              <a:buNone/>
            </a:pPr>
            <a:r>
              <a:rPr b="0" lang="de-DE" sz="4400" spc="-1" strike="noStrike">
                <a:solidFill>
                  <a:srgbClr val="000000"/>
                </a:solidFill>
                <a:latin typeface="Arial"/>
                <a:ea typeface="SimSun"/>
              </a:rPr>
              <a:t>&lt;Datum/Uhrzeit&gt;</a:t>
            </a:r>
            <a:endParaRPr b="0" lang="de-DE" sz="4400" spc="-1" strike="noStrike">
              <a:latin typeface="Times New Roman"/>
            </a:endParaRPr>
          </a:p>
        </p:txBody>
      </p:sp>
      <p:sp>
        <p:nvSpPr>
          <p:cNvPr id="4" name="PlaceHolder 3"/>
          <p:cNvSpPr>
            <a:spLocks noGrp="1"/>
          </p:cNvSpPr>
          <p:nvPr>
            <p:ph type="ftr" idx="2"/>
          </p:nvPr>
        </p:nvSpPr>
        <p:spPr>
          <a:xfrm>
            <a:off x="3029040" y="6356520"/>
            <a:ext cx="3085920" cy="364680"/>
          </a:xfrm>
          <a:prstGeom prst="rect">
            <a:avLst/>
          </a:prstGeom>
          <a:noFill/>
          <a:ln w="0">
            <a:noFill/>
          </a:ln>
        </p:spPr>
        <p:txBody>
          <a:bodyPr lIns="90000" rIns="90000" tIns="45000" bIns="45000" anchor="t">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5" name="PlaceHolder 4"/>
          <p:cNvSpPr>
            <a:spLocks noGrp="1"/>
          </p:cNvSpPr>
          <p:nvPr>
            <p:ph type="sldNum" idx="3"/>
          </p:nvPr>
        </p:nvSpPr>
        <p:spPr>
          <a:xfrm>
            <a:off x="6458040" y="6356520"/>
            <a:ext cx="2057040" cy="364680"/>
          </a:xfrm>
          <a:prstGeom prst="rect">
            <a:avLst/>
          </a:prstGeom>
          <a:noFill/>
          <a:ln w="0">
            <a:noFill/>
          </a:ln>
        </p:spPr>
        <p:txBody>
          <a:bodyPr numCol="1" spcCol="0" anchor="t">
            <a:noAutofit/>
          </a:bodyPr>
          <a:lstStyle>
            <a:lvl1pPr>
              <a:lnSpc>
                <a:spcPct val="100000"/>
              </a:lnSpc>
              <a:buNone/>
              <a:defRPr b="0" lang="de-DE" sz="4400" spc="-1" strike="noStrike">
                <a:solidFill>
                  <a:srgbClr val="000000"/>
                </a:solidFill>
                <a:latin typeface="Arial"/>
                <a:ea typeface="SimSun"/>
              </a:defRPr>
            </a:lvl1pPr>
          </a:lstStyle>
          <a:p>
            <a:pPr>
              <a:lnSpc>
                <a:spcPct val="100000"/>
              </a:lnSpc>
              <a:buNone/>
            </a:pPr>
            <a:fld id="{06763F07-C075-4852-BCD5-79C0B22D566E}" type="slidenum">
              <a:rPr b="0" lang="de-DE" sz="4400" spc="-1" strike="noStrike">
                <a:solidFill>
                  <a:srgbClr val="000000"/>
                </a:solidFill>
                <a:latin typeface="Arial"/>
                <a:ea typeface="SimSun"/>
              </a:rPr>
              <a:t>&lt;Foliennummer&gt;</a:t>
            </a:fld>
            <a:endParaRPr b="0" lang="de-DE" sz="4400" spc="-1" strike="noStrike">
              <a:latin typeface="Times New Roman"/>
            </a:endParaRPr>
          </a:p>
        </p:txBody>
      </p:sp>
      <p:sp>
        <p:nvSpPr>
          <p:cNvPr id="6"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Line 5"/>
          <p:cNvSpPr/>
          <p:nvPr/>
        </p:nvSpPr>
        <p:spPr>
          <a:xfrm>
            <a:off x="380880" y="1143000"/>
            <a:ext cx="6400800" cy="360"/>
          </a:xfrm>
          <a:prstGeom prst="line">
            <a:avLst/>
          </a:prstGeom>
          <a:ln w="76200">
            <a:solidFill>
              <a:srgbClr val="07b5eb"/>
            </a:solidFill>
            <a:round/>
          </a:ln>
        </p:spPr>
        <p:style>
          <a:lnRef idx="0"/>
          <a:fillRef idx="0"/>
          <a:effectRef idx="0"/>
          <a:fontRef idx="minor"/>
        </p:style>
      </p:sp>
      <p:pic>
        <p:nvPicPr>
          <p:cNvPr id="44" name="Grafik 7" descr=""/>
          <p:cNvPicPr/>
          <p:nvPr/>
        </p:nvPicPr>
        <p:blipFill>
          <a:blip r:embed="rId2"/>
          <a:stretch/>
        </p:blipFill>
        <p:spPr>
          <a:xfrm>
            <a:off x="7004160" y="76320"/>
            <a:ext cx="2139480" cy="2057040"/>
          </a:xfrm>
          <a:prstGeom prst="rect">
            <a:avLst/>
          </a:prstGeom>
          <a:ln w="0">
            <a:noFill/>
          </a:ln>
        </p:spPr>
      </p:pic>
      <p:sp>
        <p:nvSpPr>
          <p:cNvPr id="45" name="PlaceHolder 1"/>
          <p:cNvSpPr>
            <a:spLocks noGrp="1"/>
          </p:cNvSpPr>
          <p:nvPr>
            <p:ph type="title"/>
          </p:nvPr>
        </p:nvSpPr>
        <p:spPr>
          <a:xfrm>
            <a:off x="628560" y="365040"/>
            <a:ext cx="7886520" cy="1325160"/>
          </a:xfrm>
          <a:prstGeom prst="rect">
            <a:avLst/>
          </a:prstGeom>
          <a:noFill/>
          <a:ln w="0">
            <a:noFill/>
          </a:ln>
        </p:spPr>
        <p:txBody>
          <a:bodyPr lIns="90000" rIns="90000" tIns="45000" bIns="45000" anchor="t">
            <a:noAutofit/>
          </a:bodyPr>
          <a:p>
            <a:pPr>
              <a:lnSpc>
                <a:spcPct val="90000"/>
              </a:lnSpc>
              <a:buNone/>
            </a:pPr>
            <a:r>
              <a:rPr b="0" lang="de-DE" sz="4400" spc="-1" strike="noStrike">
                <a:solidFill>
                  <a:srgbClr val="000000"/>
                </a:solidFill>
                <a:latin typeface="Calibri Light"/>
                <a:ea typeface="SimSun"/>
              </a:rPr>
              <a:t>Mastertitelformat bearbeiten</a:t>
            </a:r>
            <a:endParaRPr b="0" lang="de-DE" sz="4400" spc="-1" strike="noStrike">
              <a:solidFill>
                <a:srgbClr val="000000"/>
              </a:solidFill>
              <a:latin typeface="Arial"/>
            </a:endParaRPr>
          </a:p>
        </p:txBody>
      </p:sp>
      <p:sp>
        <p:nvSpPr>
          <p:cNvPr id="46" name="PlaceHolder 2"/>
          <p:cNvSpPr>
            <a:spLocks noGrp="1"/>
          </p:cNvSpPr>
          <p:nvPr>
            <p:ph type="body"/>
          </p:nvPr>
        </p:nvSpPr>
        <p:spPr>
          <a:xfrm>
            <a:off x="628560" y="1825560"/>
            <a:ext cx="7886520" cy="4350960"/>
          </a:xfrm>
          <a:prstGeom prst="rect">
            <a:avLst/>
          </a:prstGeom>
          <a:noFill/>
          <a:ln w="0">
            <a:noFill/>
          </a:ln>
        </p:spPr>
        <p:txBody>
          <a:bodyPr lIns="90000" rIns="90000" tIns="45000" bIns="45000" anchor="t">
            <a:noAutofit/>
          </a:bodyPr>
          <a:p>
            <a:pPr marL="343080" indent="-343080">
              <a:lnSpc>
                <a:spcPct val="90000"/>
              </a:lnSpc>
              <a:spcBef>
                <a:spcPts val="1001"/>
              </a:spcBef>
              <a:buNone/>
              <a:tabLst>
                <a:tab algn="l" pos="0"/>
              </a:tabLst>
            </a:pPr>
            <a:r>
              <a:rPr b="0" lang="de-DE" sz="2800" spc="-1" strike="noStrike">
                <a:solidFill>
                  <a:srgbClr val="000000"/>
                </a:solidFill>
                <a:latin typeface="Calibri"/>
                <a:ea typeface="SimSun"/>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ea typeface="SimSun"/>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tabLst>
                <a:tab algn="l" pos="0"/>
              </a:tabLst>
            </a:pPr>
            <a:r>
              <a:rPr b="0" lang="de-DE" sz="2000" spc="-1" strike="noStrike">
                <a:solidFill>
                  <a:srgbClr val="000000"/>
                </a:solidFill>
                <a:latin typeface="Calibri"/>
                <a:ea typeface="SimSun"/>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tabLst>
                <a:tab algn="l" pos="0"/>
              </a:tabLst>
            </a:pPr>
            <a:r>
              <a:rPr b="0" lang="de-DE" sz="1800" spc="-1" strike="noStrike">
                <a:solidFill>
                  <a:srgbClr val="000000"/>
                </a:solidFill>
                <a:latin typeface="Calibri"/>
                <a:ea typeface="SimSun"/>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tabLst>
                <a:tab algn="l" pos="0"/>
              </a:tabLst>
            </a:pPr>
            <a:r>
              <a:rPr b="0" lang="de-DE" sz="1800" spc="-1" strike="noStrike">
                <a:solidFill>
                  <a:srgbClr val="000000"/>
                </a:solidFill>
                <a:latin typeface="Calibri"/>
                <a:ea typeface="SimSun"/>
              </a:rPr>
              <a:t>Fünfte Ebene</a:t>
            </a:r>
            <a:endParaRPr b="0" lang="de-DE" sz="1800" spc="-1" strike="noStrike">
              <a:solidFill>
                <a:srgbClr val="000000"/>
              </a:solidFill>
              <a:latin typeface="Calibri"/>
            </a:endParaRPr>
          </a:p>
        </p:txBody>
      </p:sp>
      <p:sp>
        <p:nvSpPr>
          <p:cNvPr id="47" name="PlaceHolder 3"/>
          <p:cNvSpPr>
            <a:spLocks noGrp="1"/>
          </p:cNvSpPr>
          <p:nvPr>
            <p:ph type="dt" idx="4"/>
          </p:nvPr>
        </p:nvSpPr>
        <p:spPr>
          <a:xfrm>
            <a:off x="628560" y="6356520"/>
            <a:ext cx="2057040" cy="364680"/>
          </a:xfrm>
          <a:prstGeom prst="rect">
            <a:avLst/>
          </a:prstGeom>
          <a:noFill/>
          <a:ln w="0">
            <a:noFill/>
          </a:ln>
        </p:spPr>
        <p:txBody>
          <a:bodyPr numCol="1" spcCol="0" anchor="t">
            <a:noAutofit/>
          </a:bodyPr>
          <a:lstStyle>
            <a:lvl1pPr>
              <a:lnSpc>
                <a:spcPct val="100000"/>
              </a:lnSpc>
              <a:buNone/>
              <a:defRPr b="0" lang="de-DE" sz="4400" spc="-1" strike="noStrike">
                <a:solidFill>
                  <a:srgbClr val="000000"/>
                </a:solidFill>
                <a:latin typeface="Arial"/>
                <a:ea typeface="SimSun"/>
              </a:defRPr>
            </a:lvl1pPr>
          </a:lstStyle>
          <a:p>
            <a:pPr>
              <a:lnSpc>
                <a:spcPct val="100000"/>
              </a:lnSpc>
              <a:buNone/>
            </a:pPr>
            <a:r>
              <a:rPr b="0" lang="de-DE" sz="4400" spc="-1" strike="noStrike">
                <a:solidFill>
                  <a:srgbClr val="000000"/>
                </a:solidFill>
                <a:latin typeface="Arial"/>
                <a:ea typeface="SimSun"/>
              </a:rPr>
              <a:t>&lt;Datum/Uhrzeit&gt;</a:t>
            </a:r>
            <a:endParaRPr b="0" lang="de-DE" sz="4400" spc="-1" strike="noStrike">
              <a:latin typeface="Times New Roman"/>
            </a:endParaRPr>
          </a:p>
        </p:txBody>
      </p:sp>
      <p:sp>
        <p:nvSpPr>
          <p:cNvPr id="48" name="PlaceHolder 4"/>
          <p:cNvSpPr>
            <a:spLocks noGrp="1"/>
          </p:cNvSpPr>
          <p:nvPr>
            <p:ph type="ftr" idx="5"/>
          </p:nvPr>
        </p:nvSpPr>
        <p:spPr>
          <a:xfrm>
            <a:off x="3029040" y="6356520"/>
            <a:ext cx="3085920" cy="364680"/>
          </a:xfrm>
          <a:prstGeom prst="rect">
            <a:avLst/>
          </a:prstGeom>
          <a:noFill/>
          <a:ln w="0">
            <a:noFill/>
          </a:ln>
        </p:spPr>
        <p:txBody>
          <a:bodyPr lIns="90000" rIns="90000" tIns="45000" bIns="45000" anchor="t">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49" name="PlaceHolder 5"/>
          <p:cNvSpPr>
            <a:spLocks noGrp="1"/>
          </p:cNvSpPr>
          <p:nvPr>
            <p:ph type="sldNum" idx="6"/>
          </p:nvPr>
        </p:nvSpPr>
        <p:spPr>
          <a:xfrm>
            <a:off x="6458040" y="6356520"/>
            <a:ext cx="2057040" cy="364680"/>
          </a:xfrm>
          <a:prstGeom prst="rect">
            <a:avLst/>
          </a:prstGeom>
          <a:noFill/>
          <a:ln w="0">
            <a:noFill/>
          </a:ln>
        </p:spPr>
        <p:txBody>
          <a:bodyPr numCol="1" spcCol="0" anchor="t">
            <a:noAutofit/>
          </a:bodyPr>
          <a:lstStyle>
            <a:lvl1pPr>
              <a:lnSpc>
                <a:spcPct val="100000"/>
              </a:lnSpc>
              <a:buNone/>
              <a:defRPr b="0" lang="de-DE" sz="4400" spc="-1" strike="noStrike">
                <a:solidFill>
                  <a:srgbClr val="000000"/>
                </a:solidFill>
                <a:latin typeface="Arial"/>
                <a:ea typeface="SimSun"/>
              </a:defRPr>
            </a:lvl1pPr>
          </a:lstStyle>
          <a:p>
            <a:pPr>
              <a:lnSpc>
                <a:spcPct val="100000"/>
              </a:lnSpc>
              <a:buNone/>
            </a:pPr>
            <a:fld id="{4D584312-DEF0-4798-8D0F-55FC524285A9}" type="slidenum">
              <a:rPr b="0" lang="de-DE" sz="4400" spc="-1" strike="noStrike">
                <a:solidFill>
                  <a:srgbClr val="000000"/>
                </a:solidFill>
                <a:latin typeface="Arial"/>
                <a:ea typeface="SimSun"/>
              </a:rPr>
              <a:t>&lt;Foliennummer&gt;</a:t>
            </a:fld>
            <a:endParaRPr b="0" lang="de-DE" sz="4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6" name="PlaceHolder 1"/>
          <p:cNvSpPr>
            <a:spLocks noGrp="1"/>
          </p:cNvSpPr>
          <p:nvPr>
            <p:ph type="title"/>
          </p:nvPr>
        </p:nvSpPr>
        <p:spPr>
          <a:xfrm>
            <a:off x="1143000" y="1122480"/>
            <a:ext cx="6857640" cy="2387160"/>
          </a:xfrm>
          <a:prstGeom prst="rect">
            <a:avLst/>
          </a:prstGeom>
          <a:noFill/>
          <a:ln w="0">
            <a:noFill/>
          </a:ln>
        </p:spPr>
        <p:txBody>
          <a:bodyPr numCol="1" spcCol="0" anchor="b">
            <a:noAutofit/>
          </a:bodyPr>
          <a:p>
            <a:pPr algn="ctr">
              <a:lnSpc>
                <a:spcPct val="90000"/>
              </a:lnSpc>
              <a:buNone/>
            </a:pPr>
            <a:r>
              <a:rPr b="0" lang="de-DE" sz="6000" spc="-1" strike="noStrike">
                <a:solidFill>
                  <a:srgbClr val="000000"/>
                </a:solidFill>
                <a:latin typeface="Calibri Light"/>
                <a:ea typeface="SimSun"/>
              </a:rPr>
              <a:t>Titelmasterformat durch Klicken bearbeiten</a:t>
            </a:r>
            <a:endParaRPr b="0" lang="de-DE" sz="6000" spc="-1" strike="noStrike">
              <a:solidFill>
                <a:srgbClr val="000000"/>
              </a:solidFill>
              <a:latin typeface="Arial"/>
            </a:endParaRPr>
          </a:p>
        </p:txBody>
      </p:sp>
      <p:sp>
        <p:nvSpPr>
          <p:cNvPr id="87" name="PlaceHolder 2"/>
          <p:cNvSpPr>
            <a:spLocks noGrp="1"/>
          </p:cNvSpPr>
          <p:nvPr>
            <p:ph type="dt" idx="7"/>
          </p:nvPr>
        </p:nvSpPr>
        <p:spPr>
          <a:xfrm>
            <a:off x="628560" y="6356520"/>
            <a:ext cx="2057040" cy="364680"/>
          </a:xfrm>
          <a:prstGeom prst="rect">
            <a:avLst/>
          </a:prstGeom>
          <a:noFill/>
          <a:ln w="0">
            <a:noFill/>
          </a:ln>
        </p:spPr>
        <p:txBody>
          <a:bodyPr numCol="1" spcCol="0" anchor="ctr">
            <a:noAutofit/>
          </a:bodyPr>
          <a:lstStyle>
            <a:lvl1pPr>
              <a:lnSpc>
                <a:spcPct val="100000"/>
              </a:lnSpc>
              <a:buNone/>
              <a:defRPr b="1" lang="de-DE" sz="1200" spc="-1" strike="noStrike">
                <a:solidFill>
                  <a:srgbClr val="898989"/>
                </a:solidFill>
                <a:latin typeface="Arial"/>
                <a:ea typeface="SimSun"/>
              </a:defRPr>
            </a:lvl1pPr>
          </a:lstStyle>
          <a:p>
            <a:pPr>
              <a:lnSpc>
                <a:spcPct val="100000"/>
              </a:lnSpc>
              <a:buNone/>
            </a:pPr>
            <a:r>
              <a:rPr b="1" lang="de-DE" sz="1200" spc="-1" strike="noStrike">
                <a:solidFill>
                  <a:srgbClr val="898989"/>
                </a:solidFill>
                <a:latin typeface="Arial"/>
                <a:ea typeface="SimSun"/>
              </a:rPr>
              <a:t>&lt;Datum/Uhrzeit&gt;</a:t>
            </a:r>
            <a:endParaRPr b="0" lang="de-DE" sz="1200" spc="-1" strike="noStrike">
              <a:latin typeface="Times New Roman"/>
            </a:endParaRPr>
          </a:p>
        </p:txBody>
      </p:sp>
      <p:sp>
        <p:nvSpPr>
          <p:cNvPr id="88" name="PlaceHolder 3"/>
          <p:cNvSpPr>
            <a:spLocks noGrp="1"/>
          </p:cNvSpPr>
          <p:nvPr>
            <p:ph type="ftr" idx="8"/>
          </p:nvPr>
        </p:nvSpPr>
        <p:spPr>
          <a:xfrm>
            <a:off x="3029040" y="6356520"/>
            <a:ext cx="3085920" cy="364680"/>
          </a:xfrm>
          <a:prstGeom prst="rect">
            <a:avLst/>
          </a:prstGeom>
          <a:noFill/>
          <a:ln w="0">
            <a:noFill/>
          </a:ln>
        </p:spPr>
        <p:txBody>
          <a:bodyPr numCol="1" spcCol="0"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89" name="PlaceHolder 4"/>
          <p:cNvSpPr>
            <a:spLocks noGrp="1"/>
          </p:cNvSpPr>
          <p:nvPr>
            <p:ph type="sldNum" idx="9"/>
          </p:nvPr>
        </p:nvSpPr>
        <p:spPr>
          <a:xfrm>
            <a:off x="6458040" y="6356520"/>
            <a:ext cx="2057040" cy="364680"/>
          </a:xfrm>
          <a:prstGeom prst="rect">
            <a:avLst/>
          </a:prstGeom>
          <a:noFill/>
          <a:ln w="0">
            <a:noFill/>
          </a:ln>
        </p:spPr>
        <p:txBody>
          <a:bodyPr numCol="1" spcCol="0" anchor="ctr">
            <a:noAutofit/>
          </a:bodyPr>
          <a:lstStyle>
            <a:lvl1pPr algn="r">
              <a:lnSpc>
                <a:spcPct val="100000"/>
              </a:lnSpc>
              <a:buNone/>
              <a:defRPr b="1" lang="de-DE" sz="1200" spc="-1" strike="noStrike">
                <a:solidFill>
                  <a:srgbClr val="898989"/>
                </a:solidFill>
                <a:latin typeface="Arial"/>
                <a:ea typeface="SimSun"/>
              </a:defRPr>
            </a:lvl1pPr>
          </a:lstStyle>
          <a:p>
            <a:pPr algn="r">
              <a:lnSpc>
                <a:spcPct val="100000"/>
              </a:lnSpc>
              <a:buNone/>
            </a:pPr>
            <a:fld id="{C66607E6-8E71-4657-9EE0-2AAAB7A4CBDB}" type="slidenum">
              <a:rPr b="1" lang="de-DE" sz="1200" spc="-1" strike="noStrike">
                <a:solidFill>
                  <a:srgbClr val="898989"/>
                </a:solidFill>
                <a:latin typeface="Arial"/>
                <a:ea typeface="SimSun"/>
              </a:rPr>
              <a:t>&lt;Foliennummer&gt;</a:t>
            </a:fld>
            <a:endParaRPr b="0" lang="de-DE" sz="1200" spc="-1" strike="noStrike">
              <a:latin typeface="Times New Roman"/>
            </a:endParaRPr>
          </a:p>
        </p:txBody>
      </p:sp>
      <p:sp>
        <p:nvSpPr>
          <p:cNvPr id="90"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7" name="Line 5"/>
          <p:cNvSpPr/>
          <p:nvPr/>
        </p:nvSpPr>
        <p:spPr>
          <a:xfrm>
            <a:off x="380880" y="1143000"/>
            <a:ext cx="6732360" cy="2880"/>
          </a:xfrm>
          <a:prstGeom prst="line">
            <a:avLst/>
          </a:prstGeom>
          <a:ln w="76200">
            <a:solidFill>
              <a:srgbClr val="07b5eb"/>
            </a:solidFill>
            <a:round/>
          </a:ln>
        </p:spPr>
        <p:style>
          <a:lnRef idx="0"/>
          <a:fillRef idx="0"/>
          <a:effectRef idx="0"/>
          <a:fontRef idx="minor"/>
        </p:style>
      </p:sp>
      <p:pic>
        <p:nvPicPr>
          <p:cNvPr id="128" name="Grafik 11" descr=""/>
          <p:cNvPicPr/>
          <p:nvPr/>
        </p:nvPicPr>
        <p:blipFill>
          <a:blip r:embed="rId2"/>
          <a:stretch/>
        </p:blipFill>
        <p:spPr>
          <a:xfrm>
            <a:off x="7362720" y="0"/>
            <a:ext cx="1780920" cy="1712520"/>
          </a:xfrm>
          <a:prstGeom prst="rect">
            <a:avLst/>
          </a:prstGeom>
          <a:ln w="0">
            <a:noFill/>
          </a:ln>
        </p:spPr>
      </p:pic>
      <p:sp>
        <p:nvSpPr>
          <p:cNvPr id="129" name="PlaceHolder 1"/>
          <p:cNvSpPr>
            <a:spLocks noGrp="1"/>
          </p:cNvSpPr>
          <p:nvPr>
            <p:ph type="dt" idx="10"/>
          </p:nvPr>
        </p:nvSpPr>
        <p:spPr>
          <a:xfrm>
            <a:off x="628560" y="6356520"/>
            <a:ext cx="2057040" cy="364680"/>
          </a:xfrm>
          <a:prstGeom prst="rect">
            <a:avLst/>
          </a:prstGeom>
          <a:noFill/>
          <a:ln w="0">
            <a:noFill/>
          </a:ln>
        </p:spPr>
        <p:txBody>
          <a:bodyPr numCol="1" spcCol="0" anchor="ctr">
            <a:noAutofit/>
          </a:bodyPr>
          <a:lstStyle>
            <a:lvl1pPr>
              <a:lnSpc>
                <a:spcPct val="100000"/>
              </a:lnSpc>
              <a:buNone/>
              <a:defRPr b="1" lang="de-DE" sz="1200" spc="-1" strike="noStrike">
                <a:solidFill>
                  <a:srgbClr val="898989"/>
                </a:solidFill>
                <a:latin typeface="Arial"/>
                <a:ea typeface="SimSun"/>
              </a:defRPr>
            </a:lvl1pPr>
          </a:lstStyle>
          <a:p>
            <a:pPr>
              <a:lnSpc>
                <a:spcPct val="100000"/>
              </a:lnSpc>
              <a:buNone/>
            </a:pPr>
            <a:r>
              <a:rPr b="1" lang="de-DE" sz="1200" spc="-1" strike="noStrike">
                <a:solidFill>
                  <a:srgbClr val="898989"/>
                </a:solidFill>
                <a:latin typeface="Arial"/>
                <a:ea typeface="SimSun"/>
              </a:rPr>
              <a:t>&lt;Datum/Uhrzeit&gt;</a:t>
            </a:r>
            <a:endParaRPr b="0" lang="de-DE" sz="1200" spc="-1" strike="noStrike">
              <a:latin typeface="Times New Roman"/>
            </a:endParaRPr>
          </a:p>
        </p:txBody>
      </p:sp>
      <p:sp>
        <p:nvSpPr>
          <p:cNvPr id="130" name="PlaceHolder 2"/>
          <p:cNvSpPr>
            <a:spLocks noGrp="1"/>
          </p:cNvSpPr>
          <p:nvPr>
            <p:ph type="ftr" idx="11"/>
          </p:nvPr>
        </p:nvSpPr>
        <p:spPr>
          <a:xfrm>
            <a:off x="3029040" y="6356520"/>
            <a:ext cx="3085920" cy="364680"/>
          </a:xfrm>
          <a:prstGeom prst="rect">
            <a:avLst/>
          </a:prstGeom>
          <a:noFill/>
          <a:ln w="0">
            <a:noFill/>
          </a:ln>
        </p:spPr>
        <p:txBody>
          <a:bodyPr numCol="1" spcCol="0"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131" name="PlaceHolder 3"/>
          <p:cNvSpPr>
            <a:spLocks noGrp="1"/>
          </p:cNvSpPr>
          <p:nvPr>
            <p:ph type="sldNum" idx="12"/>
          </p:nvPr>
        </p:nvSpPr>
        <p:spPr>
          <a:xfrm>
            <a:off x="6458040" y="6356520"/>
            <a:ext cx="2057040" cy="364680"/>
          </a:xfrm>
          <a:prstGeom prst="rect">
            <a:avLst/>
          </a:prstGeom>
          <a:noFill/>
          <a:ln w="0">
            <a:noFill/>
          </a:ln>
        </p:spPr>
        <p:txBody>
          <a:bodyPr numCol="1" spcCol="0" anchor="ctr">
            <a:noAutofit/>
          </a:bodyPr>
          <a:lstStyle>
            <a:lvl1pPr algn="r">
              <a:lnSpc>
                <a:spcPct val="100000"/>
              </a:lnSpc>
              <a:buNone/>
              <a:defRPr b="1" lang="de-DE" sz="1200" spc="-1" strike="noStrike">
                <a:solidFill>
                  <a:srgbClr val="898989"/>
                </a:solidFill>
                <a:latin typeface="Arial"/>
                <a:ea typeface="SimSun"/>
              </a:defRPr>
            </a:lvl1pPr>
          </a:lstStyle>
          <a:p>
            <a:pPr algn="r">
              <a:lnSpc>
                <a:spcPct val="100000"/>
              </a:lnSpc>
              <a:buNone/>
            </a:pPr>
            <a:fld id="{6469E191-06E0-4230-B36E-C00BAD0FD1E5}" type="slidenum">
              <a:rPr b="1" lang="de-DE" sz="1200" spc="-1" strike="noStrike">
                <a:solidFill>
                  <a:srgbClr val="898989"/>
                </a:solidFill>
                <a:latin typeface="Arial"/>
                <a:ea typeface="SimSun"/>
              </a:rPr>
              <a:t>&lt;Foliennummer&gt;</a:t>
            </a:fld>
            <a:endParaRPr b="0" lang="de-DE" sz="1200" spc="-1" strike="noStrike">
              <a:latin typeface="Times New Roman"/>
            </a:endParaRPr>
          </a:p>
        </p:txBody>
      </p:sp>
      <p:sp>
        <p:nvSpPr>
          <p:cNvPr id="132"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r>
              <a:rPr b="0" lang="de-DE" sz="4400" spc="-1" strike="noStrike">
                <a:solidFill>
                  <a:srgbClr val="000000"/>
                </a:solidFill>
                <a:latin typeface="Arial"/>
              </a:rPr>
              <a:t>Format des Titeltextes durch Klicken bearbeiten</a:t>
            </a:r>
            <a:endParaRPr b="0" lang="de-DE" sz="4400" spc="-1" strike="noStrike">
              <a:solidFill>
                <a:srgbClr val="000000"/>
              </a:solidFill>
              <a:latin typeface="Arial"/>
            </a:endParaRPr>
          </a:p>
        </p:txBody>
      </p:sp>
      <p:sp>
        <p:nvSpPr>
          <p:cNvPr id="133"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gn="just">
              <a:lnSpc>
                <a:spcPct val="90000"/>
              </a:lnSpc>
              <a:spcBef>
                <a:spcPts val="1417"/>
              </a:spcBef>
              <a:buClr>
                <a:srgbClr val="000000"/>
              </a:buClr>
              <a:buSzPct val="45000"/>
              <a:buFont typeface="Wingdings" charset="2"/>
              <a:buChar char=""/>
            </a:pPr>
            <a:r>
              <a:rPr b="0" lang="de-DE" sz="4200" spc="-1" strike="noStrike">
                <a:solidFill>
                  <a:srgbClr val="000000"/>
                </a:solidFill>
                <a:latin typeface="SimHei"/>
              </a:rPr>
              <a:t>Format des Gliederungstextes durch Klicken bearbeiten</a:t>
            </a:r>
            <a:endParaRPr b="0" lang="de-DE" sz="4200" spc="-1" strike="noStrike">
              <a:solidFill>
                <a:srgbClr val="000000"/>
              </a:solidFill>
              <a:latin typeface="SimHe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0" name="Line 5"/>
          <p:cNvSpPr/>
          <p:nvPr/>
        </p:nvSpPr>
        <p:spPr>
          <a:xfrm>
            <a:off x="380880" y="1143000"/>
            <a:ext cx="6732360" cy="2880"/>
          </a:xfrm>
          <a:prstGeom prst="line">
            <a:avLst/>
          </a:prstGeom>
          <a:ln w="76200">
            <a:solidFill>
              <a:srgbClr val="07b5eb"/>
            </a:solidFill>
            <a:round/>
          </a:ln>
        </p:spPr>
        <p:style>
          <a:lnRef idx="0"/>
          <a:fillRef idx="0"/>
          <a:effectRef idx="0"/>
          <a:fontRef idx="minor"/>
        </p:style>
      </p:sp>
      <p:pic>
        <p:nvPicPr>
          <p:cNvPr id="171" name="Grafik 11" descr=""/>
          <p:cNvPicPr/>
          <p:nvPr/>
        </p:nvPicPr>
        <p:blipFill>
          <a:blip r:embed="rId2"/>
          <a:stretch/>
        </p:blipFill>
        <p:spPr>
          <a:xfrm>
            <a:off x="7362720" y="0"/>
            <a:ext cx="1780920" cy="1712520"/>
          </a:xfrm>
          <a:prstGeom prst="rect">
            <a:avLst/>
          </a:prstGeom>
          <a:ln w="0">
            <a:noFill/>
          </a:ln>
        </p:spPr>
      </p:pic>
      <p:sp>
        <p:nvSpPr>
          <p:cNvPr id="172" name="PlaceHolder 1"/>
          <p:cNvSpPr>
            <a:spLocks noGrp="1"/>
          </p:cNvSpPr>
          <p:nvPr>
            <p:ph type="title"/>
          </p:nvPr>
        </p:nvSpPr>
        <p:spPr>
          <a:xfrm>
            <a:off x="647640" y="0"/>
            <a:ext cx="6624360" cy="1325160"/>
          </a:xfrm>
          <a:prstGeom prst="rect">
            <a:avLst/>
          </a:prstGeom>
          <a:noFill/>
          <a:ln w="0">
            <a:noFill/>
          </a:ln>
        </p:spPr>
        <p:txBody>
          <a:bodyPr numCol="1" spcCol="0" anchor="ctr">
            <a:noAutofit/>
          </a:bodyPr>
          <a:p>
            <a:pPr>
              <a:lnSpc>
                <a:spcPct val="90000"/>
              </a:lnSpc>
              <a:buNone/>
            </a:pPr>
            <a:r>
              <a:rPr b="0" lang="de-DE" sz="4200" spc="-1" strike="noStrike">
                <a:solidFill>
                  <a:srgbClr val="3333cc"/>
                </a:solidFill>
                <a:latin typeface="SimHei"/>
                <a:ea typeface="SimHei"/>
              </a:rPr>
              <a:t>Titelmasterformat durch Klicken bearbeiten</a:t>
            </a:r>
            <a:endParaRPr b="0" lang="de-DE" sz="4200" spc="-1" strike="noStrike">
              <a:solidFill>
                <a:srgbClr val="000000"/>
              </a:solidFill>
              <a:latin typeface="Arial"/>
            </a:endParaRPr>
          </a:p>
        </p:txBody>
      </p:sp>
      <p:sp>
        <p:nvSpPr>
          <p:cNvPr id="173" name="PlaceHolder 2"/>
          <p:cNvSpPr>
            <a:spLocks noGrp="1"/>
          </p:cNvSpPr>
          <p:nvPr>
            <p:ph type="body"/>
          </p:nvPr>
        </p:nvSpPr>
        <p:spPr>
          <a:xfrm>
            <a:off x="647640" y="1495440"/>
            <a:ext cx="6743520" cy="4350960"/>
          </a:xfrm>
          <a:prstGeom prst="rect">
            <a:avLst/>
          </a:prstGeom>
          <a:noFill/>
          <a:ln w="0">
            <a:noFill/>
          </a:ln>
        </p:spPr>
        <p:txBody>
          <a:bodyPr numCol="1" spcCol="0" anchor="t">
            <a:noAutofit/>
          </a:bodyPr>
          <a:p>
            <a:pPr algn="just">
              <a:lnSpc>
                <a:spcPct val="90000"/>
              </a:lnSpc>
              <a:spcBef>
                <a:spcPts val="1001"/>
              </a:spcBef>
              <a:buNone/>
              <a:tabLst>
                <a:tab algn="l" pos="0"/>
              </a:tabLst>
            </a:pPr>
            <a:r>
              <a:rPr b="0" lang="de-DE" sz="4200" spc="-1" strike="noStrike">
                <a:solidFill>
                  <a:srgbClr val="000000"/>
                </a:solidFill>
                <a:latin typeface="SimHei"/>
                <a:ea typeface="SimHei"/>
              </a:rPr>
              <a:t>Textmasterformat bearbeiten</a:t>
            </a:r>
            <a:endParaRPr b="0" lang="de-DE" sz="4200" spc="-1" strike="noStrike">
              <a:solidFill>
                <a:srgbClr val="000000"/>
              </a:solidFill>
              <a:latin typeface="SimHe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ea typeface="SimSun"/>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tabLst>
                <a:tab algn="l" pos="0"/>
              </a:tabLst>
            </a:pPr>
            <a:r>
              <a:rPr b="0" lang="de-DE" sz="2000" spc="-1" strike="noStrike">
                <a:solidFill>
                  <a:srgbClr val="000000"/>
                </a:solidFill>
                <a:latin typeface="Calibri"/>
                <a:ea typeface="SimSun"/>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tabLst>
                <a:tab algn="l" pos="0"/>
              </a:tabLst>
            </a:pPr>
            <a:r>
              <a:rPr b="0" lang="de-DE" sz="1800" spc="-1" strike="noStrike">
                <a:solidFill>
                  <a:srgbClr val="000000"/>
                </a:solidFill>
                <a:latin typeface="Calibri"/>
                <a:ea typeface="SimSun"/>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tabLst>
                <a:tab algn="l" pos="0"/>
              </a:tabLst>
            </a:pPr>
            <a:r>
              <a:rPr b="0" lang="de-DE" sz="1800" spc="-1" strike="noStrike">
                <a:solidFill>
                  <a:srgbClr val="000000"/>
                </a:solidFill>
                <a:latin typeface="Calibri"/>
                <a:ea typeface="SimSun"/>
              </a:rPr>
              <a:t>Fünfte Ebene</a:t>
            </a:r>
            <a:endParaRPr b="0" lang="de-DE" sz="1800" spc="-1" strike="noStrike">
              <a:solidFill>
                <a:srgbClr val="000000"/>
              </a:solidFill>
              <a:latin typeface="Calibri"/>
            </a:endParaRPr>
          </a:p>
        </p:txBody>
      </p:sp>
      <p:sp>
        <p:nvSpPr>
          <p:cNvPr id="174" name="PlaceHolder 3"/>
          <p:cNvSpPr>
            <a:spLocks noGrp="1"/>
          </p:cNvSpPr>
          <p:nvPr>
            <p:ph type="dt" idx="13"/>
          </p:nvPr>
        </p:nvSpPr>
        <p:spPr>
          <a:xfrm>
            <a:off x="628560" y="6356520"/>
            <a:ext cx="2057040" cy="364680"/>
          </a:xfrm>
          <a:prstGeom prst="rect">
            <a:avLst/>
          </a:prstGeom>
          <a:noFill/>
          <a:ln w="0">
            <a:noFill/>
          </a:ln>
        </p:spPr>
        <p:txBody>
          <a:bodyPr numCol="1" spcCol="0" anchor="ctr">
            <a:noAutofit/>
          </a:bodyPr>
          <a:lstStyle>
            <a:lvl1pPr>
              <a:lnSpc>
                <a:spcPct val="100000"/>
              </a:lnSpc>
              <a:buNone/>
              <a:defRPr b="1" lang="de-DE" sz="1200" spc="-1" strike="noStrike">
                <a:solidFill>
                  <a:srgbClr val="898989"/>
                </a:solidFill>
                <a:latin typeface="Arial"/>
                <a:ea typeface="SimSun"/>
              </a:defRPr>
            </a:lvl1pPr>
          </a:lstStyle>
          <a:p>
            <a:pPr>
              <a:lnSpc>
                <a:spcPct val="100000"/>
              </a:lnSpc>
              <a:buNone/>
            </a:pPr>
            <a:r>
              <a:rPr b="1" lang="de-DE" sz="1200" spc="-1" strike="noStrike">
                <a:solidFill>
                  <a:srgbClr val="898989"/>
                </a:solidFill>
                <a:latin typeface="Arial"/>
                <a:ea typeface="SimSun"/>
              </a:rPr>
              <a:t>&lt;Datum/Uhrzeit&gt;</a:t>
            </a:r>
            <a:endParaRPr b="0" lang="de-DE" sz="1200" spc="-1" strike="noStrike">
              <a:latin typeface="Times New Roman"/>
            </a:endParaRPr>
          </a:p>
        </p:txBody>
      </p:sp>
      <p:sp>
        <p:nvSpPr>
          <p:cNvPr id="175" name="PlaceHolder 4"/>
          <p:cNvSpPr>
            <a:spLocks noGrp="1"/>
          </p:cNvSpPr>
          <p:nvPr>
            <p:ph type="ftr" idx="14"/>
          </p:nvPr>
        </p:nvSpPr>
        <p:spPr>
          <a:xfrm>
            <a:off x="3029040" y="6356520"/>
            <a:ext cx="3085920" cy="364680"/>
          </a:xfrm>
          <a:prstGeom prst="rect">
            <a:avLst/>
          </a:prstGeom>
          <a:noFill/>
          <a:ln w="0">
            <a:noFill/>
          </a:ln>
        </p:spPr>
        <p:txBody>
          <a:bodyPr numCol="1" spcCol="0"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176" name="PlaceHolder 5"/>
          <p:cNvSpPr>
            <a:spLocks noGrp="1"/>
          </p:cNvSpPr>
          <p:nvPr>
            <p:ph type="sldNum" idx="15"/>
          </p:nvPr>
        </p:nvSpPr>
        <p:spPr>
          <a:xfrm>
            <a:off x="6458040" y="6356520"/>
            <a:ext cx="2057040" cy="364680"/>
          </a:xfrm>
          <a:prstGeom prst="rect">
            <a:avLst/>
          </a:prstGeom>
          <a:noFill/>
          <a:ln w="0">
            <a:noFill/>
          </a:ln>
        </p:spPr>
        <p:txBody>
          <a:bodyPr numCol="1" spcCol="0" anchor="ctr">
            <a:noAutofit/>
          </a:bodyPr>
          <a:lstStyle>
            <a:lvl1pPr algn="r">
              <a:lnSpc>
                <a:spcPct val="100000"/>
              </a:lnSpc>
              <a:buNone/>
              <a:defRPr b="1" lang="de-DE" sz="1200" spc="-1" strike="noStrike">
                <a:solidFill>
                  <a:srgbClr val="898989"/>
                </a:solidFill>
                <a:latin typeface="Arial"/>
                <a:ea typeface="SimSun"/>
              </a:defRPr>
            </a:lvl1pPr>
          </a:lstStyle>
          <a:p>
            <a:pPr algn="r">
              <a:lnSpc>
                <a:spcPct val="100000"/>
              </a:lnSpc>
              <a:buNone/>
            </a:pPr>
            <a:fld id="{DB062E22-D714-4246-81FC-F390547B94DD}" type="slidenum">
              <a:rPr b="1" lang="de-DE" sz="1200" spc="-1" strike="noStrike">
                <a:solidFill>
                  <a:srgbClr val="898989"/>
                </a:solidFill>
                <a:latin typeface="Arial"/>
                <a:ea typeface="SimSun"/>
              </a:rPr>
              <a:t>&lt;Foliennummer&gt;</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3" name="Line 5"/>
          <p:cNvSpPr/>
          <p:nvPr/>
        </p:nvSpPr>
        <p:spPr>
          <a:xfrm>
            <a:off x="380880" y="1143000"/>
            <a:ext cx="6732360" cy="2880"/>
          </a:xfrm>
          <a:prstGeom prst="line">
            <a:avLst/>
          </a:prstGeom>
          <a:ln w="76200">
            <a:solidFill>
              <a:srgbClr val="07b5eb"/>
            </a:solidFill>
            <a:round/>
          </a:ln>
        </p:spPr>
        <p:style>
          <a:lnRef idx="0"/>
          <a:fillRef idx="0"/>
          <a:effectRef idx="0"/>
          <a:fontRef idx="minor"/>
        </p:style>
      </p:sp>
      <p:pic>
        <p:nvPicPr>
          <p:cNvPr id="214" name="Grafik 11" descr=""/>
          <p:cNvPicPr/>
          <p:nvPr/>
        </p:nvPicPr>
        <p:blipFill>
          <a:blip r:embed="rId2"/>
          <a:stretch/>
        </p:blipFill>
        <p:spPr>
          <a:xfrm>
            <a:off x="7362720" y="0"/>
            <a:ext cx="1780920" cy="1712520"/>
          </a:xfrm>
          <a:prstGeom prst="rect">
            <a:avLst/>
          </a:prstGeom>
          <a:ln w="0">
            <a:noFill/>
          </a:ln>
        </p:spPr>
      </p:pic>
      <p:sp>
        <p:nvSpPr>
          <p:cNvPr id="215" name="PlaceHolder 1"/>
          <p:cNvSpPr>
            <a:spLocks noGrp="1"/>
          </p:cNvSpPr>
          <p:nvPr>
            <p:ph type="title"/>
          </p:nvPr>
        </p:nvSpPr>
        <p:spPr>
          <a:xfrm>
            <a:off x="1143000" y="1122480"/>
            <a:ext cx="6857640" cy="2387160"/>
          </a:xfrm>
          <a:prstGeom prst="rect">
            <a:avLst/>
          </a:prstGeom>
          <a:noFill/>
          <a:ln w="0">
            <a:noFill/>
          </a:ln>
        </p:spPr>
        <p:txBody>
          <a:bodyPr numCol="1" spcCol="0" anchor="b">
            <a:noAutofit/>
          </a:bodyPr>
          <a:p>
            <a:pPr algn="ctr">
              <a:lnSpc>
                <a:spcPct val="90000"/>
              </a:lnSpc>
              <a:buNone/>
            </a:pPr>
            <a:r>
              <a:rPr b="0" lang="de-DE" sz="6000" spc="-1" strike="noStrike">
                <a:solidFill>
                  <a:srgbClr val="3333cc"/>
                </a:solidFill>
                <a:latin typeface="SimHei"/>
                <a:ea typeface="SimHei"/>
              </a:rPr>
              <a:t>Titelmasterformat durch Klicken bearbeiten</a:t>
            </a:r>
            <a:endParaRPr b="0" lang="de-DE" sz="6000" spc="-1" strike="noStrike">
              <a:solidFill>
                <a:srgbClr val="000000"/>
              </a:solidFill>
              <a:latin typeface="Arial"/>
            </a:endParaRPr>
          </a:p>
        </p:txBody>
      </p:sp>
      <p:sp>
        <p:nvSpPr>
          <p:cNvPr id="216" name="PlaceHolder 2"/>
          <p:cNvSpPr>
            <a:spLocks noGrp="1"/>
          </p:cNvSpPr>
          <p:nvPr>
            <p:ph type="dt" idx="16"/>
          </p:nvPr>
        </p:nvSpPr>
        <p:spPr>
          <a:xfrm>
            <a:off x="628560" y="6356520"/>
            <a:ext cx="2057040" cy="364680"/>
          </a:xfrm>
          <a:prstGeom prst="rect">
            <a:avLst/>
          </a:prstGeom>
          <a:noFill/>
          <a:ln w="0">
            <a:noFill/>
          </a:ln>
        </p:spPr>
        <p:txBody>
          <a:bodyPr numCol="1" spcCol="0" anchor="ctr">
            <a:noAutofit/>
          </a:bodyPr>
          <a:lstStyle>
            <a:lvl1pPr>
              <a:lnSpc>
                <a:spcPct val="100000"/>
              </a:lnSpc>
              <a:buNone/>
              <a:defRPr b="1" lang="de-DE" sz="1200" spc="-1" strike="noStrike">
                <a:solidFill>
                  <a:srgbClr val="898989"/>
                </a:solidFill>
                <a:latin typeface="Arial"/>
                <a:ea typeface="SimSun"/>
              </a:defRPr>
            </a:lvl1pPr>
          </a:lstStyle>
          <a:p>
            <a:pPr>
              <a:lnSpc>
                <a:spcPct val="100000"/>
              </a:lnSpc>
              <a:buNone/>
            </a:pPr>
            <a:r>
              <a:rPr b="1" lang="de-DE" sz="1200" spc="-1" strike="noStrike">
                <a:solidFill>
                  <a:srgbClr val="898989"/>
                </a:solidFill>
                <a:latin typeface="Arial"/>
                <a:ea typeface="SimSun"/>
              </a:rPr>
              <a:t>&lt;Datum/Uhrzeit&gt;</a:t>
            </a:r>
            <a:endParaRPr b="0" lang="de-DE" sz="1200" spc="-1" strike="noStrike">
              <a:latin typeface="Times New Roman"/>
            </a:endParaRPr>
          </a:p>
        </p:txBody>
      </p:sp>
      <p:sp>
        <p:nvSpPr>
          <p:cNvPr id="217" name="PlaceHolder 3"/>
          <p:cNvSpPr>
            <a:spLocks noGrp="1"/>
          </p:cNvSpPr>
          <p:nvPr>
            <p:ph type="ftr" idx="17"/>
          </p:nvPr>
        </p:nvSpPr>
        <p:spPr>
          <a:xfrm>
            <a:off x="3029040" y="6356520"/>
            <a:ext cx="3085920" cy="364680"/>
          </a:xfrm>
          <a:prstGeom prst="rect">
            <a:avLst/>
          </a:prstGeom>
          <a:noFill/>
          <a:ln w="0">
            <a:noFill/>
          </a:ln>
        </p:spPr>
        <p:txBody>
          <a:bodyPr numCol="1" spcCol="0"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218" name="PlaceHolder 4"/>
          <p:cNvSpPr>
            <a:spLocks noGrp="1"/>
          </p:cNvSpPr>
          <p:nvPr>
            <p:ph type="sldNum" idx="18"/>
          </p:nvPr>
        </p:nvSpPr>
        <p:spPr>
          <a:xfrm>
            <a:off x="6458040" y="6356520"/>
            <a:ext cx="2057040" cy="364680"/>
          </a:xfrm>
          <a:prstGeom prst="rect">
            <a:avLst/>
          </a:prstGeom>
          <a:noFill/>
          <a:ln w="0">
            <a:noFill/>
          </a:ln>
        </p:spPr>
        <p:txBody>
          <a:bodyPr numCol="1" spcCol="0" anchor="ctr">
            <a:noAutofit/>
          </a:bodyPr>
          <a:lstStyle>
            <a:lvl1pPr algn="r">
              <a:lnSpc>
                <a:spcPct val="100000"/>
              </a:lnSpc>
              <a:buNone/>
              <a:defRPr b="1" lang="de-DE" sz="1200" spc="-1" strike="noStrike">
                <a:solidFill>
                  <a:srgbClr val="898989"/>
                </a:solidFill>
                <a:latin typeface="Arial"/>
                <a:ea typeface="SimSun"/>
              </a:defRPr>
            </a:lvl1pPr>
          </a:lstStyle>
          <a:p>
            <a:pPr algn="r">
              <a:lnSpc>
                <a:spcPct val="100000"/>
              </a:lnSpc>
              <a:buNone/>
            </a:pPr>
            <a:fld id="{4E6CA716-4729-4355-9A8C-495AA12DCF0B}" type="slidenum">
              <a:rPr b="1" lang="de-DE" sz="1200" spc="-1" strike="noStrike">
                <a:solidFill>
                  <a:srgbClr val="898989"/>
                </a:solidFill>
                <a:latin typeface="Arial"/>
                <a:ea typeface="SimSun"/>
              </a:rPr>
              <a:t>&lt;Foliennummer&gt;</a:t>
            </a:fld>
            <a:endParaRPr b="0" lang="de-DE" sz="1200" spc="-1" strike="noStrike">
              <a:latin typeface="Times New Roman"/>
            </a:endParaRPr>
          </a:p>
        </p:txBody>
      </p:sp>
      <p:sp>
        <p:nvSpPr>
          <p:cNvPr id="219"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gn="just">
              <a:lnSpc>
                <a:spcPct val="90000"/>
              </a:lnSpc>
              <a:spcBef>
                <a:spcPts val="1417"/>
              </a:spcBef>
              <a:buClr>
                <a:srgbClr val="000000"/>
              </a:buClr>
              <a:buSzPct val="45000"/>
              <a:buFont typeface="Wingdings" charset="2"/>
              <a:buChar char=""/>
            </a:pPr>
            <a:r>
              <a:rPr b="0" lang="de-DE" sz="4200" spc="-1" strike="noStrike">
                <a:solidFill>
                  <a:srgbClr val="000000"/>
                </a:solidFill>
                <a:latin typeface="SimHei"/>
              </a:rPr>
              <a:t>Format des Gliederungstextes durch Klicken bearbeiten</a:t>
            </a:r>
            <a:endParaRPr b="0" lang="de-DE" sz="4200" spc="-1" strike="noStrike">
              <a:solidFill>
                <a:srgbClr val="000000"/>
              </a:solidFill>
              <a:latin typeface="SimHe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6" name="Line 5"/>
          <p:cNvSpPr/>
          <p:nvPr/>
        </p:nvSpPr>
        <p:spPr>
          <a:xfrm>
            <a:off x="380880" y="1143000"/>
            <a:ext cx="6732360" cy="2880"/>
          </a:xfrm>
          <a:prstGeom prst="line">
            <a:avLst/>
          </a:prstGeom>
          <a:ln w="76200">
            <a:solidFill>
              <a:srgbClr val="07b5eb"/>
            </a:solidFill>
            <a:round/>
          </a:ln>
        </p:spPr>
        <p:style>
          <a:lnRef idx="0"/>
          <a:fillRef idx="0"/>
          <a:effectRef idx="0"/>
          <a:fontRef idx="minor"/>
        </p:style>
      </p:sp>
      <p:pic>
        <p:nvPicPr>
          <p:cNvPr id="257" name="Grafik 11" descr=""/>
          <p:cNvPicPr/>
          <p:nvPr/>
        </p:nvPicPr>
        <p:blipFill>
          <a:blip r:embed="rId2"/>
          <a:stretch/>
        </p:blipFill>
        <p:spPr>
          <a:xfrm>
            <a:off x="7362720" y="0"/>
            <a:ext cx="1780920" cy="1712520"/>
          </a:xfrm>
          <a:prstGeom prst="rect">
            <a:avLst/>
          </a:prstGeom>
          <a:ln w="0">
            <a:noFill/>
          </a:ln>
        </p:spPr>
      </p:pic>
      <p:sp>
        <p:nvSpPr>
          <p:cNvPr id="258" name="PlaceHolder 1"/>
          <p:cNvSpPr>
            <a:spLocks noGrp="1"/>
          </p:cNvSpPr>
          <p:nvPr>
            <p:ph type="title"/>
          </p:nvPr>
        </p:nvSpPr>
        <p:spPr>
          <a:xfrm>
            <a:off x="1143000" y="1122480"/>
            <a:ext cx="6857640" cy="2387160"/>
          </a:xfrm>
          <a:prstGeom prst="rect">
            <a:avLst/>
          </a:prstGeom>
          <a:noFill/>
          <a:ln w="0">
            <a:noFill/>
          </a:ln>
        </p:spPr>
        <p:txBody>
          <a:bodyPr numCol="1" spcCol="0" anchor="b">
            <a:noAutofit/>
          </a:bodyPr>
          <a:p>
            <a:pPr algn="ctr">
              <a:lnSpc>
                <a:spcPct val="90000"/>
              </a:lnSpc>
              <a:buNone/>
            </a:pPr>
            <a:r>
              <a:rPr b="0" lang="de-DE" sz="6000" spc="-1" strike="noStrike">
                <a:solidFill>
                  <a:srgbClr val="3333cc"/>
                </a:solidFill>
                <a:latin typeface="SimHei"/>
                <a:ea typeface="SimHei"/>
              </a:rPr>
              <a:t>Titelmasterformat durch Klicken bearbeiten</a:t>
            </a:r>
            <a:endParaRPr b="0" lang="de-DE" sz="6000" spc="-1" strike="noStrike">
              <a:solidFill>
                <a:srgbClr val="000000"/>
              </a:solidFill>
              <a:latin typeface="Arial"/>
            </a:endParaRPr>
          </a:p>
        </p:txBody>
      </p:sp>
      <p:sp>
        <p:nvSpPr>
          <p:cNvPr id="259" name="PlaceHolder 2"/>
          <p:cNvSpPr>
            <a:spLocks noGrp="1"/>
          </p:cNvSpPr>
          <p:nvPr>
            <p:ph type="dt" idx="19"/>
          </p:nvPr>
        </p:nvSpPr>
        <p:spPr>
          <a:xfrm>
            <a:off x="628560" y="6356520"/>
            <a:ext cx="2057040" cy="364680"/>
          </a:xfrm>
          <a:prstGeom prst="rect">
            <a:avLst/>
          </a:prstGeom>
          <a:noFill/>
          <a:ln w="0">
            <a:noFill/>
          </a:ln>
        </p:spPr>
        <p:txBody>
          <a:bodyPr numCol="1" spcCol="0" anchor="ctr">
            <a:noAutofit/>
          </a:bodyPr>
          <a:lstStyle>
            <a:lvl1pPr>
              <a:lnSpc>
                <a:spcPct val="100000"/>
              </a:lnSpc>
              <a:buNone/>
              <a:defRPr b="1" lang="de-DE" sz="1200" spc="-1" strike="noStrike">
                <a:solidFill>
                  <a:srgbClr val="898989"/>
                </a:solidFill>
                <a:latin typeface="Arial"/>
                <a:ea typeface="SimSun"/>
              </a:defRPr>
            </a:lvl1pPr>
          </a:lstStyle>
          <a:p>
            <a:pPr>
              <a:lnSpc>
                <a:spcPct val="100000"/>
              </a:lnSpc>
              <a:buNone/>
            </a:pPr>
            <a:r>
              <a:rPr b="1" lang="de-DE" sz="1200" spc="-1" strike="noStrike">
                <a:solidFill>
                  <a:srgbClr val="898989"/>
                </a:solidFill>
                <a:latin typeface="Arial"/>
                <a:ea typeface="SimSun"/>
              </a:rPr>
              <a:t>&lt;Datum/Uhrzeit&gt;</a:t>
            </a:r>
            <a:endParaRPr b="0" lang="de-DE" sz="1200" spc="-1" strike="noStrike">
              <a:latin typeface="Times New Roman"/>
            </a:endParaRPr>
          </a:p>
        </p:txBody>
      </p:sp>
      <p:sp>
        <p:nvSpPr>
          <p:cNvPr id="260" name="PlaceHolder 3"/>
          <p:cNvSpPr>
            <a:spLocks noGrp="1"/>
          </p:cNvSpPr>
          <p:nvPr>
            <p:ph type="ftr" idx="20"/>
          </p:nvPr>
        </p:nvSpPr>
        <p:spPr>
          <a:xfrm>
            <a:off x="3029040" y="6356520"/>
            <a:ext cx="3085920" cy="364680"/>
          </a:xfrm>
          <a:prstGeom prst="rect">
            <a:avLst/>
          </a:prstGeom>
          <a:noFill/>
          <a:ln w="0">
            <a:noFill/>
          </a:ln>
        </p:spPr>
        <p:txBody>
          <a:bodyPr numCol="1" spcCol="0"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261" name="PlaceHolder 4"/>
          <p:cNvSpPr>
            <a:spLocks noGrp="1"/>
          </p:cNvSpPr>
          <p:nvPr>
            <p:ph type="sldNum" idx="21"/>
          </p:nvPr>
        </p:nvSpPr>
        <p:spPr>
          <a:xfrm>
            <a:off x="6458040" y="6356520"/>
            <a:ext cx="2057040" cy="364680"/>
          </a:xfrm>
          <a:prstGeom prst="rect">
            <a:avLst/>
          </a:prstGeom>
          <a:noFill/>
          <a:ln w="0">
            <a:noFill/>
          </a:ln>
        </p:spPr>
        <p:txBody>
          <a:bodyPr numCol="1" spcCol="0" anchor="ctr">
            <a:noAutofit/>
          </a:bodyPr>
          <a:lstStyle>
            <a:lvl1pPr algn="r">
              <a:lnSpc>
                <a:spcPct val="100000"/>
              </a:lnSpc>
              <a:buNone/>
              <a:defRPr b="1" lang="de-DE" sz="1200" spc="-1" strike="noStrike">
                <a:solidFill>
                  <a:srgbClr val="898989"/>
                </a:solidFill>
                <a:latin typeface="Arial"/>
                <a:ea typeface="SimSun"/>
              </a:defRPr>
            </a:lvl1pPr>
          </a:lstStyle>
          <a:p>
            <a:pPr algn="r">
              <a:lnSpc>
                <a:spcPct val="100000"/>
              </a:lnSpc>
              <a:buNone/>
            </a:pPr>
            <a:fld id="{3454B2FA-AE8B-435D-8E72-563172BFDC3F}" type="slidenum">
              <a:rPr b="1" lang="de-DE" sz="1200" spc="-1" strike="noStrike">
                <a:solidFill>
                  <a:srgbClr val="898989"/>
                </a:solidFill>
                <a:latin typeface="Arial"/>
                <a:ea typeface="SimSun"/>
              </a:rPr>
              <a:t>&lt;Foliennummer&gt;</a:t>
            </a:fld>
            <a:endParaRPr b="0" lang="de-DE" sz="1200" spc="-1" strike="noStrike">
              <a:latin typeface="Times New Roman"/>
            </a:endParaRPr>
          </a:p>
        </p:txBody>
      </p:sp>
      <p:sp>
        <p:nvSpPr>
          <p:cNvPr id="262"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gn="just">
              <a:lnSpc>
                <a:spcPct val="90000"/>
              </a:lnSpc>
              <a:spcBef>
                <a:spcPts val="1417"/>
              </a:spcBef>
              <a:buClr>
                <a:srgbClr val="000000"/>
              </a:buClr>
              <a:buSzPct val="45000"/>
              <a:buFont typeface="Wingdings" charset="2"/>
              <a:buChar char=""/>
            </a:pPr>
            <a:r>
              <a:rPr b="0" lang="de-DE" sz="4200" spc="-1" strike="noStrike">
                <a:solidFill>
                  <a:srgbClr val="000000"/>
                </a:solidFill>
                <a:latin typeface="SimHei"/>
              </a:rPr>
              <a:t>Format des Gliederungstextes durch Klicken bearbeiten</a:t>
            </a:r>
            <a:endParaRPr b="0" lang="de-DE" sz="4200" spc="-1" strike="noStrike">
              <a:solidFill>
                <a:srgbClr val="000000"/>
              </a:solidFill>
              <a:latin typeface="SimHe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99" name="Line 5"/>
          <p:cNvSpPr/>
          <p:nvPr/>
        </p:nvSpPr>
        <p:spPr>
          <a:xfrm>
            <a:off x="380880" y="1143000"/>
            <a:ext cx="6732360" cy="2880"/>
          </a:xfrm>
          <a:prstGeom prst="line">
            <a:avLst/>
          </a:prstGeom>
          <a:ln w="76200">
            <a:solidFill>
              <a:srgbClr val="07b5eb"/>
            </a:solidFill>
            <a:round/>
          </a:ln>
        </p:spPr>
        <p:style>
          <a:lnRef idx="0"/>
          <a:fillRef idx="0"/>
          <a:effectRef idx="0"/>
          <a:fontRef idx="minor"/>
        </p:style>
      </p:sp>
      <p:pic>
        <p:nvPicPr>
          <p:cNvPr id="300" name="Grafik 11" descr=""/>
          <p:cNvPicPr/>
          <p:nvPr/>
        </p:nvPicPr>
        <p:blipFill>
          <a:blip r:embed="rId2"/>
          <a:stretch/>
        </p:blipFill>
        <p:spPr>
          <a:xfrm>
            <a:off x="7362720" y="0"/>
            <a:ext cx="1780920" cy="1712520"/>
          </a:xfrm>
          <a:prstGeom prst="rect">
            <a:avLst/>
          </a:prstGeom>
          <a:ln w="0">
            <a:noFill/>
          </a:ln>
        </p:spPr>
      </p:pic>
      <p:sp>
        <p:nvSpPr>
          <p:cNvPr id="301" name="Line"/>
          <p:cNvSpPr/>
          <p:nvPr/>
        </p:nvSpPr>
        <p:spPr>
          <a:xfrm>
            <a:off x="380880" y="1144080"/>
            <a:ext cx="6400800" cy="0"/>
          </a:xfrm>
          <a:prstGeom prst="line">
            <a:avLst/>
          </a:prstGeom>
          <a:ln w="76200">
            <a:solidFill>
              <a:srgbClr val="07b5eb"/>
            </a:solidFill>
            <a:round/>
          </a:ln>
        </p:spPr>
        <p:style>
          <a:lnRef idx="0"/>
          <a:fillRef idx="0"/>
          <a:effectRef idx="0"/>
          <a:fontRef idx="minor"/>
        </p:style>
      </p:sp>
      <p:pic>
        <p:nvPicPr>
          <p:cNvPr id="302" name="image.png" descr="image.png"/>
          <p:cNvPicPr/>
          <p:nvPr/>
        </p:nvPicPr>
        <p:blipFill>
          <a:blip r:embed="rId3"/>
          <a:stretch/>
        </p:blipFill>
        <p:spPr>
          <a:xfrm>
            <a:off x="7004160" y="76320"/>
            <a:ext cx="2139480" cy="2057040"/>
          </a:xfrm>
          <a:prstGeom prst="rect">
            <a:avLst/>
          </a:prstGeom>
          <a:ln w="12700">
            <a:noFill/>
          </a:ln>
        </p:spPr>
      </p:pic>
      <p:sp>
        <p:nvSpPr>
          <p:cNvPr id="303" name="PlaceHolder 1"/>
          <p:cNvSpPr>
            <a:spLocks noGrp="1"/>
          </p:cNvSpPr>
          <p:nvPr>
            <p:ph type="sldNum" idx="22"/>
          </p:nvPr>
        </p:nvSpPr>
        <p:spPr>
          <a:xfrm>
            <a:off x="6294600" y="6232320"/>
            <a:ext cx="258120" cy="248040"/>
          </a:xfrm>
          <a:prstGeom prst="rect">
            <a:avLst/>
          </a:prstGeom>
          <a:noFill/>
          <a:ln w="0">
            <a:noFill/>
          </a:ln>
        </p:spPr>
        <p:txBody>
          <a:bodyPr numCol="1" spcCol="0" anchor="ctr">
            <a:noAutofit/>
          </a:bodyPr>
          <a:lstStyle>
            <a:lvl1pPr algn="r">
              <a:lnSpc>
                <a:spcPct val="100000"/>
              </a:lnSpc>
              <a:buNone/>
              <a:defRPr b="1" lang="de-DE" sz="1200" spc="-1" strike="noStrike">
                <a:solidFill>
                  <a:srgbClr val="898989"/>
                </a:solidFill>
                <a:latin typeface="Arial"/>
                <a:ea typeface="SimSun"/>
              </a:defRPr>
            </a:lvl1pPr>
          </a:lstStyle>
          <a:p>
            <a:pPr algn="r">
              <a:lnSpc>
                <a:spcPct val="100000"/>
              </a:lnSpc>
              <a:buNone/>
            </a:pPr>
            <a:fld id="{EE3038EA-8918-4EAA-ABEB-2EE3935F95D0}" type="slidenum">
              <a:rPr b="1" lang="de-DE" sz="1200" spc="-1" strike="noStrike">
                <a:solidFill>
                  <a:srgbClr val="898989"/>
                </a:solidFill>
                <a:latin typeface="Arial"/>
                <a:ea typeface="SimSun"/>
              </a:rPr>
              <a:t>&lt;Foliennummer&gt;</a:t>
            </a:fld>
            <a:endParaRPr b="0" lang="de-DE" sz="1200" spc="-1" strike="noStrike">
              <a:latin typeface="Times New Roman"/>
            </a:endParaRPr>
          </a:p>
        </p:txBody>
      </p:sp>
      <p:sp>
        <p:nvSpPr>
          <p:cNvPr id="304" name="PlaceHolder 2"/>
          <p:cNvSpPr>
            <a:spLocks noGrp="1"/>
          </p:cNvSpPr>
          <p:nvPr>
            <p:ph type="title"/>
          </p:nvPr>
        </p:nvSpPr>
        <p:spPr>
          <a:xfrm>
            <a:off x="457200" y="273600"/>
            <a:ext cx="8229240" cy="1144800"/>
          </a:xfrm>
          <a:prstGeom prst="rect">
            <a:avLst/>
          </a:prstGeom>
          <a:noFill/>
          <a:ln w="0">
            <a:noFill/>
          </a:ln>
        </p:spPr>
        <p:txBody>
          <a:bodyPr lIns="0" rIns="0" tIns="0" bIns="0" anchor="ctr">
            <a:noAutofit/>
          </a:bodyPr>
          <a:p>
            <a:r>
              <a:rPr b="0" lang="de-DE" sz="4400" spc="-1" strike="noStrike">
                <a:solidFill>
                  <a:srgbClr val="000000"/>
                </a:solidFill>
                <a:latin typeface="Arial"/>
              </a:rPr>
              <a:t>Format des Titeltextes durch Klicken bearbeiten</a:t>
            </a:r>
            <a:endParaRPr b="0" lang="de-DE" sz="4400" spc="-1" strike="noStrike">
              <a:solidFill>
                <a:srgbClr val="000000"/>
              </a:solidFill>
              <a:latin typeface="Arial"/>
            </a:endParaRPr>
          </a:p>
        </p:txBody>
      </p:sp>
      <p:sp>
        <p:nvSpPr>
          <p:cNvPr id="305" name="PlaceHolder 3"/>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gn="just">
              <a:lnSpc>
                <a:spcPct val="90000"/>
              </a:lnSpc>
              <a:spcBef>
                <a:spcPts val="1417"/>
              </a:spcBef>
              <a:buClr>
                <a:srgbClr val="000000"/>
              </a:buClr>
              <a:buSzPct val="45000"/>
              <a:buFont typeface="Wingdings" charset="2"/>
              <a:buChar char=""/>
            </a:pPr>
            <a:r>
              <a:rPr b="0" lang="de-DE" sz="4200" spc="-1" strike="noStrike">
                <a:solidFill>
                  <a:srgbClr val="000000"/>
                </a:solidFill>
                <a:latin typeface="SimHei"/>
              </a:rPr>
              <a:t>Format des Gliederungstextes durch Klicken bearbeiten</a:t>
            </a:r>
            <a:endParaRPr b="0" lang="de-DE" sz="4200" spc="-1" strike="noStrike">
              <a:solidFill>
                <a:srgbClr val="000000"/>
              </a:solidFill>
              <a:latin typeface="SimHe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62.xml"/><Relationship Id="rId2"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87.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87.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87.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87.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87.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87.xml"/><Relationship Id="rId2" Type="http://schemas.openxmlformats.org/officeDocument/2006/relationships/notesSlide" Target="../notesSlides/notesSlide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Titel 1"/>
          <p:cNvSpPr/>
          <p:nvPr/>
        </p:nvSpPr>
        <p:spPr>
          <a:xfrm>
            <a:off x="380880" y="343080"/>
            <a:ext cx="6552720" cy="723600"/>
          </a:xfrm>
          <a:prstGeom prst="rect">
            <a:avLst/>
          </a:prstGeom>
          <a:noFill/>
          <a:ln w="0">
            <a:noFill/>
          </a:ln>
        </p:spPr>
        <p:style>
          <a:lnRef idx="0"/>
          <a:fillRef idx="0"/>
          <a:effectRef idx="0"/>
          <a:fontRef idx="minor"/>
        </p:style>
        <p:txBody>
          <a:bodyPr lIns="90000" rIns="90000" tIns="45000" bIns="45000" anchor="b">
            <a:noAutofit/>
          </a:bodyPr>
          <a:p>
            <a:pPr>
              <a:lnSpc>
                <a:spcPct val="90000"/>
              </a:lnSpc>
              <a:buNone/>
              <a:tabLst>
                <a:tab algn="l" pos="0"/>
              </a:tabLst>
            </a:pPr>
            <a:r>
              <a:rPr b="0" lang="zh-CN" sz="4200" spc="-1" strike="noStrike">
                <a:solidFill>
                  <a:srgbClr val="3333cc"/>
                </a:solidFill>
                <a:latin typeface="SimHei"/>
                <a:ea typeface="SimHei"/>
              </a:rPr>
              <a:t>证道</a:t>
            </a:r>
            <a:endParaRPr b="0" lang="de-DE" sz="4200" spc="-1" strike="noStrike">
              <a:latin typeface="Arial"/>
            </a:endParaRPr>
          </a:p>
        </p:txBody>
      </p:sp>
      <p:sp>
        <p:nvSpPr>
          <p:cNvPr id="349" name="Inhaltsplatzhalter 2"/>
          <p:cNvSpPr/>
          <p:nvPr/>
        </p:nvSpPr>
        <p:spPr>
          <a:xfrm>
            <a:off x="228600" y="1523880"/>
            <a:ext cx="7391160" cy="2666520"/>
          </a:xfrm>
          <a:prstGeom prst="rect">
            <a:avLst/>
          </a:prstGeom>
          <a:noFill/>
          <a:ln w="0">
            <a:noFill/>
          </a:ln>
        </p:spPr>
        <p:style>
          <a:lnRef idx="0"/>
          <a:fillRef idx="0"/>
          <a:effectRef idx="0"/>
          <a:fontRef idx="minor"/>
        </p:style>
        <p:txBody>
          <a:bodyPr lIns="90000" rIns="90000" tIns="45000" bIns="45000" anchor="t">
            <a:noAutofit/>
          </a:bodyPr>
          <a:p>
            <a:pPr algn="ctr">
              <a:lnSpc>
                <a:spcPct val="90000"/>
              </a:lnSpc>
              <a:spcBef>
                <a:spcPts val="1001"/>
              </a:spcBef>
              <a:buNone/>
              <a:tabLst>
                <a:tab algn="l" pos="0"/>
              </a:tabLst>
            </a:pPr>
            <a:endParaRPr b="0" lang="de-DE" sz="1800" spc="-1" strike="noStrike">
              <a:latin typeface="Arial"/>
            </a:endParaRPr>
          </a:p>
          <a:p>
            <a:pPr algn="ctr">
              <a:lnSpc>
                <a:spcPct val="90000"/>
              </a:lnSpc>
              <a:spcBef>
                <a:spcPts val="1001"/>
              </a:spcBef>
              <a:buNone/>
              <a:tabLst>
                <a:tab algn="l" pos="0"/>
              </a:tabLst>
            </a:pPr>
            <a:r>
              <a:rPr b="0" lang="zh-CN" sz="6600" spc="-1" strike="noStrike">
                <a:solidFill>
                  <a:srgbClr val="000000"/>
                </a:solidFill>
                <a:latin typeface="SimHei"/>
                <a:ea typeface="SimHei"/>
              </a:rPr>
              <a:t>盼望不至于羞耻</a:t>
            </a:r>
            <a:endParaRPr b="0" lang="de-DE" sz="6600" spc="-1" strike="noStrike">
              <a:latin typeface="Arial"/>
            </a:endParaRPr>
          </a:p>
        </p:txBody>
      </p:sp>
      <p:sp>
        <p:nvSpPr>
          <p:cNvPr id="350" name="Inhaltsplatzhalter 2"/>
          <p:cNvSpPr/>
          <p:nvPr/>
        </p:nvSpPr>
        <p:spPr>
          <a:xfrm>
            <a:off x="876240" y="4343400"/>
            <a:ext cx="6286320" cy="1503720"/>
          </a:xfrm>
          <a:prstGeom prst="rect">
            <a:avLst/>
          </a:prstGeom>
          <a:noFill/>
          <a:ln w="0">
            <a:noFill/>
          </a:ln>
        </p:spPr>
        <p:style>
          <a:lnRef idx="0"/>
          <a:fillRef idx="0"/>
          <a:effectRef idx="0"/>
          <a:fontRef idx="minor"/>
        </p:style>
        <p:txBody>
          <a:bodyPr lIns="90000" rIns="90000" tIns="45000" bIns="45000" anchor="t">
            <a:noAutofit/>
          </a:bodyPr>
          <a:p>
            <a:pPr algn="ctr">
              <a:lnSpc>
                <a:spcPct val="90000"/>
              </a:lnSpc>
              <a:spcBef>
                <a:spcPts val="1001"/>
              </a:spcBef>
              <a:buNone/>
              <a:tabLst>
                <a:tab algn="l" pos="0"/>
              </a:tabLst>
            </a:pPr>
            <a:endParaRPr b="0" lang="de-DE" sz="1800" spc="-1" strike="noStrike">
              <a:latin typeface="Arial"/>
            </a:endParaRPr>
          </a:p>
          <a:p>
            <a:pPr algn="ctr">
              <a:lnSpc>
                <a:spcPct val="90000"/>
              </a:lnSpc>
              <a:spcBef>
                <a:spcPts val="1001"/>
              </a:spcBef>
              <a:buNone/>
              <a:tabLst>
                <a:tab algn="l" pos="0"/>
              </a:tabLst>
            </a:pPr>
            <a:r>
              <a:rPr b="0" lang="zh-CN" sz="3200" spc="-1" strike="noStrike">
                <a:solidFill>
                  <a:srgbClr val="000000"/>
                </a:solidFill>
                <a:latin typeface="SimHei"/>
                <a:ea typeface="SimHei"/>
              </a:rPr>
              <a:t>证道：吴振忠 牧师</a:t>
            </a:r>
            <a:endParaRPr b="0" lang="de-DE" sz="3200" spc="-1" strike="noStrike">
              <a:latin typeface="Arial"/>
            </a:endParaRPr>
          </a:p>
          <a:p>
            <a:pPr algn="ctr">
              <a:lnSpc>
                <a:spcPct val="90000"/>
              </a:lnSpc>
              <a:spcBef>
                <a:spcPts val="1001"/>
              </a:spcBef>
              <a:buNone/>
              <a:tabLst>
                <a:tab algn="l" pos="0"/>
              </a:tabLst>
            </a:pPr>
            <a:r>
              <a:rPr b="0" lang="en-US" sz="3200" spc="-1" strike="noStrike">
                <a:solidFill>
                  <a:srgbClr val="000000"/>
                </a:solidFill>
                <a:latin typeface="SimHei"/>
                <a:ea typeface="SimHei"/>
              </a:rPr>
              <a:t>      </a:t>
            </a:r>
            <a:r>
              <a:rPr b="0" lang="zh-CN" sz="3200" spc="-1" strike="noStrike">
                <a:solidFill>
                  <a:srgbClr val="000000"/>
                </a:solidFill>
                <a:latin typeface="SimHei"/>
                <a:ea typeface="SimHei"/>
              </a:rPr>
              <a:t>经文： 罗</a:t>
            </a:r>
            <a:r>
              <a:rPr b="0" lang="en-US" sz="3200" spc="-1" strike="noStrike">
                <a:solidFill>
                  <a:srgbClr val="000000"/>
                </a:solidFill>
                <a:latin typeface="SimHei"/>
                <a:ea typeface="SimHei"/>
              </a:rPr>
              <a:t>5:1-5</a:t>
            </a:r>
            <a:r>
              <a:rPr b="0" lang="zh-CN" sz="3200" spc="-1" strike="noStrike">
                <a:solidFill>
                  <a:srgbClr val="000000"/>
                </a:solidFill>
                <a:latin typeface="SimHei"/>
                <a:ea typeface="SimHei"/>
              </a:rPr>
              <a:t>；路</a:t>
            </a:r>
            <a:r>
              <a:rPr b="0" lang="en-US" sz="3200" spc="-1" strike="noStrike">
                <a:solidFill>
                  <a:srgbClr val="000000"/>
                </a:solidFill>
                <a:latin typeface="SimHei"/>
                <a:ea typeface="SimHei"/>
              </a:rPr>
              <a:t>18:1-8 </a:t>
            </a:r>
            <a:endParaRPr b="0" lang="de-DE"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讲题：在基督里合一"/>
          <p:cNvSpPr/>
          <p:nvPr/>
        </p:nvSpPr>
        <p:spPr>
          <a:xfrm>
            <a:off x="426600" y="480960"/>
            <a:ext cx="6461280" cy="585360"/>
          </a:xfrm>
          <a:prstGeom prst="rect">
            <a:avLst/>
          </a:prstGeom>
          <a:noFill/>
          <a:ln w="12700">
            <a:noFill/>
          </a:ln>
        </p:spPr>
        <p:style>
          <a:lnRef idx="0"/>
          <a:fillRef idx="0"/>
          <a:effectRef idx="0"/>
          <a:fontRef idx="minor"/>
        </p:style>
        <p:txBody>
          <a:bodyPr lIns="45720" rIns="45720" anchor="b">
            <a:spAutoFit/>
          </a:bodyPr>
          <a:p>
            <a:pPr>
              <a:lnSpc>
                <a:spcPct val="90000"/>
              </a:lnSpc>
              <a:buNone/>
            </a:pPr>
            <a:r>
              <a:rPr b="0" lang="zh-CN" sz="3600" spc="-1" strike="noStrike">
                <a:solidFill>
                  <a:srgbClr val="3333cc"/>
                </a:solidFill>
                <a:latin typeface="SimHei"/>
                <a:ea typeface="SimHei"/>
              </a:rPr>
              <a:t>引言</a:t>
            </a:r>
            <a:endParaRPr b="0" lang="de-DE" sz="3600" spc="-1" strike="noStrike">
              <a:latin typeface="Arial"/>
            </a:endParaRPr>
          </a:p>
        </p:txBody>
      </p:sp>
      <p:sp>
        <p:nvSpPr>
          <p:cNvPr id="352" name="弗2:11-22"/>
          <p:cNvSpPr/>
          <p:nvPr/>
        </p:nvSpPr>
        <p:spPr>
          <a:xfrm>
            <a:off x="391320" y="1371600"/>
            <a:ext cx="7650000" cy="4115160"/>
          </a:xfrm>
          <a:prstGeom prst="rect">
            <a:avLst/>
          </a:prstGeom>
          <a:noFill/>
          <a:ln w="12700">
            <a:noFill/>
          </a:ln>
        </p:spPr>
        <p:style>
          <a:lnRef idx="0"/>
          <a:fillRef idx="0"/>
          <a:effectRef idx="0"/>
          <a:fontRef idx="minor"/>
        </p:style>
        <p:txBody>
          <a:bodyPr lIns="45720" rIns="45720" anchor="t">
            <a:spAutoFit/>
          </a:bodyPr>
          <a:p>
            <a:pPr marL="514440" indent="-514440" algn="just">
              <a:lnSpc>
                <a:spcPct val="90000"/>
              </a:lnSpc>
              <a:spcBef>
                <a:spcPts val="1001"/>
              </a:spcBef>
              <a:buClr>
                <a:srgbClr val="000000"/>
              </a:buClr>
              <a:buFont typeface="StarSymbol"/>
              <a:buAutoNum type="arabicPeriod"/>
            </a:pPr>
            <a:r>
              <a:rPr b="0" lang="en-US" sz="3400" spc="-1" strike="noStrike">
                <a:solidFill>
                  <a:srgbClr val="000000"/>
                </a:solidFill>
                <a:latin typeface="SimHei"/>
                <a:ea typeface="SimHei"/>
              </a:rPr>
              <a:t>“</a:t>
            </a:r>
            <a:r>
              <a:rPr b="0" lang="en-US" sz="3400" spc="-1" strike="noStrike">
                <a:solidFill>
                  <a:srgbClr val="000000"/>
                </a:solidFill>
                <a:latin typeface="SimHei"/>
                <a:ea typeface="SimHei"/>
              </a:rPr>
              <a:t>HOPE” </a:t>
            </a:r>
            <a:r>
              <a:rPr b="0" lang="zh-CN" sz="3400" spc="-1" strike="noStrike">
                <a:solidFill>
                  <a:srgbClr val="000000"/>
                </a:solidFill>
                <a:latin typeface="SimHei"/>
                <a:ea typeface="SimHei"/>
              </a:rPr>
              <a:t>是希望？是盼望？</a:t>
            </a:r>
            <a:endParaRPr b="0" lang="de-DE" sz="3400" spc="-1" strike="noStrike">
              <a:latin typeface="Arial"/>
            </a:endParaRPr>
          </a:p>
          <a:p>
            <a:pPr marL="514440" indent="-514440" algn="just">
              <a:lnSpc>
                <a:spcPct val="90000"/>
              </a:lnSpc>
              <a:spcBef>
                <a:spcPts val="1001"/>
              </a:spcBef>
              <a:buClr>
                <a:srgbClr val="000000"/>
              </a:buClr>
              <a:buFont typeface="StarSymbol"/>
              <a:buAutoNum type="arabicPeriod"/>
            </a:pPr>
            <a:r>
              <a:rPr b="0" lang="zh-CN" sz="3400" spc="-1" strike="noStrike">
                <a:solidFill>
                  <a:srgbClr val="000000"/>
                </a:solidFill>
                <a:latin typeface="SimHei"/>
                <a:ea typeface="SimHei"/>
              </a:rPr>
              <a:t>我们的对头是谁呢？</a:t>
            </a:r>
            <a:endParaRPr b="0" lang="de-DE" sz="3400" spc="-1" strike="noStrike">
              <a:latin typeface="Arial"/>
            </a:endParaRPr>
          </a:p>
          <a:p>
            <a:pPr algn="just">
              <a:lnSpc>
                <a:spcPct val="90000"/>
              </a:lnSpc>
              <a:spcBef>
                <a:spcPts val="1001"/>
              </a:spcBef>
              <a:buNone/>
            </a:pPr>
            <a:r>
              <a:rPr b="0" lang="en-US" sz="3400" spc="-1" strike="noStrike">
                <a:solidFill>
                  <a:srgbClr val="000000"/>
                </a:solidFill>
                <a:latin typeface="SimHei"/>
                <a:ea typeface="SimHei"/>
              </a:rPr>
              <a:t>  </a:t>
            </a:r>
            <a:r>
              <a:rPr b="0" lang="zh-CN" sz="3400" spc="-1" strike="noStrike">
                <a:solidFill>
                  <a:srgbClr val="000000"/>
                </a:solidFill>
                <a:latin typeface="SimHei"/>
                <a:ea typeface="SimHei"/>
              </a:rPr>
              <a:t>是神还是魔鬼？</a:t>
            </a:r>
            <a:endParaRPr b="0" lang="de-DE" sz="3400" spc="-1" strike="noStrike">
              <a:latin typeface="Arial"/>
            </a:endParaRPr>
          </a:p>
          <a:p>
            <a:pPr marL="514440" indent="-514440" algn="just">
              <a:lnSpc>
                <a:spcPct val="90000"/>
              </a:lnSpc>
              <a:spcBef>
                <a:spcPts val="1001"/>
              </a:spcBef>
              <a:buClr>
                <a:srgbClr val="000000"/>
              </a:buClr>
              <a:buFont typeface="Calibri Light"/>
              <a:buAutoNum type="arabicPeriod" startAt="3"/>
            </a:pPr>
            <a:r>
              <a:rPr b="0" lang="zh-CN" sz="3400" spc="-1" strike="noStrike">
                <a:solidFill>
                  <a:srgbClr val="000000"/>
                </a:solidFill>
                <a:latin typeface="SimHei"/>
                <a:ea typeface="SimHei"/>
              </a:rPr>
              <a:t>我们现在面对什么样的患难呢？</a:t>
            </a:r>
            <a:endParaRPr b="0" lang="de-DE" sz="3400" spc="-1" strike="noStrike">
              <a:latin typeface="Arial"/>
            </a:endParaRPr>
          </a:p>
          <a:p>
            <a:pPr algn="just">
              <a:lnSpc>
                <a:spcPct val="90000"/>
              </a:lnSpc>
              <a:spcBef>
                <a:spcPts val="1001"/>
              </a:spcBef>
              <a:buNone/>
            </a:pPr>
            <a:r>
              <a:rPr b="0" lang="en-US" sz="3400" spc="-1" strike="noStrike">
                <a:solidFill>
                  <a:srgbClr val="000000"/>
                </a:solidFill>
                <a:latin typeface="SimHei"/>
                <a:ea typeface="SimHei"/>
              </a:rPr>
              <a:t>  </a:t>
            </a:r>
            <a:r>
              <a:rPr b="0" lang="zh-CN" sz="3400" spc="-1" strike="noStrike">
                <a:solidFill>
                  <a:srgbClr val="000000"/>
                </a:solidFill>
                <a:latin typeface="SimHei"/>
                <a:ea typeface="SimHei"/>
              </a:rPr>
              <a:t>患难对我们有好处吗？</a:t>
            </a:r>
            <a:endParaRPr b="0" lang="de-DE" sz="3400" spc="-1" strike="noStrike">
              <a:latin typeface="Arial"/>
            </a:endParaRPr>
          </a:p>
          <a:p>
            <a:pPr marL="514440" indent="-514440" algn="just">
              <a:lnSpc>
                <a:spcPct val="90000"/>
              </a:lnSpc>
              <a:spcBef>
                <a:spcPts val="1001"/>
              </a:spcBef>
              <a:buClr>
                <a:srgbClr val="000000"/>
              </a:buClr>
              <a:buFont typeface="Calibri Light"/>
              <a:buAutoNum type="arabicPeriod" startAt="4"/>
            </a:pPr>
            <a:r>
              <a:rPr b="0" lang="zh-CN" sz="3400" spc="-1" strike="noStrike">
                <a:solidFill>
                  <a:srgbClr val="000000"/>
                </a:solidFill>
                <a:latin typeface="SimHei"/>
                <a:ea typeface="SimHei"/>
              </a:rPr>
              <a:t>神知道我们的处境吗？</a:t>
            </a:r>
            <a:endParaRPr b="0" lang="de-DE" sz="3400" spc="-1" strike="noStrike">
              <a:latin typeface="Arial"/>
            </a:endParaRPr>
          </a:p>
          <a:p>
            <a:pPr algn="just">
              <a:lnSpc>
                <a:spcPct val="90000"/>
              </a:lnSpc>
              <a:spcBef>
                <a:spcPts val="1001"/>
              </a:spcBef>
              <a:buNone/>
            </a:pPr>
            <a:r>
              <a:rPr b="0" lang="en-US" sz="3400" spc="-1" strike="noStrike">
                <a:solidFill>
                  <a:srgbClr val="000000"/>
                </a:solidFill>
                <a:latin typeface="SimHei"/>
                <a:ea typeface="SimHei"/>
              </a:rPr>
              <a:t>  </a:t>
            </a:r>
            <a:r>
              <a:rPr b="0" lang="zh-CN" sz="3400" spc="-1" strike="noStrike">
                <a:solidFill>
                  <a:srgbClr val="000000"/>
                </a:solidFill>
                <a:latin typeface="SimHei"/>
                <a:ea typeface="SimHei"/>
              </a:rPr>
              <a:t>还是神要我们知道如何面对患难？</a:t>
            </a:r>
            <a:endParaRPr b="0" lang="de-DE" sz="34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352">
                                            <p:txEl>
                                              <p:pRg st="1" end="1"/>
                                            </p:txEl>
                                          </p:spTgt>
                                        </p:tgtEl>
                                        <p:attrNameLst>
                                          <p:attrName>style.visibility</p:attrName>
                                        </p:attrNameLst>
                                      </p:cBhvr>
                                      <p:to>
                                        <p:strVal val="visible"/>
                                      </p:to>
                                    </p:set>
                                  </p:childTnLst>
                                </p:cTn>
                              </p:par>
                              <p:par>
                                <p:cTn id="7" nodeType="withEffect" fill="hold" presetClass="entr" presetID="1">
                                  <p:stCondLst>
                                    <p:cond delay="0"/>
                                  </p:stCondLst>
                                  <p:childTnLst>
                                    <p:set>
                                      <p:cBhvr>
                                        <p:cTn id="8" dur="1" fill="hold">
                                          <p:stCondLst>
                                            <p:cond delay="0"/>
                                          </p:stCondLst>
                                        </p:cTn>
                                        <p:tgtEl>
                                          <p:spTgt spid="35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nodeType="clickEffect" fill="hold" presetClass="entr" presetID="1">
                                  <p:stCondLst>
                                    <p:cond delay="0"/>
                                  </p:stCondLst>
                                  <p:childTnLst>
                                    <p:set>
                                      <p:cBhvr>
                                        <p:cTn id="12" dur="1" fill="hold">
                                          <p:stCondLst>
                                            <p:cond delay="0"/>
                                          </p:stCondLst>
                                        </p:cTn>
                                        <p:tgtEl>
                                          <p:spTgt spid="352">
                                            <p:txEl>
                                              <p:pRg st="3" end="3"/>
                                            </p:txEl>
                                          </p:spTgt>
                                        </p:tgtEl>
                                        <p:attrNameLst>
                                          <p:attrName>style.visibility</p:attrName>
                                        </p:attrNameLst>
                                      </p:cBhvr>
                                      <p:to>
                                        <p:strVal val="visible"/>
                                      </p:to>
                                    </p:set>
                                  </p:childTnLst>
                                </p:cTn>
                              </p:par>
                              <p:par>
                                <p:cTn id="13" nodeType="withEffect" fill="hold" presetClass="entr" presetID="1">
                                  <p:stCondLst>
                                    <p:cond delay="0"/>
                                  </p:stCondLst>
                                  <p:childTnLst>
                                    <p:set>
                                      <p:cBhvr>
                                        <p:cTn id="14" dur="1" fill="hold">
                                          <p:stCondLst>
                                            <p:cond delay="0"/>
                                          </p:stCondLst>
                                        </p:cTn>
                                        <p:tgtEl>
                                          <p:spTgt spid="35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352">
                                            <p:txEl>
                                              <p:pRg st="5" end="5"/>
                                            </p:txEl>
                                          </p:spTgt>
                                        </p:tgtEl>
                                        <p:attrNameLst>
                                          <p:attrName>style.visibility</p:attrName>
                                        </p:attrNameLst>
                                      </p:cBhvr>
                                      <p:to>
                                        <p:strVal val="visible"/>
                                      </p:to>
                                    </p:set>
                                  </p:childTnLst>
                                </p:cTn>
                              </p:par>
                              <p:par>
                                <p:cTn id="19" nodeType="withEffect" fill="hold" presetClass="entr" presetID="1">
                                  <p:stCondLst>
                                    <p:cond delay="0"/>
                                  </p:stCondLst>
                                  <p:childTnLst>
                                    <p:set>
                                      <p:cBhvr>
                                        <p:cTn id="20" dur="1" fill="hold">
                                          <p:stCondLst>
                                            <p:cond delay="0"/>
                                          </p:stCondLst>
                                        </p:cTn>
                                        <p:tgtEl>
                                          <p:spTgt spid="352">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讲题：在基督里合一"/>
          <p:cNvSpPr/>
          <p:nvPr/>
        </p:nvSpPr>
        <p:spPr>
          <a:xfrm>
            <a:off x="426600" y="480960"/>
            <a:ext cx="6461280" cy="585360"/>
          </a:xfrm>
          <a:prstGeom prst="rect">
            <a:avLst/>
          </a:prstGeom>
          <a:noFill/>
          <a:ln w="12700">
            <a:noFill/>
          </a:ln>
        </p:spPr>
        <p:style>
          <a:lnRef idx="0"/>
          <a:fillRef idx="0"/>
          <a:effectRef idx="0"/>
          <a:fontRef idx="minor"/>
        </p:style>
        <p:txBody>
          <a:bodyPr lIns="45720" rIns="45720" anchor="b">
            <a:spAutoFit/>
          </a:bodyPr>
          <a:p>
            <a:pPr>
              <a:lnSpc>
                <a:spcPct val="90000"/>
              </a:lnSpc>
              <a:buNone/>
            </a:pPr>
            <a:r>
              <a:rPr b="0" lang="zh-CN" sz="3600" spc="-1" strike="noStrike">
                <a:solidFill>
                  <a:srgbClr val="3333cc"/>
                </a:solidFill>
                <a:latin typeface="SimHei"/>
                <a:ea typeface="SimHei"/>
              </a:rPr>
              <a:t>引言</a:t>
            </a:r>
            <a:endParaRPr b="0" lang="de-DE" sz="3600" spc="-1" strike="noStrike">
              <a:latin typeface="Arial"/>
            </a:endParaRPr>
          </a:p>
        </p:txBody>
      </p:sp>
      <p:sp>
        <p:nvSpPr>
          <p:cNvPr id="354" name="弗2:11-22"/>
          <p:cNvSpPr/>
          <p:nvPr/>
        </p:nvSpPr>
        <p:spPr>
          <a:xfrm>
            <a:off x="426600" y="1984320"/>
            <a:ext cx="7650000" cy="3522240"/>
          </a:xfrm>
          <a:prstGeom prst="rect">
            <a:avLst/>
          </a:prstGeom>
          <a:noFill/>
          <a:ln w="12700">
            <a:noFill/>
          </a:ln>
        </p:spPr>
        <p:style>
          <a:lnRef idx="0"/>
          <a:fillRef idx="0"/>
          <a:effectRef idx="0"/>
          <a:fontRef idx="minor"/>
        </p:style>
        <p:txBody>
          <a:bodyPr lIns="45720" rIns="45720" anchor="t">
            <a:spAutoFit/>
          </a:bodyPr>
          <a:p>
            <a:pPr marL="514440" indent="-514440" algn="just">
              <a:lnSpc>
                <a:spcPct val="90000"/>
              </a:lnSpc>
              <a:spcBef>
                <a:spcPts val="1001"/>
              </a:spcBef>
              <a:buClr>
                <a:srgbClr val="000000"/>
              </a:buClr>
              <a:buFont typeface="Calibri Light"/>
              <a:buAutoNum type="arabicPeriod" startAt="5"/>
            </a:pPr>
            <a:r>
              <a:rPr b="0" lang="zh-CN" sz="3400" spc="-1" strike="noStrike">
                <a:solidFill>
                  <a:srgbClr val="000000"/>
                </a:solidFill>
                <a:latin typeface="SimHei"/>
                <a:ea typeface="SimHei"/>
              </a:rPr>
              <a:t>神与我们同在、同行、同工吗？</a:t>
            </a:r>
            <a:endParaRPr b="0" lang="de-DE" sz="3400" spc="-1" strike="noStrike">
              <a:latin typeface="Arial"/>
            </a:endParaRPr>
          </a:p>
          <a:p>
            <a:pPr algn="just">
              <a:lnSpc>
                <a:spcPct val="90000"/>
              </a:lnSpc>
              <a:spcBef>
                <a:spcPts val="1001"/>
              </a:spcBef>
              <a:buNone/>
            </a:pPr>
            <a:r>
              <a:rPr b="0" lang="en-US" sz="3400" spc="-1" strike="noStrike">
                <a:solidFill>
                  <a:srgbClr val="000000"/>
                </a:solidFill>
                <a:latin typeface="SimHei"/>
                <a:ea typeface="SimHei"/>
              </a:rPr>
              <a:t>  </a:t>
            </a:r>
            <a:r>
              <a:rPr b="0" lang="zh-CN" sz="3400" spc="-1" strike="noStrike">
                <a:solidFill>
                  <a:srgbClr val="000000"/>
                </a:solidFill>
                <a:latin typeface="SimHei"/>
                <a:ea typeface="SimHei"/>
              </a:rPr>
              <a:t>这个是希望？还是「实在的」盼望？</a:t>
            </a:r>
            <a:endParaRPr b="0" lang="de-DE" sz="3400" spc="-1" strike="noStrike">
              <a:latin typeface="Arial"/>
            </a:endParaRPr>
          </a:p>
          <a:p>
            <a:pPr marL="514440" indent="-514440" algn="just">
              <a:lnSpc>
                <a:spcPct val="90000"/>
              </a:lnSpc>
              <a:spcBef>
                <a:spcPts val="1001"/>
              </a:spcBef>
              <a:buClr>
                <a:srgbClr val="000000"/>
              </a:buClr>
              <a:buFont typeface="Calibri Light"/>
              <a:buAutoNum type="arabicPeriod" startAt="6"/>
            </a:pPr>
            <a:r>
              <a:rPr b="0" lang="zh-CN" sz="3400" spc="-1" strike="noStrike">
                <a:solidFill>
                  <a:srgbClr val="000000"/>
                </a:solidFill>
                <a:latin typeface="SimHei"/>
                <a:ea typeface="SimHei"/>
              </a:rPr>
              <a:t>神问人有信心</a:t>
            </a:r>
            <a:r>
              <a:rPr b="0" lang="en-US" sz="3400" spc="-1" strike="noStrike">
                <a:solidFill>
                  <a:srgbClr val="000000"/>
                </a:solidFill>
                <a:latin typeface="SimHei"/>
                <a:ea typeface="SimHei"/>
              </a:rPr>
              <a:t>/</a:t>
            </a:r>
            <a:r>
              <a:rPr b="0" lang="zh-CN" sz="3400" spc="-1" strike="noStrike">
                <a:solidFill>
                  <a:srgbClr val="000000"/>
                </a:solidFill>
                <a:latin typeface="SimHei"/>
                <a:ea typeface="SimHei"/>
              </a:rPr>
              <a:t>信德吗？ </a:t>
            </a:r>
            <a:endParaRPr b="0" lang="de-DE" sz="3400" spc="-1" strike="noStrike">
              <a:latin typeface="Arial"/>
            </a:endParaRPr>
          </a:p>
          <a:p>
            <a:pPr algn="just">
              <a:lnSpc>
                <a:spcPct val="90000"/>
              </a:lnSpc>
              <a:spcBef>
                <a:spcPts val="1001"/>
              </a:spcBef>
              <a:buNone/>
            </a:pPr>
            <a:r>
              <a:rPr b="0" lang="en-US" sz="3400" spc="-1" strike="noStrike">
                <a:solidFill>
                  <a:srgbClr val="000000"/>
                </a:solidFill>
                <a:latin typeface="SimHei"/>
                <a:ea typeface="SimHei"/>
              </a:rPr>
              <a:t>  </a:t>
            </a:r>
            <a:r>
              <a:rPr b="0" lang="zh-CN" sz="3400" spc="-1" strike="noStrike">
                <a:solidFill>
                  <a:srgbClr val="000000"/>
                </a:solidFill>
                <a:latin typeface="SimHei"/>
                <a:ea typeface="SimHei"/>
              </a:rPr>
              <a:t>我们能够让神看到吗？</a:t>
            </a:r>
            <a:endParaRPr b="0" lang="de-DE" sz="3400" spc="-1" strike="noStrike">
              <a:latin typeface="Arial"/>
            </a:endParaRPr>
          </a:p>
          <a:p>
            <a:pPr marL="514440" indent="-514440" algn="just">
              <a:lnSpc>
                <a:spcPct val="90000"/>
              </a:lnSpc>
              <a:spcBef>
                <a:spcPts val="1001"/>
              </a:spcBef>
              <a:buClr>
                <a:srgbClr val="000000"/>
              </a:buClr>
              <a:buFont typeface="Calibri Light"/>
              <a:buAutoNum type="arabicPeriod" startAt="7"/>
            </a:pPr>
            <a:r>
              <a:rPr b="0" lang="zh-CN" sz="3400" spc="-1" strike="noStrike">
                <a:solidFill>
                  <a:srgbClr val="000000"/>
                </a:solidFill>
                <a:latin typeface="SimHei"/>
                <a:ea typeface="SimHei"/>
              </a:rPr>
              <a:t>信心如何产出盼望？ </a:t>
            </a:r>
            <a:endParaRPr b="0" lang="de-DE" sz="3400" spc="-1" strike="noStrike">
              <a:latin typeface="Arial"/>
            </a:endParaRPr>
          </a:p>
          <a:p>
            <a:pPr algn="just">
              <a:lnSpc>
                <a:spcPct val="90000"/>
              </a:lnSpc>
              <a:spcBef>
                <a:spcPts val="1001"/>
              </a:spcBef>
              <a:buNone/>
            </a:pPr>
            <a:r>
              <a:rPr b="0" lang="en-US" sz="3400" spc="-1" strike="noStrike">
                <a:solidFill>
                  <a:srgbClr val="000000"/>
                </a:solidFill>
                <a:latin typeface="SimHei"/>
                <a:ea typeface="SimHei"/>
              </a:rPr>
              <a:t>  </a:t>
            </a:r>
            <a:r>
              <a:rPr b="0" lang="zh-CN" sz="3400" spc="-1" strike="noStrike">
                <a:solidFill>
                  <a:srgbClr val="000000"/>
                </a:solidFill>
                <a:latin typeface="SimHei"/>
                <a:ea typeface="SimHei"/>
              </a:rPr>
              <a:t>盼望的保证如何源于神的爱？</a:t>
            </a:r>
            <a:endParaRPr b="0" lang="de-DE" sz="34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childTnLst>
                  <p:par>
                    <p:cTn id="23" fill="hold">
                      <p:stCondLst>
                        <p:cond delay="indefinite"/>
                      </p:stCondLst>
                      <p:childTnLst>
                        <p:par>
                          <p:cTn id="24" fill="hold">
                            <p:stCondLst>
                              <p:cond delay="0"/>
                            </p:stCondLst>
                            <p:childTnLst>
                              <p:par>
                                <p:cTn id="25" nodeType="clickEffect" fill="hold" presetClass="entr" presetID="1">
                                  <p:stCondLst>
                                    <p:cond delay="0"/>
                                  </p:stCondLst>
                                  <p:childTnLst>
                                    <p:set>
                                      <p:cBhvr>
                                        <p:cTn id="26" dur="1" fill="hold">
                                          <p:stCondLst>
                                            <p:cond delay="0"/>
                                          </p:stCondLst>
                                        </p:cTn>
                                        <p:tgtEl>
                                          <p:spTgt spid="354">
                                            <p:txEl>
                                              <p:pRg st="2" end="2"/>
                                            </p:txEl>
                                          </p:spTgt>
                                        </p:tgtEl>
                                        <p:attrNameLst>
                                          <p:attrName>style.visibility</p:attrName>
                                        </p:attrNameLst>
                                      </p:cBhvr>
                                      <p:to>
                                        <p:strVal val="visible"/>
                                      </p:to>
                                    </p:set>
                                  </p:childTnLst>
                                </p:cTn>
                              </p:par>
                              <p:par>
                                <p:cTn id="27" nodeType="withEffect" fill="hold" presetClass="entr" presetID="1">
                                  <p:stCondLst>
                                    <p:cond delay="0"/>
                                  </p:stCondLst>
                                  <p:childTnLst>
                                    <p:set>
                                      <p:cBhvr>
                                        <p:cTn id="28" dur="1" fill="hold">
                                          <p:stCondLst>
                                            <p:cond delay="0"/>
                                          </p:stCondLst>
                                        </p:cTn>
                                        <p:tgtEl>
                                          <p:spTgt spid="354">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nodeType="clickEffect" fill="hold" presetClass="entr" presetID="1">
                                  <p:stCondLst>
                                    <p:cond delay="0"/>
                                  </p:stCondLst>
                                  <p:childTnLst>
                                    <p:set>
                                      <p:cBhvr>
                                        <p:cTn id="32" dur="1" fill="hold">
                                          <p:stCondLst>
                                            <p:cond delay="0"/>
                                          </p:stCondLst>
                                        </p:cTn>
                                        <p:tgtEl>
                                          <p:spTgt spid="354">
                                            <p:txEl>
                                              <p:pRg st="4" end="4"/>
                                            </p:txEl>
                                          </p:spTgt>
                                        </p:tgtEl>
                                        <p:attrNameLst>
                                          <p:attrName>style.visibility</p:attrName>
                                        </p:attrNameLst>
                                      </p:cBhvr>
                                      <p:to>
                                        <p:strVal val="visible"/>
                                      </p:to>
                                    </p:set>
                                  </p:childTnLst>
                                </p:cTn>
                              </p:par>
                              <p:par>
                                <p:cTn id="33" nodeType="withEffect" fill="hold" presetClass="entr" presetID="1">
                                  <p:stCondLst>
                                    <p:cond delay="0"/>
                                  </p:stCondLst>
                                  <p:childTnLst>
                                    <p:set>
                                      <p:cBhvr>
                                        <p:cTn id="34" dur="1" fill="hold">
                                          <p:stCondLst>
                                            <p:cond delay="0"/>
                                          </p:stCondLst>
                                        </p:cTn>
                                        <p:tgtEl>
                                          <p:spTgt spid="354">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讲题：在基督里合一"/>
          <p:cNvSpPr/>
          <p:nvPr/>
        </p:nvSpPr>
        <p:spPr>
          <a:xfrm>
            <a:off x="256320" y="462960"/>
            <a:ext cx="7547760" cy="585360"/>
          </a:xfrm>
          <a:prstGeom prst="rect">
            <a:avLst/>
          </a:prstGeom>
          <a:noFill/>
          <a:ln w="12700">
            <a:noFill/>
          </a:ln>
        </p:spPr>
        <p:style>
          <a:lnRef idx="0"/>
          <a:fillRef idx="0"/>
          <a:effectRef idx="0"/>
          <a:fontRef idx="minor"/>
        </p:style>
        <p:txBody>
          <a:bodyPr lIns="45720" rIns="45720" anchor="b">
            <a:spAutoFit/>
          </a:bodyPr>
          <a:p>
            <a:pPr>
              <a:lnSpc>
                <a:spcPct val="90000"/>
              </a:lnSpc>
              <a:buNone/>
            </a:pPr>
            <a:r>
              <a:rPr b="0" lang="zh-CN" sz="3600" spc="-1" strike="noStrike">
                <a:solidFill>
                  <a:srgbClr val="0433ff"/>
                </a:solidFill>
                <a:latin typeface="SimHei"/>
                <a:ea typeface="SimHei"/>
              </a:rPr>
              <a:t>经文理解和应用：</a:t>
            </a:r>
            <a:endParaRPr b="0" lang="de-DE" sz="3600" spc="-1" strike="noStrike">
              <a:latin typeface="Arial"/>
            </a:endParaRPr>
          </a:p>
        </p:txBody>
      </p:sp>
      <p:sp>
        <p:nvSpPr>
          <p:cNvPr id="356" name="弗2:11-22"/>
          <p:cNvSpPr/>
          <p:nvPr/>
        </p:nvSpPr>
        <p:spPr>
          <a:xfrm>
            <a:off x="435600" y="1402200"/>
            <a:ext cx="7107840" cy="4877640"/>
          </a:xfrm>
          <a:prstGeom prst="rect">
            <a:avLst/>
          </a:prstGeom>
          <a:noFill/>
          <a:ln w="12700">
            <a:noFill/>
          </a:ln>
        </p:spPr>
        <p:style>
          <a:lnRef idx="0"/>
          <a:fillRef idx="0"/>
          <a:effectRef idx="0"/>
          <a:fontRef idx="minor"/>
        </p:style>
        <p:txBody>
          <a:bodyPr lIns="45720" rIns="45720" anchor="t">
            <a:spAutoFit/>
          </a:bodyPr>
          <a:p>
            <a:pPr marL="514440" indent="-514440">
              <a:lnSpc>
                <a:spcPct val="100000"/>
              </a:lnSpc>
              <a:spcBef>
                <a:spcPts val="499"/>
              </a:spcBef>
              <a:buClr>
                <a:srgbClr val="000000"/>
              </a:buClr>
              <a:buFont typeface="StarSymbol"/>
              <a:buAutoNum type="arabicPeriod"/>
            </a:pPr>
            <a:r>
              <a:rPr b="0" lang="zh-CN" sz="3400" spc="-1" strike="noStrike">
                <a:solidFill>
                  <a:srgbClr val="000000"/>
                </a:solidFill>
                <a:latin typeface="黑体"/>
                <a:ea typeface="黑体"/>
              </a:rPr>
              <a:t>一个要申冤寡妇的状态：恐惧、忧虑、无助；物质、心灵、思想</a:t>
            </a:r>
            <a:r>
              <a:rPr b="0" lang="en-US" sz="3400" spc="-1" strike="noStrike">
                <a:solidFill>
                  <a:srgbClr val="000000"/>
                </a:solidFill>
                <a:latin typeface="黑体"/>
                <a:ea typeface="黑体"/>
              </a:rPr>
              <a:t>… 眼前的困境和对头；</a:t>
            </a:r>
            <a:endParaRPr b="0" lang="de-DE" sz="3400" spc="-1" strike="noStrike">
              <a:latin typeface="Arial"/>
            </a:endParaRPr>
          </a:p>
          <a:p>
            <a:pPr marL="514440" indent="-514440">
              <a:lnSpc>
                <a:spcPct val="100000"/>
              </a:lnSpc>
              <a:spcBef>
                <a:spcPts val="499"/>
              </a:spcBef>
              <a:buClr>
                <a:srgbClr val="000000"/>
              </a:buClr>
              <a:buFont typeface="StarSymbol"/>
              <a:buAutoNum type="arabicPeriod"/>
            </a:pPr>
            <a:r>
              <a:rPr b="0" lang="en-US" sz="3400" spc="-1" strike="noStrike">
                <a:solidFill>
                  <a:srgbClr val="000000"/>
                </a:solidFill>
                <a:latin typeface="黑体"/>
                <a:ea typeface="黑体"/>
              </a:rPr>
              <a:t> </a:t>
            </a:r>
            <a:r>
              <a:rPr b="0" lang="zh-CN" sz="3400" spc="-1" strike="noStrike">
                <a:solidFill>
                  <a:srgbClr val="000000"/>
                </a:solidFill>
                <a:latin typeface="黑体"/>
                <a:ea typeface="黑体"/>
              </a:rPr>
              <a:t>一个不义之官的自白，面对这个寡妇缠磨的现实，并非出自爱心却解决了问题；</a:t>
            </a:r>
            <a:endParaRPr b="0" lang="de-DE" sz="3400" spc="-1" strike="noStrike">
              <a:latin typeface="Arial"/>
            </a:endParaRPr>
          </a:p>
          <a:p>
            <a:pPr marL="514440" indent="-514440">
              <a:lnSpc>
                <a:spcPct val="100000"/>
              </a:lnSpc>
              <a:spcBef>
                <a:spcPts val="499"/>
              </a:spcBef>
              <a:buClr>
                <a:srgbClr val="000000"/>
              </a:buClr>
              <a:buFont typeface="StarSymbol"/>
              <a:buAutoNum type="arabicPeriod"/>
            </a:pPr>
            <a:r>
              <a:rPr b="0" lang="zh-CN" sz="3400" spc="-1" strike="noStrike">
                <a:solidFill>
                  <a:srgbClr val="000000"/>
                </a:solidFill>
                <a:latin typeface="黑体"/>
                <a:ea typeface="黑体"/>
              </a:rPr>
              <a:t>耶稣教导是要人”常常祷告，不可灰心”；最后他是要求神的选民要对最终的结局一直保持信心；</a:t>
            </a:r>
            <a:endParaRPr b="0" lang="de-DE" sz="3400" spc="-1" strike="noStrike">
              <a:latin typeface="Arial"/>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childTnLst>
                  <p:par>
                    <p:cTn id="37" fill="hold">
                      <p:stCondLst>
                        <p:cond delay="indefinite"/>
                      </p:stCondLst>
                      <p:childTnLst>
                        <p:par>
                          <p:cTn id="38" fill="hold">
                            <p:stCondLst>
                              <p:cond delay="0"/>
                            </p:stCondLst>
                            <p:childTnLst>
                              <p:par>
                                <p:cTn id="39" nodeType="clickEffect" fill="hold" presetClass="entr" presetID="1">
                                  <p:stCondLst>
                                    <p:cond delay="0"/>
                                  </p:stCondLst>
                                  <p:childTnLst>
                                    <p:set>
                                      <p:cBhvr>
                                        <p:cTn id="40" dur="1" fill="hold">
                                          <p:stCondLst>
                                            <p:cond delay="0"/>
                                          </p:stCondLst>
                                        </p:cTn>
                                        <p:tgtEl>
                                          <p:spTgt spid="356">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nodeType="clickEffect" fill="hold" presetClass="entr" presetID="1">
                                  <p:stCondLst>
                                    <p:cond delay="0"/>
                                  </p:stCondLst>
                                  <p:childTnLst>
                                    <p:set>
                                      <p:cBhvr>
                                        <p:cTn id="44" dur="1" fill="hold">
                                          <p:stCondLst>
                                            <p:cond delay="0"/>
                                          </p:stCondLst>
                                        </p:cTn>
                                        <p:tgtEl>
                                          <p:spTgt spid="356">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讲题：在基督里合一"/>
          <p:cNvSpPr/>
          <p:nvPr/>
        </p:nvSpPr>
        <p:spPr>
          <a:xfrm>
            <a:off x="256320" y="462960"/>
            <a:ext cx="7547760" cy="585360"/>
          </a:xfrm>
          <a:prstGeom prst="rect">
            <a:avLst/>
          </a:prstGeom>
          <a:noFill/>
          <a:ln w="12700">
            <a:noFill/>
          </a:ln>
        </p:spPr>
        <p:style>
          <a:lnRef idx="0"/>
          <a:fillRef idx="0"/>
          <a:effectRef idx="0"/>
          <a:fontRef idx="minor"/>
        </p:style>
        <p:txBody>
          <a:bodyPr lIns="45720" rIns="45720" anchor="b">
            <a:spAutoFit/>
          </a:bodyPr>
          <a:p>
            <a:pPr>
              <a:lnSpc>
                <a:spcPct val="90000"/>
              </a:lnSpc>
              <a:buNone/>
            </a:pPr>
            <a:r>
              <a:rPr b="0" lang="zh-CN" sz="3600" spc="-1" strike="noStrike">
                <a:solidFill>
                  <a:srgbClr val="0433ff"/>
                </a:solidFill>
                <a:latin typeface="SimHei"/>
                <a:ea typeface="SimHei"/>
              </a:rPr>
              <a:t>经文理解和应用：</a:t>
            </a:r>
            <a:endParaRPr b="0" lang="de-DE" sz="3600" spc="-1" strike="noStrike">
              <a:latin typeface="Arial"/>
            </a:endParaRPr>
          </a:p>
        </p:txBody>
      </p:sp>
      <p:sp>
        <p:nvSpPr>
          <p:cNvPr id="358" name="弗2:11-22"/>
          <p:cNvSpPr/>
          <p:nvPr/>
        </p:nvSpPr>
        <p:spPr>
          <a:xfrm>
            <a:off x="435600" y="1402200"/>
            <a:ext cx="7107840" cy="3261240"/>
          </a:xfrm>
          <a:prstGeom prst="rect">
            <a:avLst/>
          </a:prstGeom>
          <a:noFill/>
          <a:ln w="12700">
            <a:noFill/>
          </a:ln>
        </p:spPr>
        <p:style>
          <a:lnRef idx="0"/>
          <a:fillRef idx="0"/>
          <a:effectRef idx="0"/>
          <a:fontRef idx="minor"/>
        </p:style>
        <p:txBody>
          <a:bodyPr lIns="45720" rIns="45720" anchor="t">
            <a:spAutoFit/>
          </a:bodyPr>
          <a:p>
            <a:pPr marL="514440" indent="-514440">
              <a:lnSpc>
                <a:spcPct val="100000"/>
              </a:lnSpc>
              <a:spcBef>
                <a:spcPts val="499"/>
              </a:spcBef>
              <a:buClr>
                <a:srgbClr val="000000"/>
              </a:buClr>
              <a:buFont typeface="Calibri Light"/>
              <a:buAutoNum type="arabicPeriod" startAt="4"/>
            </a:pPr>
            <a:r>
              <a:rPr b="0" lang="zh-CN" sz="3400" spc="-1" strike="noStrike">
                <a:solidFill>
                  <a:srgbClr val="000000"/>
                </a:solidFill>
                <a:latin typeface="黑体"/>
                <a:ea typeface="黑体"/>
              </a:rPr>
              <a:t>神知道我们现在的患难和处境，他听到我们的呼求，他“纵然为我们忍了多时”，终必“快快”处理；</a:t>
            </a:r>
            <a:endParaRPr b="0" lang="de-DE" sz="3400" spc="-1" strike="noStrike">
              <a:latin typeface="Arial"/>
            </a:endParaRPr>
          </a:p>
          <a:p>
            <a:pPr marL="514440" indent="-514440">
              <a:lnSpc>
                <a:spcPct val="100000"/>
              </a:lnSpc>
              <a:spcBef>
                <a:spcPts val="499"/>
              </a:spcBef>
              <a:buClr>
                <a:srgbClr val="000000"/>
              </a:buClr>
              <a:buFont typeface="Calibri Light"/>
              <a:buAutoNum type="arabicPeriod" startAt="4"/>
            </a:pPr>
            <a:r>
              <a:rPr b="0" lang="zh-CN" sz="3400" spc="-1" strike="noStrike">
                <a:solidFill>
                  <a:srgbClr val="000000"/>
                </a:solidFill>
                <a:latin typeface="黑体"/>
                <a:ea typeface="黑体"/>
              </a:rPr>
              <a:t>我们是因信称义的选民，现在已经站在荣耀的盼望中，这是现在就可以”欢欢喜喜”的；</a:t>
            </a:r>
            <a:endParaRPr b="0" lang="de-DE" sz="3400" spc="-1" strike="noStrike">
              <a:latin typeface="Arial"/>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childTnLst>
                  <p:par>
                    <p:cTn id="47" fill="hold">
                      <p:stCondLst>
                        <p:cond delay="indefinite"/>
                      </p:stCondLst>
                      <p:childTnLst>
                        <p:par>
                          <p:cTn id="48" fill="hold">
                            <p:stCondLst>
                              <p:cond delay="0"/>
                            </p:stCondLst>
                            <p:childTnLst>
                              <p:par>
                                <p:cTn id="49" nodeType="clickEffect" fill="hold" presetClass="entr" presetID="1">
                                  <p:stCondLst>
                                    <p:cond delay="0"/>
                                  </p:stCondLst>
                                  <p:childTnLst>
                                    <p:set>
                                      <p:cBhvr>
                                        <p:cTn id="50" dur="1" fill="hold">
                                          <p:stCondLst>
                                            <p:cond delay="0"/>
                                          </p:stCondLst>
                                        </p:cTn>
                                        <p:tgtEl>
                                          <p:spTgt spid="358">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讲题：在基督里合一"/>
          <p:cNvSpPr/>
          <p:nvPr/>
        </p:nvSpPr>
        <p:spPr>
          <a:xfrm>
            <a:off x="256320" y="462960"/>
            <a:ext cx="7547760" cy="585360"/>
          </a:xfrm>
          <a:prstGeom prst="rect">
            <a:avLst/>
          </a:prstGeom>
          <a:noFill/>
          <a:ln w="12700">
            <a:noFill/>
          </a:ln>
        </p:spPr>
        <p:style>
          <a:lnRef idx="0"/>
          <a:fillRef idx="0"/>
          <a:effectRef idx="0"/>
          <a:fontRef idx="minor"/>
        </p:style>
        <p:txBody>
          <a:bodyPr lIns="45720" rIns="45720" anchor="b">
            <a:spAutoFit/>
          </a:bodyPr>
          <a:p>
            <a:pPr>
              <a:lnSpc>
                <a:spcPct val="90000"/>
              </a:lnSpc>
              <a:buNone/>
            </a:pPr>
            <a:r>
              <a:rPr b="0" lang="zh-CN" sz="3600" spc="-1" strike="noStrike">
                <a:solidFill>
                  <a:srgbClr val="0433ff"/>
                </a:solidFill>
                <a:latin typeface="SimHei"/>
                <a:ea typeface="SimHei"/>
              </a:rPr>
              <a:t>经文理解和应用：</a:t>
            </a:r>
            <a:endParaRPr b="0" lang="de-DE" sz="3600" spc="-1" strike="noStrike">
              <a:latin typeface="Arial"/>
            </a:endParaRPr>
          </a:p>
        </p:txBody>
      </p:sp>
      <p:sp>
        <p:nvSpPr>
          <p:cNvPr id="360" name="弗2:11-22"/>
          <p:cNvSpPr/>
          <p:nvPr/>
        </p:nvSpPr>
        <p:spPr>
          <a:xfrm>
            <a:off x="435600" y="1402200"/>
            <a:ext cx="7107840" cy="2806920"/>
          </a:xfrm>
          <a:prstGeom prst="rect">
            <a:avLst/>
          </a:prstGeom>
          <a:noFill/>
          <a:ln w="12700">
            <a:noFill/>
          </a:ln>
        </p:spPr>
        <p:style>
          <a:lnRef idx="0"/>
          <a:fillRef idx="0"/>
          <a:effectRef idx="0"/>
          <a:fontRef idx="minor"/>
        </p:style>
        <p:txBody>
          <a:bodyPr lIns="45720" rIns="45720" anchor="t">
            <a:spAutoFit/>
          </a:bodyPr>
          <a:p>
            <a:pPr marL="514440" indent="-514440">
              <a:lnSpc>
                <a:spcPct val="100000"/>
              </a:lnSpc>
              <a:spcBef>
                <a:spcPts val="499"/>
              </a:spcBef>
              <a:buClr>
                <a:srgbClr val="000000"/>
              </a:buClr>
              <a:buFont typeface="Calibri Light"/>
              <a:buAutoNum type="arabicPeriod" startAt="6"/>
            </a:pPr>
            <a:r>
              <a:rPr b="0" lang="zh-CN" sz="3400" spc="-1" strike="noStrike">
                <a:solidFill>
                  <a:srgbClr val="000000"/>
                </a:solidFill>
                <a:latin typeface="黑体"/>
                <a:ea typeface="黑体"/>
              </a:rPr>
              <a:t>经历 患难</a:t>
            </a:r>
            <a:r>
              <a:rPr b="0" lang="en-US" sz="3400" spc="-1" strike="noStrike">
                <a:solidFill>
                  <a:srgbClr val="000000"/>
                </a:solidFill>
                <a:latin typeface="黑体"/>
                <a:ea typeface="黑体"/>
              </a:rPr>
              <a:t>-</a:t>
            </a:r>
            <a:r>
              <a:rPr b="0" lang="zh-CN" sz="3400" spc="-1" strike="noStrike">
                <a:solidFill>
                  <a:srgbClr val="000000"/>
                </a:solidFill>
                <a:latin typeface="黑体"/>
                <a:ea typeface="黑体"/>
              </a:rPr>
              <a:t>忍耐</a:t>
            </a:r>
            <a:r>
              <a:rPr b="0" lang="en-US" sz="3400" spc="-1" strike="noStrike">
                <a:solidFill>
                  <a:srgbClr val="000000"/>
                </a:solidFill>
                <a:latin typeface="黑体"/>
                <a:ea typeface="黑体"/>
              </a:rPr>
              <a:t>-</a:t>
            </a:r>
            <a:r>
              <a:rPr b="0" lang="zh-CN" sz="3400" spc="-1" strike="noStrike">
                <a:solidFill>
                  <a:srgbClr val="000000"/>
                </a:solidFill>
                <a:latin typeface="黑体"/>
                <a:ea typeface="黑体"/>
              </a:rPr>
              <a:t>老练</a:t>
            </a:r>
            <a:r>
              <a:rPr b="0" lang="en-US" sz="3400" spc="-1" strike="noStrike">
                <a:solidFill>
                  <a:srgbClr val="000000"/>
                </a:solidFill>
                <a:latin typeface="黑体"/>
                <a:ea typeface="黑体"/>
              </a:rPr>
              <a:t>-</a:t>
            </a:r>
            <a:r>
              <a:rPr b="0" lang="zh-CN" sz="3400" spc="-1" strike="noStrike">
                <a:solidFill>
                  <a:srgbClr val="000000"/>
                </a:solidFill>
                <a:latin typeface="黑体"/>
                <a:ea typeface="黑体"/>
              </a:rPr>
              <a:t>盼望 </a:t>
            </a:r>
            <a:endParaRPr b="0" lang="de-DE" sz="3400" spc="-1" strike="noStrike">
              <a:latin typeface="Arial"/>
            </a:endParaRPr>
          </a:p>
          <a:p>
            <a:pPr>
              <a:lnSpc>
                <a:spcPct val="100000"/>
              </a:lnSpc>
              <a:spcBef>
                <a:spcPts val="499"/>
              </a:spcBef>
              <a:buNone/>
            </a:pPr>
            <a:r>
              <a:rPr b="0" lang="en-US" sz="3400" spc="-1" strike="noStrike">
                <a:solidFill>
                  <a:srgbClr val="000000"/>
                </a:solidFill>
                <a:latin typeface="黑体"/>
                <a:ea typeface="黑体"/>
              </a:rPr>
              <a:t>  </a:t>
            </a:r>
            <a:r>
              <a:rPr b="0" lang="zh-CN" sz="3400" spc="-1" strike="noStrike">
                <a:solidFill>
                  <a:srgbClr val="000000"/>
                </a:solidFill>
                <a:latin typeface="黑体"/>
                <a:ea typeface="黑体"/>
              </a:rPr>
              <a:t>的阶段</a:t>
            </a:r>
            <a:endParaRPr b="0" lang="de-DE" sz="3400" spc="-1" strike="noStrike">
              <a:latin typeface="Arial"/>
            </a:endParaRPr>
          </a:p>
          <a:p>
            <a:pPr marL="514440" indent="-514440">
              <a:lnSpc>
                <a:spcPct val="100000"/>
              </a:lnSpc>
              <a:spcBef>
                <a:spcPts val="499"/>
              </a:spcBef>
              <a:buClr>
                <a:srgbClr val="000000"/>
              </a:buClr>
              <a:buFont typeface="Calibri Light"/>
              <a:buAutoNum type="arabicPeriod" startAt="7"/>
            </a:pPr>
            <a:r>
              <a:rPr b="0" lang="zh-CN" sz="3400" spc="-1" strike="noStrike">
                <a:solidFill>
                  <a:srgbClr val="000000"/>
                </a:solidFill>
                <a:latin typeface="黑体"/>
                <a:ea typeface="黑体"/>
              </a:rPr>
              <a:t>我们现在就有把握有荣耀的盼望是因为神的爱已经透过圣灵浇灌在我们心里。</a:t>
            </a:r>
            <a:endParaRPr b="0" lang="de-DE" sz="3400" spc="-1" strike="noStrike">
              <a:latin typeface="Arial"/>
            </a:endParaRPr>
          </a:p>
        </p:txBody>
      </p:sp>
    </p:spTree>
  </p:cSld>
  <mc:AlternateContent>
    <mc:Choice Requires="p14">
      <p:transition spd="slow" p14:dur="2000"/>
    </mc:Choice>
    <mc:Fallback>
      <p:transition spd="slow"/>
    </mc:Fallback>
  </mc:AlternateContent>
  <p:timing>
    <p:tnLst>
      <p:par>
        <p:cTn id="51" dur="indefinite" restart="never" nodeType="tmRoot">
          <p:childTnLst>
            <p:seq>
              <p:cTn id="52" dur="indefinite" nodeType="mainSeq">
                <p:childTnLst>
                  <p:par>
                    <p:cTn id="53" fill="hold">
                      <p:stCondLst>
                        <p:cond delay="indefinite"/>
                      </p:stCondLst>
                      <p:childTnLst>
                        <p:par>
                          <p:cTn id="54" fill="hold">
                            <p:stCondLst>
                              <p:cond delay="0"/>
                            </p:stCondLst>
                            <p:childTnLst>
                              <p:par>
                                <p:cTn id="55" nodeType="clickEffect" fill="hold" presetClass="entr" presetID="1">
                                  <p:stCondLst>
                                    <p:cond delay="0"/>
                                  </p:stCondLst>
                                  <p:childTnLst>
                                    <p:set>
                                      <p:cBhvr>
                                        <p:cTn id="56" dur="1" fill="hold">
                                          <p:stCondLst>
                                            <p:cond delay="0"/>
                                          </p:stCondLst>
                                        </p:cTn>
                                        <p:tgtEl>
                                          <p:spTgt spid="360">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讲题：在基督里合一"/>
          <p:cNvSpPr/>
          <p:nvPr/>
        </p:nvSpPr>
        <p:spPr>
          <a:xfrm>
            <a:off x="380880" y="462240"/>
            <a:ext cx="7547760" cy="585360"/>
          </a:xfrm>
          <a:prstGeom prst="rect">
            <a:avLst/>
          </a:prstGeom>
          <a:noFill/>
          <a:ln w="12700">
            <a:noFill/>
          </a:ln>
        </p:spPr>
        <p:style>
          <a:lnRef idx="0"/>
          <a:fillRef idx="0"/>
          <a:effectRef idx="0"/>
          <a:fontRef idx="minor"/>
        </p:style>
        <p:txBody>
          <a:bodyPr lIns="45720" rIns="45720" anchor="b">
            <a:spAutoFit/>
          </a:bodyPr>
          <a:p>
            <a:pPr>
              <a:lnSpc>
                <a:spcPct val="90000"/>
              </a:lnSpc>
              <a:buNone/>
            </a:pPr>
            <a:r>
              <a:rPr b="0" lang="zh-CN" sz="3600" spc="-1" strike="noStrike">
                <a:solidFill>
                  <a:srgbClr val="0433ff"/>
                </a:solidFill>
                <a:latin typeface="SimHei"/>
                <a:ea typeface="SimHei"/>
              </a:rPr>
              <a:t>总结：</a:t>
            </a:r>
            <a:endParaRPr b="0" lang="de-DE" sz="3600" spc="-1" strike="noStrike">
              <a:latin typeface="Arial"/>
            </a:endParaRPr>
          </a:p>
        </p:txBody>
      </p:sp>
      <p:sp>
        <p:nvSpPr>
          <p:cNvPr id="362" name="弗2:11-22"/>
          <p:cNvSpPr/>
          <p:nvPr/>
        </p:nvSpPr>
        <p:spPr>
          <a:xfrm>
            <a:off x="380880" y="1447920"/>
            <a:ext cx="7848360" cy="4550040"/>
          </a:xfrm>
          <a:prstGeom prst="rect">
            <a:avLst/>
          </a:prstGeom>
          <a:noFill/>
          <a:ln w="12700">
            <a:noFill/>
          </a:ln>
        </p:spPr>
        <p:style>
          <a:lnRef idx="0"/>
          <a:fillRef idx="0"/>
          <a:effectRef idx="0"/>
          <a:fontRef idx="minor"/>
        </p:style>
        <p:txBody>
          <a:bodyPr lIns="45720" rIns="45720" anchor="t">
            <a:spAutoFit/>
          </a:bodyPr>
          <a:p>
            <a:pPr>
              <a:lnSpc>
                <a:spcPct val="100000"/>
              </a:lnSpc>
              <a:spcBef>
                <a:spcPts val="499"/>
              </a:spcBef>
              <a:buNone/>
            </a:pPr>
            <a:r>
              <a:rPr b="0" lang="zh-CN" sz="3400" spc="-1" strike="noStrike">
                <a:solidFill>
                  <a:srgbClr val="000000"/>
                </a:solidFill>
                <a:latin typeface="黑体"/>
                <a:ea typeface="黑体"/>
              </a:rPr>
              <a:t>神与患难中伤心、孤单、无助的人</a:t>
            </a:r>
            <a:endParaRPr b="0" lang="de-DE" sz="3400" spc="-1" strike="noStrike">
              <a:latin typeface="Arial"/>
            </a:endParaRPr>
          </a:p>
          <a:p>
            <a:pPr>
              <a:lnSpc>
                <a:spcPct val="100000"/>
              </a:lnSpc>
              <a:spcBef>
                <a:spcPts val="499"/>
              </a:spcBef>
              <a:buNone/>
            </a:pPr>
            <a:r>
              <a:rPr b="0" lang="zh-CN" sz="3400" spc="-1" strike="noStrike">
                <a:solidFill>
                  <a:srgbClr val="000000"/>
                </a:solidFill>
                <a:latin typeface="黑体"/>
                <a:ea typeface="黑体"/>
              </a:rPr>
              <a:t>同在、同行、同工；</a:t>
            </a:r>
            <a:endParaRPr b="0" lang="de-DE" sz="3400" spc="-1" strike="noStrike">
              <a:latin typeface="Arial"/>
            </a:endParaRPr>
          </a:p>
          <a:p>
            <a:pPr>
              <a:lnSpc>
                <a:spcPct val="100000"/>
              </a:lnSpc>
              <a:spcBef>
                <a:spcPts val="499"/>
              </a:spcBef>
              <a:buNone/>
            </a:pPr>
            <a:r>
              <a:rPr b="0" lang="zh-CN" sz="3400" spc="-1" strike="noStrike">
                <a:solidFill>
                  <a:srgbClr val="000000"/>
                </a:solidFill>
                <a:latin typeface="黑体"/>
                <a:ea typeface="黑体"/>
              </a:rPr>
              <a:t>我们是怎么样的人 </a:t>
            </a:r>
            <a:r>
              <a:rPr b="0" lang="en-US" sz="3400" spc="-1" strike="noStrike">
                <a:solidFill>
                  <a:srgbClr val="000000"/>
                </a:solidFill>
                <a:latin typeface="黑体"/>
                <a:ea typeface="黑体"/>
              </a:rPr>
              <a:t>- </a:t>
            </a:r>
            <a:r>
              <a:rPr b="0" lang="zh-CN" sz="3400" spc="-1" strike="noStrike">
                <a:solidFill>
                  <a:srgbClr val="000000"/>
                </a:solidFill>
                <a:latin typeface="黑体"/>
                <a:ea typeface="黑体"/>
              </a:rPr>
              <a:t>神的选民；</a:t>
            </a:r>
            <a:endParaRPr b="0" lang="de-DE" sz="3400" spc="-1" strike="noStrike">
              <a:latin typeface="Arial"/>
            </a:endParaRPr>
          </a:p>
          <a:p>
            <a:pPr>
              <a:lnSpc>
                <a:spcPct val="100000"/>
              </a:lnSpc>
              <a:spcBef>
                <a:spcPts val="499"/>
              </a:spcBef>
              <a:buNone/>
            </a:pPr>
            <a:r>
              <a:rPr b="0" lang="zh-CN" sz="3400" spc="-1" strike="noStrike">
                <a:solidFill>
                  <a:srgbClr val="000000"/>
                </a:solidFill>
                <a:latin typeface="黑体"/>
                <a:ea typeface="黑体"/>
              </a:rPr>
              <a:t>我们在信仰中知道的事实 – </a:t>
            </a:r>
            <a:endParaRPr b="0" lang="de-DE" sz="3400" spc="-1" strike="noStrike">
              <a:latin typeface="Arial"/>
            </a:endParaRPr>
          </a:p>
          <a:p>
            <a:pPr>
              <a:lnSpc>
                <a:spcPct val="100000"/>
              </a:lnSpc>
              <a:spcBef>
                <a:spcPts val="499"/>
              </a:spcBef>
              <a:buNone/>
            </a:pPr>
            <a:r>
              <a:rPr b="0" lang="zh-CN" sz="3400" spc="-1" strike="noStrike">
                <a:solidFill>
                  <a:srgbClr val="000000"/>
                </a:solidFill>
                <a:latin typeface="黑体"/>
                <a:ea typeface="黑体"/>
              </a:rPr>
              <a:t>神所赐的盼望是真实可靠的；</a:t>
            </a:r>
            <a:endParaRPr b="0" lang="de-DE" sz="3400" spc="-1" strike="noStrike">
              <a:latin typeface="Arial"/>
            </a:endParaRPr>
          </a:p>
          <a:p>
            <a:pPr>
              <a:lnSpc>
                <a:spcPct val="100000"/>
              </a:lnSpc>
              <a:spcBef>
                <a:spcPts val="499"/>
              </a:spcBef>
              <a:buNone/>
            </a:pPr>
            <a:r>
              <a:rPr b="0" lang="zh-CN" sz="3400" spc="-1" strike="noStrike">
                <a:solidFill>
                  <a:srgbClr val="000000"/>
                </a:solidFill>
                <a:latin typeface="黑体"/>
                <a:ea typeface="黑体"/>
              </a:rPr>
              <a:t>信心、盼望、爱心在神里面已经完全，我们在“已然和未然”当中要不断学习达至成熟老练。</a:t>
            </a:r>
            <a:endParaRPr b="0" lang="de-DE" sz="3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493</TotalTime>
  <Application>LibreOffice/7.3.1.3$Windows_X86_64 LibreOffice_project/a69ca51ded25f3eefd52d7bf9a5fad8c90b87951</Application>
  <AppVersion>15.0000</AppVersion>
  <Words>4937</Words>
  <Paragraphs>681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2013-12-13T09:03:28Z</dcterms:created>
  <dc:creator>Baolei Han</dc:creator>
  <dc:description/>
  <dc:language>de-DE</dc:language>
  <cp:lastModifiedBy/>
  <cp:lastPrinted>2021-04-07T14:28:01Z</cp:lastPrinted>
  <dcterms:modified xsi:type="dcterms:W3CDTF">2022-04-11T18:54:57Z</dcterms:modified>
  <cp:revision>2190</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MClips">
    <vt:i4>12</vt:i4>
  </property>
  <property fmtid="{D5CDD505-2E9C-101B-9397-08002B2CF9AE}" pid="3" name="Notes">
    <vt:i4>45</vt:i4>
  </property>
  <property fmtid="{D5CDD505-2E9C-101B-9397-08002B2CF9AE}" pid="4" name="PresentationFormat">
    <vt:lpwstr>全屏显示(4:3)</vt:lpwstr>
  </property>
  <property fmtid="{D5CDD505-2E9C-101B-9397-08002B2CF9AE}" pid="5" name="Slides">
    <vt:i4>87</vt:i4>
  </property>
  <property fmtid="{D5CDD505-2E9C-101B-9397-08002B2CF9AE}" pid="6" name="Version">
    <vt:i4>1</vt:i4>
  </property>
</Properties>
</file>