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1" r:id="rId5"/>
    <p:sldMasterId id="2147505452" r:id="rId6"/>
  </p:sldMasterIdLst>
  <p:notesMasterIdLst>
    <p:notesMasterId r:id="rId35"/>
  </p:notesMasterIdLst>
  <p:handoutMasterIdLst>
    <p:handoutMasterId r:id="rId36"/>
  </p:handoutMasterIdLst>
  <p:sldIdLst>
    <p:sldId id="2091" r:id="rId7"/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861" autoAdjust="0"/>
  </p:normalViewPr>
  <p:slideViewPr>
    <p:cSldViewPr>
      <p:cViewPr varScale="1">
        <p:scale>
          <a:sx n="76" d="100"/>
          <a:sy n="76" d="100"/>
        </p:scale>
        <p:origin x="167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2022/4/2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418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74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1" name="Shape 1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Shape 111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6" name="Shape 11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Shape 11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1" name="Shape 11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6" name="Shape 11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2" name="Shape 1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7" name="Shape 1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2" name="Shape 1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7" name="Shape 1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Shape 10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9" name="Shape 10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2" name="Shape 115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7" name="Shape 1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2" name="Shape 11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Shape 116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8" name="Shape 116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Shape 117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3" name="Shape 11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5" name="Shape 10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0" name="Shape 10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5" name="Shape 107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0" name="Shape 108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Shape 108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5" name="Shape 108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0" name="Shape 109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5" name="Shape 10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1834458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A4A2A-426A-4BA2-883B-CAEC4BE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E610-E2D8-4B50-89FC-362E7FDAFBC2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290C-01BA-4C6A-9461-91067E3E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3112-9BA6-4B90-84A9-A17F8044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441E-DBC4-4882-B66F-FD7964BD2543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5332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B071D-4A1B-4C5D-81C1-9C226E90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8630-A8F7-4D6B-8FA4-88A4F9A92D0B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41C7-B3A6-4142-A51A-F32BCC7A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6E70-A104-4154-95C0-1BC3025F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D161-2DF4-4B9B-BD32-8F5718F7F70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1388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8D843-4EAF-49C0-B3D8-18EE2DA5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1E20-2209-4B72-9607-CE0E080423C3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A25E4-40FB-4E6C-B062-0C7DB8B5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5D79C4-EF64-4693-8852-6EEB0C25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BC3-48BE-45CB-A6E8-BB3B019FA5BC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9451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CBEE5-F434-4B62-898B-D5CA81D0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790-EA52-4776-A0B9-33F652DB902F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95598B-89C7-42A6-AC7E-5541097B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9A3327-2102-41B3-98B9-898D44D3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06E0-D4C8-4A53-B64B-D36EF4C27DD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893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114A5A-7B38-42B8-8546-AC646B5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335F-456D-47AF-8824-6E2B604A7104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916BBE-ADE7-4ABF-89D4-C285EF5F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0C825-BAA7-46E4-82E7-F5AA2FC0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88DB9-688D-4201-A4C4-431F23B2424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76399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D705FE-94D5-452B-9A13-2C2C0714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40E-FBB8-445A-B1A6-E40C66917877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167FC-3234-4BBF-9598-9D4F587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F3069-7936-4D29-9E7D-303258AF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F1B0-4146-4B1B-A842-DE0C0B240D94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71766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466F5B-6438-486A-8B79-8F47FF91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9247-9626-4A49-B609-3B7B558F8466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DC71E1-87BC-4E1B-BC0F-F1F3B5F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56D3AC-C662-4716-A25D-63F71F2C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F6A48-EE88-4360-83CB-2968997B306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77247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C04BE5-F082-4A4A-A7BA-9E0FF62A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EFA4-4803-4962-A360-CFA47E2255BA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8ADAF-5AC1-4D66-BA58-E03D575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754483-F1A7-4986-9D8C-3C5F524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E73D-8FAD-4BE1-8F58-178A6EC9641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84175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73E-C596-47FA-8385-DFC78BA8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881A-B1CA-4DBD-91AE-404AE5B0075E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EA1A-4955-4533-BA68-2DC51BF3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06F-0F94-44F3-92A5-C2028092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3B10F-E691-41BD-B130-BFDBE1049AED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74506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1C36-12BA-46A8-BCCF-70F5A116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6051-AFDF-4F01-A4E8-B8297F3679FD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FA41-12E2-4AF5-9DDE-113F68E6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DFD8-D4B9-4042-987E-EE5FD5C8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032B-0EF1-4F31-A984-C38E09E6E33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73310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662925-541B-45F6-9709-843A8701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08A2-8087-49D4-B312-D63C1A47C32F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09A454-AE59-48A4-BC95-69A58692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5837A-D8FE-440C-A58E-AB62773E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E501E-8997-474B-B755-CC1A79413378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63726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4AB261-E4F1-4571-ADCD-281F857F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0FD5-AC6E-4FC8-8B66-04D98DCDAE22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4BC5A5-381E-4282-84A0-4359B22D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CDFF6D-2D56-47B9-B6D5-5DE3290D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68EDA-59A4-4218-B70F-E50205F62B2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53745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9121F-0F72-47FA-BB0E-7D8C03FF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D015-0AAD-4F37-ACDD-A46B957775D7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BB09A9-86F6-4593-9CF5-3D383E76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A2DCC8-07BC-4A4F-B2D4-4021BA12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52842-113A-4553-BE65-B77274B172B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510156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431EC33-887F-4EFB-BB8D-A2966B18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66C6-8340-4428-8D9F-99C6AF908896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36B3FBA-75C1-46A7-B865-8C21C1EE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C27BCF-4E6D-44DA-ABAD-7D78355F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99CA0-C701-45E5-8DBC-6BB9EA6FD11F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6831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6998241-777C-4E5E-A31E-B2749A1E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16DF-4128-4BE3-950C-2E33EFB6F819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554B4E9-5051-4109-95E6-8E04AB5E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F4C8A03-51CD-4EB5-85BA-44CD057D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3615-B48B-4645-9DE5-C0BD10BDF9A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08887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80CD897-CC0F-42CC-A963-E71833B9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3C95-673C-44AB-AAAE-93D6FAAB5790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9B3E429-9869-4D86-9408-D4D9F061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B2A17A7-D6B8-43B5-9110-C36B9F65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AAD3E-695D-4CC3-B2B8-BBBE8E983031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38861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48A2261-2070-4786-9789-E0384F40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A10B-5FC1-4118-A926-0A8C8099C906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BA8921F-FEE0-4ACB-A7C8-7124A79B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449AB87-4EC2-443F-AC91-2FFE4CC6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DD2FC-D39B-4999-8DA2-CA10DBBD204A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0584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B9681D1-3541-4B13-8600-509E15B7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5F63-FB8C-47DE-AB28-028472EEB3BB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961637F-C0B5-4195-987E-2E31F2EB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8AA0706-5C90-490D-A860-67DC4175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F311-7275-4E12-A0C4-AC89FA8395E5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8362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C39AD3A-DF4B-4326-B697-FF9DD356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7C1-6C71-462F-9840-1F014347FB78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93034F-65D3-4C29-B807-FF234993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93907C2-6F98-46C0-93A0-339E44EE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4827E-31BF-436C-856E-53B920242316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348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15368F-149E-457B-8568-C07964A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1E2-7CAE-4805-AC21-A536E694D983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2FB17A-3498-45E8-8167-1820E98E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FE5666-3A6B-4E17-963F-2230956D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19B3-B4DD-4471-85C0-2762B972C4AE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355394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1B1107-34B0-4F3F-A404-9A114BFE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8CC7-627B-4E94-BBD7-7D634D647A7C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1479D7-D56C-4E61-9907-85AB92F1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AA64FD-ACEF-43E6-B876-448F2205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25EB4-B1E1-4D85-8163-96AC674A8E22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256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6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37577792-8B4C-4B8D-99D9-8E46FAC1119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1E400CF0-6DB0-4F58-BE37-3F799807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8D23CDB3-48A0-4724-891C-63DA4C4C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2A01-9228-4614-BA66-D0C9C3E8C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D23B3F-EEE6-42C7-BB6B-349D90B7F467}" type="datetimeFigureOut">
              <a:rPr lang="de-DE" altLang="zh-CN"/>
              <a:pPr>
                <a:defRPr/>
              </a:pPr>
              <a:t>02.04.2022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00DF-009D-466D-81EA-3FC1A824E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920B-75A1-4F60-9A8B-F4727336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7046B6-9A8A-4E0C-875A-8729571CB890}" type="slidenum">
              <a:rPr lang="de-DE" altLang="zh-CN"/>
              <a:pPr/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B67609A-2C71-4421-A38E-05C5B83AF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2" r:id="rId1"/>
    <p:sldLayoutId id="2147505443" r:id="rId2"/>
    <p:sldLayoutId id="2147505444" r:id="rId3"/>
    <p:sldLayoutId id="2147505445" r:id="rId4"/>
    <p:sldLayoutId id="2147505446" r:id="rId5"/>
    <p:sldLayoutId id="2147505447" r:id="rId6"/>
    <p:sldLayoutId id="2147505448" r:id="rId7"/>
    <p:sldLayoutId id="2147505449" r:id="rId8"/>
    <p:sldLayoutId id="2147505450" r:id="rId9"/>
    <p:sldLayoutId id="2147505451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64B9703C-8FBE-41EC-97B0-B6D7F610EF5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D4CECBBC-218D-461F-AC37-5BFDF5CCD8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529DA1D5-D166-4A3A-9DA9-85B4D4E873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085DB3-05B4-4692-9173-2EB590DEE39B}" type="datetimeFigureOut">
              <a:rPr lang="de-DE" altLang="de-DE"/>
              <a:pPr>
                <a:defRPr/>
              </a:pPr>
              <a:t>02.04.2022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8DED348-757F-4737-BCB2-0FEC23A82A5B}" type="slidenum">
              <a:rPr lang="de-DE" altLang="zh-CN"/>
              <a:pPr/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8222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3" r:id="rId1"/>
    <p:sldLayoutId id="2147505454" r:id="rId2"/>
    <p:sldLayoutId id="2147505455" r:id="rId3"/>
    <p:sldLayoutId id="2147505456" r:id="rId4"/>
    <p:sldLayoutId id="2147505457" r:id="rId5"/>
    <p:sldLayoutId id="2147505458" r:id="rId6"/>
    <p:sldLayoutId id="2147505459" r:id="rId7"/>
    <p:sldLayoutId id="2147505460" r:id="rId8"/>
    <p:sldLayoutId id="2147505461" r:id="rId9"/>
    <p:sldLayoutId id="2147505462" r:id="rId10"/>
    <p:sldLayoutId id="21475054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情与义 值千金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证道：陈</a:t>
            </a:r>
            <a:r>
              <a:rPr lang="zh-CN" altLang="de-DE" sz="3200" b="0" noProof="0" dirty="0">
                <a:solidFill>
                  <a:srgbClr val="000000"/>
                </a:solidFill>
              </a:rPr>
              <a:t>永安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</a:t>
            </a:r>
            <a:r>
              <a:rPr kumimoji="0" lang="zh-CN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以大众利益去杀人</a:t>
            </a:r>
          </a:p>
        </p:txBody>
      </p:sp>
      <p:sp>
        <p:nvSpPr>
          <p:cNvPr id="1093" name="弗2:11-22"/>
          <p:cNvSpPr txBox="1"/>
          <p:nvPr/>
        </p:nvSpPr>
        <p:spPr>
          <a:xfrm>
            <a:off x="435605" y="1402033"/>
            <a:ext cx="6995160" cy="2834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/>
              <a:t>耶稣这次入耶路撒冷，真的是作一件新事，耶稣以自己的</a:t>
            </a:r>
            <a:r>
              <a:rPr lang="zh-CN" altLang="en-US" dirty="0"/>
              <a:t>生</a:t>
            </a:r>
            <a:r>
              <a:rPr dirty="0" err="1"/>
              <a:t>命，去救赎全人类</a:t>
            </a:r>
            <a:r>
              <a:rPr dirty="0"/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/>
              <a:t>在</a:t>
            </a:r>
            <a:r>
              <a:rPr i="1" dirty="0">
                <a:latin typeface="Helvetica Neue"/>
                <a:ea typeface="Helvetica Neue"/>
                <a:cs typeface="Helvetica Neue"/>
                <a:sym typeface="Helvetica Neue"/>
              </a:rPr>
              <a:t>11:51-52</a:t>
            </a:r>
            <a:r>
              <a:rPr dirty="0"/>
              <a:t>，“</a:t>
            </a:r>
            <a:r>
              <a:rPr sz="1381" dirty="0">
                <a:solidFill>
                  <a:srgbClr val="AAAAAA"/>
                </a:solidFill>
              </a:rPr>
              <a:t>51</a:t>
            </a:r>
            <a:r>
              <a:rPr dirty="0"/>
              <a:t>他这话不是出于自己，是因他本年作大祭司，所以预言耶稣将要替这一国死；</a:t>
            </a:r>
            <a:r>
              <a:rPr sz="1381" dirty="0">
                <a:solidFill>
                  <a:srgbClr val="AAAAAA"/>
                </a:solidFill>
              </a:rPr>
              <a:t>52</a:t>
            </a:r>
            <a:r>
              <a:rPr dirty="0"/>
              <a:t>也不但替这一国死，并要将神四散的子民都聚集归一。</a:t>
            </a:r>
            <a:r>
              <a:rPr i="1" dirty="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dirty="0"/>
              <a:t>”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这是一个什么样的筵席？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35605" y="1402033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席间拉撒路也在其中，而姐姐马大如常在伺候耶稣。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这是一个感恩，答谢的筵席，他们答谢耶稣救活了拉撒路。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这是一个什么样的筵席？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35605" y="1402033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但在另一些人当中，这是一个预备要看见神更大作为的筵席，有一些人的心里，期待着神借耶稣作更大的事，推翻罗马的统治。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这是一个什么样的筵席？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35605" y="1402033"/>
            <a:ext cx="6995160" cy="218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突然之间，马利亚做了一个大家没有预料的行动，我们看12:3，“</a:t>
            </a:r>
            <a:r>
              <a:rPr sz="1381">
                <a:solidFill>
                  <a:srgbClr val="AAAAAA"/>
                </a:solidFill>
              </a:rPr>
              <a:t>3</a:t>
            </a:r>
            <a:r>
              <a:t>马利亚就拿着一斤极贵的真哪哒香膏，抹耶稣的脚，又用自己头发去擦，屋里就满了膏的香气。”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这是一个什么样的筵席？</a:t>
            </a:r>
          </a:p>
        </p:txBody>
      </p:sp>
      <p:sp>
        <p:nvSpPr>
          <p:cNvPr id="1114" name="弗2:11-22"/>
          <p:cNvSpPr txBox="1"/>
          <p:nvPr/>
        </p:nvSpPr>
        <p:spPr>
          <a:xfrm>
            <a:off x="435605" y="1402033"/>
            <a:ext cx="6995160" cy="1877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dirty="0" err="1"/>
              <a:t>马利亚这个行动</a:t>
            </a:r>
            <a:r>
              <a:rPr lang="zh-CN" altLang="en-US" dirty="0"/>
              <a:t>，</a:t>
            </a:r>
            <a:r>
              <a:rPr dirty="0" err="1"/>
              <a:t>是为了预备耶稣的死，唯有</a:t>
            </a:r>
            <a:r>
              <a:rPr lang="zh-CN" altLang="en-US" dirty="0"/>
              <a:t>她</a:t>
            </a:r>
            <a:r>
              <a:rPr dirty="0" err="1"/>
              <a:t>真正听明耶稣的话，因为</a:t>
            </a:r>
            <a:r>
              <a:rPr lang="zh-CN" altLang="en-US" dirty="0"/>
              <a:t>她</a:t>
            </a:r>
            <a:r>
              <a:rPr dirty="0" err="1"/>
              <a:t>是在马大热心服伺耶稣的时候</a:t>
            </a:r>
            <a:r>
              <a:rPr dirty="0"/>
              <a:t>，“</a:t>
            </a:r>
            <a:r>
              <a:rPr dirty="0" err="1"/>
              <a:t>马利亚，在耶稣脚前坐着听他的道</a:t>
            </a:r>
            <a:r>
              <a:rPr dirty="0"/>
              <a:t>。”（路10:39）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这是一个什么样的筵席？</a:t>
            </a:r>
          </a:p>
        </p:txBody>
      </p:sp>
      <p:sp>
        <p:nvSpPr>
          <p:cNvPr id="1119" name="弗2:11-22"/>
          <p:cNvSpPr txBox="1"/>
          <p:nvPr/>
        </p:nvSpPr>
        <p:spPr>
          <a:xfrm>
            <a:off x="435605" y="1402033"/>
            <a:ext cx="6995160" cy="373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马利亚这个行动，从事后来看，神借着她膏立了耶稣成为君王。耶稣是弥赛亚，是基督，是受膏者的意思。成为君王、祭司有受膏的仪式，耶稣正在得到神的加冕，透过死亡，复活，胜过死亡的权势。因此，这是一个道别的筵席，这是预备耶稣死亡的筵席。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这是一个什么样的筵席？</a:t>
            </a:r>
          </a:p>
        </p:txBody>
      </p:sp>
      <p:sp>
        <p:nvSpPr>
          <p:cNvPr id="1124" name="弗2:11-22"/>
          <p:cNvSpPr txBox="1"/>
          <p:nvPr/>
        </p:nvSpPr>
        <p:spPr>
          <a:xfrm>
            <a:off x="435605" y="1402033"/>
            <a:ext cx="6995160" cy="288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小结：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这是一个感恩，答谢的筵席；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这是一个预备要看见神更大作为的筵席；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这是一个道别的筵席，这是预备耶稣死亡的筵席。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你是马利亚？还是犹大？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35605" y="1402033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参与筵席的人，带着不同的原因来到，众人的心都在耶稣面前显露出来。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讲题：情与义值千金</a:t>
            </a:r>
          </a:p>
        </p:txBody>
      </p:sp>
      <p:sp>
        <p:nvSpPr>
          <p:cNvPr id="1057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约12:1-8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你是马利亚？还是犹大？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35605" y="1402033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马利亚是否全然明白？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或者她也不明白耶稣钉死在十字架有什么意义，或者也不明白自己的行动，就是膏立耶稣的仪式。但她打从心底里，要为耶稣献上所有。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你是马利亚？还是犹大？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35605" y="1402033"/>
            <a:ext cx="6995160" cy="3810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为什么要用一斤香膏？</a:t>
            </a:r>
            <a:br/>
            <a:r>
              <a:t>因为当时没有散装，也没有防腐剂，香膏由一个密封的玉瓶盛载，一经打破，经空气接触，就要使用，无法保留，待下次再用。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她呈献的是单纯的爱。爱要及时，爱是没有预谋，爱是没法保留的。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你是马利亚？还是犹大？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35605" y="1402033"/>
            <a:ext cx="6995160" cy="2268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相反，犹大看到的是钱！“一斤极贵的真哪哒香膏”，这值多少钱？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犹大就知道价值，“三十两银子”这差不多是一年的工资。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你是马利亚？还是犹大？</a:t>
            </a:r>
          </a:p>
        </p:txBody>
      </p:sp>
      <p:sp>
        <p:nvSpPr>
          <p:cNvPr id="1150" name="弗2:11-22"/>
          <p:cNvSpPr txBox="1"/>
          <p:nvPr/>
        </p:nvSpPr>
        <p:spPr>
          <a:xfrm>
            <a:off x="435605" y="1402033"/>
            <a:ext cx="6995160" cy="3310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犹大眼中看不到爱，他看到的是钱。他“</a:t>
            </a:r>
            <a:r>
              <a:rPr sz="1381">
                <a:solidFill>
                  <a:srgbClr val="AAAAAA"/>
                </a:solidFill>
              </a:rPr>
              <a:t>5</a:t>
            </a:r>
            <a:r>
              <a:t>说：「这香膏为什么不卖三十两银子周济穷人呢？」”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作者约翰在第6节说，“</a:t>
            </a:r>
            <a:r>
              <a:rPr sz="1381">
                <a:solidFill>
                  <a:srgbClr val="AAAAAA"/>
                </a:solidFill>
              </a:rPr>
              <a:t>6</a:t>
            </a:r>
            <a:r>
              <a:t>他说这话，并不是挂念穷人，乃因他是个贼，又带着钱囊，常取其中所存的。”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你是马利亚？还是犹大？</a:t>
            </a:r>
          </a:p>
        </p:txBody>
      </p:sp>
      <p:sp>
        <p:nvSpPr>
          <p:cNvPr id="1155" name="弗2:11-22"/>
          <p:cNvSpPr txBox="1"/>
          <p:nvPr/>
        </p:nvSpPr>
        <p:spPr>
          <a:xfrm>
            <a:off x="435605" y="1402033"/>
            <a:ext cx="6995160" cy="1663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犹大最终也因为钱而出卖了耶稣，收取祭司长“三十块钱”（太26:15），将耶稣的消息告诉祭司长。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你是马利亚？还是犹大？</a:t>
            </a:r>
          </a:p>
        </p:txBody>
      </p:sp>
      <p:sp>
        <p:nvSpPr>
          <p:cNvPr id="1160" name="弗2:11-22"/>
          <p:cNvSpPr txBox="1"/>
          <p:nvPr/>
        </p:nvSpPr>
        <p:spPr>
          <a:xfrm>
            <a:off x="435605" y="1402033"/>
            <a:ext cx="6995160" cy="3775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“情与义值千金”</a:t>
            </a:r>
            <a:br/>
            <a:r>
              <a:t>马利亚说，是的，</a:t>
            </a:r>
            <a:br/>
            <a:r>
              <a:t>为了感激耶稣，奉上千金，还算什么？</a:t>
            </a:r>
            <a:br/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“情与义值千金”</a:t>
            </a:r>
            <a:br/>
            <a:r>
              <a:t>犹大说，是的，</a:t>
            </a:r>
            <a:br/>
            <a:r>
              <a:t>出卖情与义，可以得到价值千金。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166" name="弗2:11-22"/>
          <p:cNvSpPr txBox="1"/>
          <p:nvPr/>
        </p:nvSpPr>
        <p:spPr>
          <a:xfrm>
            <a:off x="426719" y="1295400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亲爱的弟兄姊妹，基督徒的生命，不单是认识耶稣，而是我们成为怎样的生命。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不错犹大都认识耶稣，但他只看耶稣是用来满足自己工具，他将人看为工具，这是败坏的生命。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讲题：在基督里合一"/>
          <p:cNvSpPr txBox="1"/>
          <p:nvPr/>
        </p:nvSpPr>
        <p:spPr>
          <a:xfrm>
            <a:off x="426716" y="340359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171" name="弗2:11-22"/>
          <p:cNvSpPr txBox="1"/>
          <p:nvPr/>
        </p:nvSpPr>
        <p:spPr>
          <a:xfrm>
            <a:off x="426719" y="1295400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马利亚与耶稣相遇，得到耶稣的教导，</a:t>
            </a:r>
            <a:br/>
            <a:r>
              <a:t>得到耶稣救活弟弟拉撒路，她心存感激，为耶稣奉上香膏，她并不求什么，</a:t>
            </a:r>
            <a:br/>
            <a:r>
              <a:t>她的爱是没有保留，也没有计算。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以大众利益去杀人</a:t>
            </a:r>
          </a:p>
        </p:txBody>
      </p:sp>
      <p:sp>
        <p:nvSpPr>
          <p:cNvPr id="1063" name="弗2:11-22"/>
          <p:cNvSpPr txBox="1"/>
          <p:nvPr/>
        </p:nvSpPr>
        <p:spPr>
          <a:xfrm>
            <a:off x="435605" y="1402033"/>
            <a:ext cx="6995160" cy="5710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踏入了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t>月，距离耶稣受难的日子，愈来愈近。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今日经文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——</a:t>
            </a:r>
            <a:r>
              <a:t>约翰福音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12</a:t>
            </a:r>
            <a:r>
              <a:t>章。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我们看到气氛愈来愈紧张。“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t>逾越节前六天，耶稣来到伯大尼，就是他使拉撒路从死人中复活的地方。”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以大众利益去杀人</a:t>
            </a:r>
          </a:p>
        </p:txBody>
      </p:sp>
      <p:sp>
        <p:nvSpPr>
          <p:cNvPr id="1068" name="弗2:11-22"/>
          <p:cNvSpPr txBox="1"/>
          <p:nvPr/>
        </p:nvSpPr>
        <p:spPr>
          <a:xfrm>
            <a:off x="435605" y="1402033"/>
            <a:ext cx="6995160" cy="3406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在过逾越节，犹太人宗教情绪高涨，期待神为他们作一件新事，也期待神带领他们脱离罗马的统治。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以大众利益去杀人</a:t>
            </a:r>
          </a:p>
        </p:txBody>
      </p:sp>
      <p:sp>
        <p:nvSpPr>
          <p:cNvPr id="1073" name="弗2:11-22"/>
          <p:cNvSpPr txBox="1"/>
          <p:nvPr/>
        </p:nvSpPr>
        <p:spPr>
          <a:xfrm>
            <a:off x="435605" y="1402033"/>
            <a:ext cx="6995160" cy="288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他使拉撒路从死人中复活的地方，许多人都因为拉撒路而相信耶稣。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以大众利益去杀人</a:t>
            </a:r>
          </a:p>
        </p:txBody>
      </p:sp>
      <p:sp>
        <p:nvSpPr>
          <p:cNvPr id="1078" name="弗2:11-22"/>
          <p:cNvSpPr txBox="1"/>
          <p:nvPr/>
        </p:nvSpPr>
        <p:spPr>
          <a:xfrm>
            <a:off x="435605" y="1402033"/>
            <a:ext cx="6995160" cy="2895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11:45-57</a:t>
            </a:r>
            <a:r>
              <a:t>，记载了拉撒路复活，引起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杀</a:t>
            </a:r>
            <a:r>
              <a:t>害耶稣的阴谋。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以大众利益去杀人</a:t>
            </a:r>
          </a:p>
        </p:txBody>
      </p:sp>
      <p:sp>
        <p:nvSpPr>
          <p:cNvPr id="1083" name="弗2:11-22"/>
          <p:cNvSpPr txBox="1"/>
          <p:nvPr/>
        </p:nvSpPr>
        <p:spPr>
          <a:xfrm>
            <a:off x="435605" y="1402033"/>
            <a:ext cx="6995160" cy="39478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他们是社会建制，他们看的是大局，该亚法，那年当大祭司，他正气凛然地说：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“你们什么都不知道，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1" i="1">
                <a:latin typeface="Helvetica Neue"/>
                <a:ea typeface="Helvetica Neue"/>
                <a:cs typeface="Helvetica Neue"/>
                <a:sym typeface="Helvetica Neue"/>
              </a:rPr>
              <a:t>11:50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也不想想，一个人替百姓死，免得整个民族灭亡，这对你们是有利的。”（和合本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2010</a:t>
            </a:r>
            <a:r>
              <a:t>版）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i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以大众利益去杀人</a:t>
            </a:r>
          </a:p>
        </p:txBody>
      </p:sp>
      <p:sp>
        <p:nvSpPr>
          <p:cNvPr id="1088" name="弗2:11-22"/>
          <p:cNvSpPr txBox="1"/>
          <p:nvPr/>
        </p:nvSpPr>
        <p:spPr>
          <a:xfrm>
            <a:off x="435605" y="1402033"/>
            <a:ext cx="6995160" cy="3363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t>章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57</a:t>
            </a:r>
            <a:r>
              <a:t>节，</a:t>
            </a:r>
            <a:br/>
            <a:r>
              <a:t>“</a:t>
            </a:r>
            <a:r>
              <a:rPr sz="1381">
                <a:solidFill>
                  <a:srgbClr val="AAAAAA"/>
                </a:solidFill>
              </a:rPr>
              <a:t>57</a:t>
            </a:r>
            <a:r>
              <a:t>那时，祭司长和法利赛人早已吩咐说，若有人知道耶稣在哪里，就要报明，好去拿他。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”</a:t>
            </a:r>
            <a:r>
              <a:rPr i="1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 i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1348</Words>
  <Application>Microsoft Office PowerPoint</Application>
  <PresentationFormat>全屏显示(4:3)</PresentationFormat>
  <Paragraphs>184</Paragraphs>
  <Slides>28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28</vt:i4>
      </vt:variant>
    </vt:vector>
  </HeadingPairs>
  <TitlesOfParts>
    <vt:vector size="43" baseType="lpstr">
      <vt:lpstr>Helvetica Neue</vt:lpstr>
      <vt:lpstr>PingFang HK Regular</vt:lpstr>
      <vt:lpstr>PingFang SC Regular</vt:lpstr>
      <vt:lpstr>SimHei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1_Muster (1)</vt:lpstr>
      <vt:lpstr>7_Benutzerdefiniertes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SONG Pengyang</cp:lastModifiedBy>
  <cp:revision>2187</cp:revision>
  <cp:lastPrinted>2021-04-07T14:28:01Z</cp:lastPrinted>
  <dcterms:created xsi:type="dcterms:W3CDTF">2013-12-13T09:03:28Z</dcterms:created>
  <dcterms:modified xsi:type="dcterms:W3CDTF">2022-04-02T17:46:35Z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