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84" r:id="rId36"/>
    <p:sldId id="285" r:id="rId37"/>
    <p:sldId id="286" r:id="rId38"/>
    <p:sldId id="287" r:id="rId39"/>
    <p:sldId id="288" r:id="rId40"/>
    <p:sldId id="289" r:id="rId41"/>
    <p:sldId id="290" r:id="rId42"/>
    <p:sldId id="291" r:id="rId43"/>
    <p:sldId id="292" r:id="rId44"/>
    <p:sldId id="293" r:id="rId45"/>
    <p:sldId id="294" r:id="rId46"/>
    <p:sldId id="295" r:id="rId47"/>
    <p:sldId id="296" r:id="rId48"/>
    <p:sldId id="297" r:id="rId49"/>
    <p:sldId id="298" r:id="rId50"/>
    <p:sldId id="299" r:id="rId51"/>
    <p:sldId id="300" r:id="rId52"/>
    <p:sldId id="301" r:id="rId53"/>
    <p:sldId id="302" r:id="rId54"/>
    <p:sldId id="303" r:id="rId55"/>
    <p:sldId id="304" r:id="rId56"/>
    <p:sldId id="305" r:id="rId57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4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4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4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4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4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4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4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4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4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EEF"/>
          </a:solidFill>
        </a:fill>
      </a:tcStyle>
    </a:wholeTbl>
    <a:band2H>
      <a:tcTxStyle b="def" i="def"/>
      <a:tcStyle>
        <a:tcBdr/>
        <a:fill>
          <a:solidFill>
            <a:srgbClr val="E9EFF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Relationship Id="rId32" Type="http://schemas.openxmlformats.org/officeDocument/2006/relationships/slide" Target="slides/slide25.xml"/><Relationship Id="rId33" Type="http://schemas.openxmlformats.org/officeDocument/2006/relationships/slide" Target="slides/slide26.xml"/><Relationship Id="rId34" Type="http://schemas.openxmlformats.org/officeDocument/2006/relationships/slide" Target="slides/slide27.xml"/><Relationship Id="rId35" Type="http://schemas.openxmlformats.org/officeDocument/2006/relationships/slide" Target="slides/slide28.xml"/><Relationship Id="rId36" Type="http://schemas.openxmlformats.org/officeDocument/2006/relationships/slide" Target="slides/slide29.xml"/><Relationship Id="rId37" Type="http://schemas.openxmlformats.org/officeDocument/2006/relationships/slide" Target="slides/slide30.xml"/><Relationship Id="rId38" Type="http://schemas.openxmlformats.org/officeDocument/2006/relationships/slide" Target="slides/slide31.xml"/><Relationship Id="rId39" Type="http://schemas.openxmlformats.org/officeDocument/2006/relationships/slide" Target="slides/slide32.xml"/><Relationship Id="rId40" Type="http://schemas.openxmlformats.org/officeDocument/2006/relationships/slide" Target="slides/slide33.xml"/><Relationship Id="rId41" Type="http://schemas.openxmlformats.org/officeDocument/2006/relationships/slide" Target="slides/slide34.xml"/><Relationship Id="rId42" Type="http://schemas.openxmlformats.org/officeDocument/2006/relationships/slide" Target="slides/slide35.xml"/><Relationship Id="rId43" Type="http://schemas.openxmlformats.org/officeDocument/2006/relationships/slide" Target="slides/slide36.xml"/><Relationship Id="rId44" Type="http://schemas.openxmlformats.org/officeDocument/2006/relationships/slide" Target="slides/slide37.xml"/><Relationship Id="rId45" Type="http://schemas.openxmlformats.org/officeDocument/2006/relationships/slide" Target="slides/slide38.xml"/><Relationship Id="rId46" Type="http://schemas.openxmlformats.org/officeDocument/2006/relationships/slide" Target="slides/slide39.xml"/><Relationship Id="rId47" Type="http://schemas.openxmlformats.org/officeDocument/2006/relationships/slide" Target="slides/slide40.xml"/><Relationship Id="rId48" Type="http://schemas.openxmlformats.org/officeDocument/2006/relationships/slide" Target="slides/slide41.xml"/><Relationship Id="rId49" Type="http://schemas.openxmlformats.org/officeDocument/2006/relationships/slide" Target="slides/slide42.xml"/><Relationship Id="rId50" Type="http://schemas.openxmlformats.org/officeDocument/2006/relationships/slide" Target="slides/slide43.xml"/><Relationship Id="rId51" Type="http://schemas.openxmlformats.org/officeDocument/2006/relationships/slide" Target="slides/slide44.xml"/><Relationship Id="rId52" Type="http://schemas.openxmlformats.org/officeDocument/2006/relationships/slide" Target="slides/slide45.xml"/><Relationship Id="rId53" Type="http://schemas.openxmlformats.org/officeDocument/2006/relationships/slide" Target="slides/slide46.xml"/><Relationship Id="rId54" Type="http://schemas.openxmlformats.org/officeDocument/2006/relationships/slide" Target="slides/slide47.xml"/><Relationship Id="rId55" Type="http://schemas.openxmlformats.org/officeDocument/2006/relationships/slide" Target="slides/slide48.xml"/><Relationship Id="rId56" Type="http://schemas.openxmlformats.org/officeDocument/2006/relationships/slide" Target="slides/slide49.xml"/><Relationship Id="rId57" Type="http://schemas.openxmlformats.org/officeDocument/2006/relationships/slide" Target="slides/slide50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" name="Shape 1044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045" name="Shape 1045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j-lt"/>
        <a:ea typeface="+mj-ea"/>
        <a:cs typeface="+mj-cs"/>
        <a:sym typeface="Calibri"/>
      </a:defRPr>
    </a:lvl1pPr>
    <a:lvl2pPr indent="2286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2pPr>
    <a:lvl3pPr indent="4572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3pPr>
    <a:lvl4pPr indent="6858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4pPr>
    <a:lvl5pPr indent="9144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5pPr>
    <a:lvl6pPr indent="11430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6pPr>
    <a:lvl7pPr indent="13716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7pPr>
    <a:lvl8pPr indent="16002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8pPr>
    <a:lvl9pPr indent="18288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9pPr>
  </p:notesStyle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</Relationships>

</file>

<file path=ppt/notesSlides/_rels/notesSlide10.xml.rels><?xml version="1.0" encoding="UTF-8"?>
<Relationships xmlns="http://schemas.openxmlformats.org/package/2006/relationships"><Relationship Id="rId1" Type="http://schemas.openxmlformats.org/officeDocument/2006/relationships/slide" Target="../slides/slide12.xml"/><Relationship Id="rId2" Type="http://schemas.openxmlformats.org/officeDocument/2006/relationships/notesMaster" Target="../notesMasters/notesMaster1.xml"/></Relationships>

</file>

<file path=ppt/notesSlides/_rels/notesSlide11.xml.rels><?xml version="1.0" encoding="UTF-8"?>
<Relationships xmlns="http://schemas.openxmlformats.org/package/2006/relationships"><Relationship Id="rId1" Type="http://schemas.openxmlformats.org/officeDocument/2006/relationships/slide" Target="../slides/slide13.xml"/><Relationship Id="rId2" Type="http://schemas.openxmlformats.org/officeDocument/2006/relationships/notesMaster" Target="../notesMasters/notesMaster1.xml"/></Relationships>

</file>

<file path=ppt/notesSlides/_rels/notesSlide12.xml.rels><?xml version="1.0" encoding="UTF-8"?>
<Relationships xmlns="http://schemas.openxmlformats.org/package/2006/relationships"><Relationship Id="rId1" Type="http://schemas.openxmlformats.org/officeDocument/2006/relationships/slide" Target="../slides/slide14.xml"/><Relationship Id="rId2" Type="http://schemas.openxmlformats.org/officeDocument/2006/relationships/notesMaster" Target="../notesMasters/notesMaster1.xml"/></Relationships>

</file>

<file path=ppt/notesSlides/_rels/notesSlide13.xml.rels><?xml version="1.0" encoding="UTF-8"?>
<Relationships xmlns="http://schemas.openxmlformats.org/package/2006/relationships"><Relationship Id="rId1" Type="http://schemas.openxmlformats.org/officeDocument/2006/relationships/slide" Target="../slides/slide15.xml"/><Relationship Id="rId2" Type="http://schemas.openxmlformats.org/officeDocument/2006/relationships/notesMaster" Target="../notesMasters/notesMaster1.xml"/></Relationships>

</file>

<file path=ppt/notesSlides/_rels/notesSlide14.xml.rels><?xml version="1.0" encoding="UTF-8"?>
<Relationships xmlns="http://schemas.openxmlformats.org/package/2006/relationships"><Relationship Id="rId1" Type="http://schemas.openxmlformats.org/officeDocument/2006/relationships/slide" Target="../slides/slide16.xml"/><Relationship Id="rId2" Type="http://schemas.openxmlformats.org/officeDocument/2006/relationships/notesMaster" Target="../notesMasters/notesMaster1.xml"/></Relationships>

</file>

<file path=ppt/notesSlides/_rels/notesSlide15.xml.rels><?xml version="1.0" encoding="UTF-8"?>
<Relationships xmlns="http://schemas.openxmlformats.org/package/2006/relationships"><Relationship Id="rId1" Type="http://schemas.openxmlformats.org/officeDocument/2006/relationships/slide" Target="../slides/slide18.xml"/><Relationship Id="rId2" Type="http://schemas.openxmlformats.org/officeDocument/2006/relationships/notesMaster" Target="../notesMasters/notesMaster1.xml"/></Relationships>

</file>

<file path=ppt/notesSlides/_rels/notesSlide16.xml.rels><?xml version="1.0" encoding="UTF-8"?>
<Relationships xmlns="http://schemas.openxmlformats.org/package/2006/relationships"><Relationship Id="rId1" Type="http://schemas.openxmlformats.org/officeDocument/2006/relationships/slide" Target="../slides/slide19.xml"/><Relationship Id="rId2" Type="http://schemas.openxmlformats.org/officeDocument/2006/relationships/notesMaster" Target="../notesMasters/notesMaster1.xml"/></Relationships>

</file>

<file path=ppt/notesSlides/_rels/notesSlide17.xml.rels><?xml version="1.0" encoding="UTF-8"?>
<Relationships xmlns="http://schemas.openxmlformats.org/package/2006/relationships"><Relationship Id="rId1" Type="http://schemas.openxmlformats.org/officeDocument/2006/relationships/slide" Target="../slides/slide20.xml"/><Relationship Id="rId2" Type="http://schemas.openxmlformats.org/officeDocument/2006/relationships/notesMaster" Target="../notesMasters/notesMaster1.xml"/></Relationships>

</file>

<file path=ppt/notesSlides/_rels/notesSlide18.xml.rels><?xml version="1.0" encoding="UTF-8"?>
<Relationships xmlns="http://schemas.openxmlformats.org/package/2006/relationships"><Relationship Id="rId1" Type="http://schemas.openxmlformats.org/officeDocument/2006/relationships/slide" Target="../slides/slide21.xml"/><Relationship Id="rId2" Type="http://schemas.openxmlformats.org/officeDocument/2006/relationships/notesMaster" Target="../notesMasters/notesMaster1.xml"/></Relationships>

</file>

<file path=ppt/notesSlides/_rels/notesSlide19.xml.rels><?xml version="1.0" encoding="UTF-8"?>
<Relationships xmlns="http://schemas.openxmlformats.org/package/2006/relationships"><Relationship Id="rId1" Type="http://schemas.openxmlformats.org/officeDocument/2006/relationships/slide" Target="../slides/slide22.xml"/><Relationship Id="rId2" Type="http://schemas.openxmlformats.org/officeDocument/2006/relationships/notesMaster" Target="../notesMasters/notesMaster1.xml"/></Relationships>
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</Relationships>

</file>

<file path=ppt/notesSlides/_rels/notesSlide20.xml.rels><?xml version="1.0" encoding="UTF-8"?>
<Relationships xmlns="http://schemas.openxmlformats.org/package/2006/relationships"><Relationship Id="rId1" Type="http://schemas.openxmlformats.org/officeDocument/2006/relationships/slide" Target="../slides/slide23.xml"/><Relationship Id="rId2" Type="http://schemas.openxmlformats.org/officeDocument/2006/relationships/notesMaster" Target="../notesMasters/notesMaster1.xml"/></Relationships>

</file>

<file path=ppt/notesSlides/_rels/notesSlide21.xml.rels><?xml version="1.0" encoding="UTF-8"?>
<Relationships xmlns="http://schemas.openxmlformats.org/package/2006/relationships"><Relationship Id="rId1" Type="http://schemas.openxmlformats.org/officeDocument/2006/relationships/slide" Target="../slides/slide24.xml"/><Relationship Id="rId2" Type="http://schemas.openxmlformats.org/officeDocument/2006/relationships/notesMaster" Target="../notesMasters/notesMaster1.xml"/></Relationships>

</file>

<file path=ppt/notesSlides/_rels/notesSlide22.xml.rels><?xml version="1.0" encoding="UTF-8"?>
<Relationships xmlns="http://schemas.openxmlformats.org/package/2006/relationships"><Relationship Id="rId1" Type="http://schemas.openxmlformats.org/officeDocument/2006/relationships/slide" Target="../slides/slide26.xml"/><Relationship Id="rId2" Type="http://schemas.openxmlformats.org/officeDocument/2006/relationships/notesMaster" Target="../notesMasters/notesMaster1.xml"/></Relationships>

</file>

<file path=ppt/notesSlides/_rels/notesSlide23.xml.rels><?xml version="1.0" encoding="UTF-8"?>
<Relationships xmlns="http://schemas.openxmlformats.org/package/2006/relationships"><Relationship Id="rId1" Type="http://schemas.openxmlformats.org/officeDocument/2006/relationships/slide" Target="../slides/slide27.xml"/><Relationship Id="rId2" Type="http://schemas.openxmlformats.org/officeDocument/2006/relationships/notesMaster" Target="../notesMasters/notesMaster1.xml"/></Relationships>

</file>

<file path=ppt/notesSlides/_rels/notesSlide24.xml.rels><?xml version="1.0" encoding="UTF-8"?>
<Relationships xmlns="http://schemas.openxmlformats.org/package/2006/relationships"><Relationship Id="rId1" Type="http://schemas.openxmlformats.org/officeDocument/2006/relationships/slide" Target="../slides/slide28.xml"/><Relationship Id="rId2" Type="http://schemas.openxmlformats.org/officeDocument/2006/relationships/notesMaster" Target="../notesMasters/notesMaster1.xml"/></Relationships>

</file>

<file path=ppt/notesSlides/_rels/notesSlide25.xml.rels><?xml version="1.0" encoding="UTF-8"?>
<Relationships xmlns="http://schemas.openxmlformats.org/package/2006/relationships"><Relationship Id="rId1" Type="http://schemas.openxmlformats.org/officeDocument/2006/relationships/slide" Target="../slides/slide29.xml"/><Relationship Id="rId2" Type="http://schemas.openxmlformats.org/officeDocument/2006/relationships/notesMaster" Target="../notesMasters/notesMaster1.xml"/></Relationships>

</file>

<file path=ppt/notesSlides/_rels/notesSlide26.xml.rels><?xml version="1.0" encoding="UTF-8"?>
<Relationships xmlns="http://schemas.openxmlformats.org/package/2006/relationships"><Relationship Id="rId1" Type="http://schemas.openxmlformats.org/officeDocument/2006/relationships/slide" Target="../slides/slide30.xml"/><Relationship Id="rId2" Type="http://schemas.openxmlformats.org/officeDocument/2006/relationships/notesMaster" Target="../notesMasters/notesMaster1.xml"/></Relationships>

</file>

<file path=ppt/notesSlides/_rels/notesSlide27.xml.rels><?xml version="1.0" encoding="UTF-8"?>
<Relationships xmlns="http://schemas.openxmlformats.org/package/2006/relationships"><Relationship Id="rId1" Type="http://schemas.openxmlformats.org/officeDocument/2006/relationships/slide" Target="../slides/slide31.xml"/><Relationship Id="rId2" Type="http://schemas.openxmlformats.org/officeDocument/2006/relationships/notesMaster" Target="../notesMasters/notesMaster1.xml"/></Relationships>

</file>

<file path=ppt/notesSlides/_rels/notesSlide28.xml.rels><?xml version="1.0" encoding="UTF-8"?>
<Relationships xmlns="http://schemas.openxmlformats.org/package/2006/relationships"><Relationship Id="rId1" Type="http://schemas.openxmlformats.org/officeDocument/2006/relationships/slide" Target="../slides/slide32.xml"/><Relationship Id="rId2" Type="http://schemas.openxmlformats.org/officeDocument/2006/relationships/notesMaster" Target="../notesMasters/notesMaster1.xml"/></Relationships>

</file>

<file path=ppt/notesSlides/_rels/notesSlide29.xml.rels><?xml version="1.0" encoding="UTF-8"?>
<Relationships xmlns="http://schemas.openxmlformats.org/package/2006/relationships"><Relationship Id="rId1" Type="http://schemas.openxmlformats.org/officeDocument/2006/relationships/slide" Target="../slides/slide33.xml"/><Relationship Id="rId2" Type="http://schemas.openxmlformats.org/officeDocument/2006/relationships/notesMaster" Target="../notesMasters/notesMaster1.xml"/></Relationships>

</file>

<file path=ppt/notesSlides/_rels/notesSlide3.xml.rels><?xml version="1.0" encoding="UTF-8"?>
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</Relationships>

</file>

<file path=ppt/notesSlides/_rels/notesSlide30.xml.rels><?xml version="1.0" encoding="UTF-8"?>
<Relationships xmlns="http://schemas.openxmlformats.org/package/2006/relationships"><Relationship Id="rId1" Type="http://schemas.openxmlformats.org/officeDocument/2006/relationships/slide" Target="../slides/slide34.xml"/><Relationship Id="rId2" Type="http://schemas.openxmlformats.org/officeDocument/2006/relationships/notesMaster" Target="../notesMasters/notesMaster1.xml"/></Relationships>

</file>

<file path=ppt/notesSlides/_rels/notesSlide31.xml.rels><?xml version="1.0" encoding="UTF-8"?>
<Relationships xmlns="http://schemas.openxmlformats.org/package/2006/relationships"><Relationship Id="rId1" Type="http://schemas.openxmlformats.org/officeDocument/2006/relationships/slide" Target="../slides/slide35.xml"/><Relationship Id="rId2" Type="http://schemas.openxmlformats.org/officeDocument/2006/relationships/notesMaster" Target="../notesMasters/notesMaster1.xml"/></Relationships>

</file>

<file path=ppt/notesSlides/_rels/notesSlide32.xml.rels><?xml version="1.0" encoding="UTF-8"?>
<Relationships xmlns="http://schemas.openxmlformats.org/package/2006/relationships"><Relationship Id="rId1" Type="http://schemas.openxmlformats.org/officeDocument/2006/relationships/slide" Target="../slides/slide36.xml"/><Relationship Id="rId2" Type="http://schemas.openxmlformats.org/officeDocument/2006/relationships/notesMaster" Target="../notesMasters/notesMaster1.xml"/></Relationships>

</file>

<file path=ppt/notesSlides/_rels/notesSlide33.xml.rels><?xml version="1.0" encoding="UTF-8"?>
<Relationships xmlns="http://schemas.openxmlformats.org/package/2006/relationships"><Relationship Id="rId1" Type="http://schemas.openxmlformats.org/officeDocument/2006/relationships/slide" Target="../slides/slide37.xml"/><Relationship Id="rId2" Type="http://schemas.openxmlformats.org/officeDocument/2006/relationships/notesMaster" Target="../notesMasters/notesMaster1.xml"/></Relationships>

</file>

<file path=ppt/notesSlides/_rels/notesSlide34.xml.rels><?xml version="1.0" encoding="UTF-8"?>
<Relationships xmlns="http://schemas.openxmlformats.org/package/2006/relationships"><Relationship Id="rId1" Type="http://schemas.openxmlformats.org/officeDocument/2006/relationships/slide" Target="../slides/slide39.xml"/><Relationship Id="rId2" Type="http://schemas.openxmlformats.org/officeDocument/2006/relationships/notesMaster" Target="../notesMasters/notesMaster1.xml"/></Relationships>

</file>

<file path=ppt/notesSlides/_rels/notesSlide35.xml.rels><?xml version="1.0" encoding="UTF-8"?>
<Relationships xmlns="http://schemas.openxmlformats.org/package/2006/relationships"><Relationship Id="rId1" Type="http://schemas.openxmlformats.org/officeDocument/2006/relationships/slide" Target="../slides/slide40.xml"/><Relationship Id="rId2" Type="http://schemas.openxmlformats.org/officeDocument/2006/relationships/notesMaster" Target="../notesMasters/notesMaster1.xml"/></Relationships>

</file>

<file path=ppt/notesSlides/_rels/notesSlide36.xml.rels><?xml version="1.0" encoding="UTF-8"?>
<Relationships xmlns="http://schemas.openxmlformats.org/package/2006/relationships"><Relationship Id="rId1" Type="http://schemas.openxmlformats.org/officeDocument/2006/relationships/slide" Target="../slides/slide41.xml"/><Relationship Id="rId2" Type="http://schemas.openxmlformats.org/officeDocument/2006/relationships/notesMaster" Target="../notesMasters/notesMaster1.xml"/></Relationships>

</file>

<file path=ppt/notesSlides/_rels/notesSlide37.xml.rels><?xml version="1.0" encoding="UTF-8"?>
<Relationships xmlns="http://schemas.openxmlformats.org/package/2006/relationships"><Relationship Id="rId1" Type="http://schemas.openxmlformats.org/officeDocument/2006/relationships/slide" Target="../slides/slide42.xml"/><Relationship Id="rId2" Type="http://schemas.openxmlformats.org/officeDocument/2006/relationships/notesMaster" Target="../notesMasters/notesMaster1.xml"/></Relationships>

</file>

<file path=ppt/notesSlides/_rels/notesSlide38.xml.rels><?xml version="1.0" encoding="UTF-8"?>
<Relationships xmlns="http://schemas.openxmlformats.org/package/2006/relationships"><Relationship Id="rId1" Type="http://schemas.openxmlformats.org/officeDocument/2006/relationships/slide" Target="../slides/slide43.xml"/><Relationship Id="rId2" Type="http://schemas.openxmlformats.org/officeDocument/2006/relationships/notesMaster" Target="../notesMasters/notesMaster1.xml"/></Relationships>

</file>

<file path=ppt/notesSlides/_rels/notesSlide39.xml.rels><?xml version="1.0" encoding="UTF-8"?>
<Relationships xmlns="http://schemas.openxmlformats.org/package/2006/relationships"><Relationship Id="rId1" Type="http://schemas.openxmlformats.org/officeDocument/2006/relationships/slide" Target="../slides/slide44.xml"/><Relationship Id="rId2" Type="http://schemas.openxmlformats.org/officeDocument/2006/relationships/notesMaster" Target="../notesMasters/notesMaster1.xml"/></Relationships>

</file>

<file path=ppt/notesSlides/_rels/notesSlide4.xml.rels><?xml version="1.0" encoding="UTF-8"?>
<Relationships xmlns="http://schemas.openxmlformats.org/package/2006/relationships"><Relationship Id="rId1" Type="http://schemas.openxmlformats.org/officeDocument/2006/relationships/slide" Target="../slides/slide5.xml"/><Relationship Id="rId2" Type="http://schemas.openxmlformats.org/officeDocument/2006/relationships/notesMaster" Target="../notesMasters/notesMaster1.xml"/></Relationships>

</file>

<file path=ppt/notesSlides/_rels/notesSlide40.xml.rels><?xml version="1.0" encoding="UTF-8"?>
<Relationships xmlns="http://schemas.openxmlformats.org/package/2006/relationships"><Relationship Id="rId1" Type="http://schemas.openxmlformats.org/officeDocument/2006/relationships/slide" Target="../slides/slide45.xml"/><Relationship Id="rId2" Type="http://schemas.openxmlformats.org/officeDocument/2006/relationships/notesMaster" Target="../notesMasters/notesMaster1.xml"/></Relationships>

</file>

<file path=ppt/notesSlides/_rels/notesSlide41.xml.rels><?xml version="1.0" encoding="UTF-8"?>
<Relationships xmlns="http://schemas.openxmlformats.org/package/2006/relationships"><Relationship Id="rId1" Type="http://schemas.openxmlformats.org/officeDocument/2006/relationships/slide" Target="../slides/slide46.xml"/><Relationship Id="rId2" Type="http://schemas.openxmlformats.org/officeDocument/2006/relationships/notesMaster" Target="../notesMasters/notesMaster1.xml"/></Relationships>

</file>

<file path=ppt/notesSlides/_rels/notesSlide42.xml.rels><?xml version="1.0" encoding="UTF-8"?>
<Relationships xmlns="http://schemas.openxmlformats.org/package/2006/relationships"><Relationship Id="rId1" Type="http://schemas.openxmlformats.org/officeDocument/2006/relationships/slide" Target="../slides/slide48.xml"/><Relationship Id="rId2" Type="http://schemas.openxmlformats.org/officeDocument/2006/relationships/notesMaster" Target="../notesMasters/notesMaster1.xml"/></Relationships>

</file>

<file path=ppt/notesSlides/_rels/notesSlide43.xml.rels><?xml version="1.0" encoding="UTF-8"?>
<Relationships xmlns="http://schemas.openxmlformats.org/package/2006/relationships"><Relationship Id="rId1" Type="http://schemas.openxmlformats.org/officeDocument/2006/relationships/slide" Target="../slides/slide49.xml"/><Relationship Id="rId2" Type="http://schemas.openxmlformats.org/officeDocument/2006/relationships/notesMaster" Target="../notesMasters/notesMaster1.xml"/></Relationships>

</file>

<file path=ppt/notesSlides/_rels/notesSlide44.xml.rels><?xml version="1.0" encoding="UTF-8"?>
<Relationships xmlns="http://schemas.openxmlformats.org/package/2006/relationships"><Relationship Id="rId1" Type="http://schemas.openxmlformats.org/officeDocument/2006/relationships/slide" Target="../slides/slide50.xml"/><Relationship Id="rId2" Type="http://schemas.openxmlformats.org/officeDocument/2006/relationships/notesMaster" Target="../notesMasters/notesMaster1.xml"/></Relationships>

</file>

<file path=ppt/notesSlides/_rels/notesSlide5.xml.rels><?xml version="1.0" encoding="UTF-8"?>
<Relationships xmlns="http://schemas.openxmlformats.org/package/2006/relationships"><Relationship Id="rId1" Type="http://schemas.openxmlformats.org/officeDocument/2006/relationships/slide" Target="../slides/slide6.xml"/><Relationship Id="rId2" Type="http://schemas.openxmlformats.org/officeDocument/2006/relationships/notesMaster" Target="../notesMasters/notesMaster1.xml"/></Relationships>

</file>

<file path=ppt/notesSlides/_rels/notesSlide6.xml.rels><?xml version="1.0" encoding="UTF-8"?>
<Relationships xmlns="http://schemas.openxmlformats.org/package/2006/relationships"><Relationship Id="rId1" Type="http://schemas.openxmlformats.org/officeDocument/2006/relationships/slide" Target="../slides/slide7.xml"/><Relationship Id="rId2" Type="http://schemas.openxmlformats.org/officeDocument/2006/relationships/notesMaster" Target="../notesMasters/notesMaster1.xml"/></Relationships>

</file>

<file path=ppt/notesSlides/_rels/notesSlide7.xml.rels><?xml version="1.0" encoding="UTF-8"?>
<Relationships xmlns="http://schemas.openxmlformats.org/package/2006/relationships"><Relationship Id="rId1" Type="http://schemas.openxmlformats.org/officeDocument/2006/relationships/slide" Target="../slides/slide9.xml"/><Relationship Id="rId2" Type="http://schemas.openxmlformats.org/officeDocument/2006/relationships/notesMaster" Target="../notesMasters/notesMaster1.xml"/></Relationships>

</file>

<file path=ppt/notesSlides/_rels/notesSlide8.xml.rels><?xml version="1.0" encoding="UTF-8"?>
<Relationships xmlns="http://schemas.openxmlformats.org/package/2006/relationships"><Relationship Id="rId1" Type="http://schemas.openxmlformats.org/officeDocument/2006/relationships/slide" Target="../slides/slide10.xml"/><Relationship Id="rId2" Type="http://schemas.openxmlformats.org/officeDocument/2006/relationships/notesMaster" Target="../notesMasters/notesMaster1.xml"/></Relationships>

</file>

<file path=ppt/notesSlides/_rels/notesSlide9.xml.rels><?xml version="1.0" encoding="UTF-8"?>
<Relationships xmlns="http://schemas.openxmlformats.org/package/2006/relationships"><Relationship Id="rId1" Type="http://schemas.openxmlformats.org/officeDocument/2006/relationships/slide" Target="../slides/slide11.xml"/><Relationship Id="rId2" Type="http://schemas.openxmlformats.org/officeDocument/2006/relationships/notesMaster" Target="../notesMasters/notesMaster1.xml"/></Relationships>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Shape 1049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050" name="Shape 1050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6" name="Shape 1096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097" name="Shape 1097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1" name="Shape 1101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02" name="Shape 1102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6" name="Shape 1106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07" name="Shape 1107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1" name="Shape 1111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12" name="Shape 1112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" name="Shape 1116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17" name="Shape 1117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2" name="Shape 1122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23" name="Shape 1123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" name="Shape 1127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28" name="Shape 1128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2" name="Shape 1132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33" name="Shape 1133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7" name="Shape 1137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38" name="Shape 1138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2" name="Shape 1142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43" name="Shape 1143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5" name="Shape 1055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056" name="Shape 1056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7" name="Shape 1147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48" name="Shape 1148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2" name="Shape 1152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53" name="Shape 1153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8" name="Shape 1158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59" name="Shape 1159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3" name="Shape 1163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64" name="Shape 1164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8" name="Shape 1168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69" name="Shape 1169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3" name="Shape 1173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4" name="Shape 1174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8" name="Shape 1178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9" name="Shape 1179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3" name="Shape 1183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84" name="Shape 1184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8" name="Shape 1188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89" name="Shape 1189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3" name="Shape 1193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94" name="Shape 1194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0" name="Shape 1060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061" name="Shape 1061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" name="Shape 1198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99" name="Shape 1199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3" name="Shape 1203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204" name="Shape 1204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" name="Shape 1208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209" name="Shape 1209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3" name="Shape 1213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214" name="Shape 1214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9" name="Shape 1219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220" name="Shape 1220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4" name="Shape 1224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225" name="Shape 1225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" name="Shape 1229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230" name="Shape 1230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4" name="Shape 1234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235" name="Shape 1235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" name="Shape 1239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240" name="Shape 1240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4" name="Shape 1244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245" name="Shape 1245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" name="Shape 1065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066" name="Shape 1066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" name="Shape 1249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250" name="Shape 1250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4" name="Shape 1254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255" name="Shape 1255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0" name="Shape 1260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261" name="Shape 1261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5" name="Shape 1265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266" name="Shape 1266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0" name="Shape 1270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271" name="Shape 1271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Shape 1070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071" name="Shape 1071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" name="Shape 1075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076" name="Shape 1076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1" name="Shape 1081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082" name="Shape 1082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6" name="Shape 1086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087" name="Shape 1087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1" name="Shape 1091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092" name="Shape 1092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  <a:endParaRPr>
              <a:latin typeface="+mj-lt"/>
              <a:ea typeface="+mj-ea"/>
              <a:cs typeface="+mj-cs"/>
              <a:sym typeface="Calibri"/>
            </a:endParaRP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 startAt="1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
</file>

<file path=ppt/slideLayouts/_rels/slideLayout10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10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10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10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10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
</file>

<file path=ppt/slideLayouts/_rels/slideLayout1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3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4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4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4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4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4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4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4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4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4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5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5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5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5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5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5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5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5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5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5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6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7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7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7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7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7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7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7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7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8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8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8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9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9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9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9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9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9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mgj_10" descr="mgj_10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272335" y="0"/>
            <a:ext cx="1871666" cy="2305050"/>
          </a:xfrm>
          <a:prstGeom prst="rect">
            <a:avLst/>
          </a:prstGeom>
          <a:ln w="12700">
            <a:miter lim="400000"/>
          </a:ln>
        </p:spPr>
      </p:pic>
      <p:sp>
        <p:nvSpPr>
          <p:cNvPr id="12" name="Line"/>
          <p:cNvSpPr/>
          <p:nvPr/>
        </p:nvSpPr>
        <p:spPr>
          <a:xfrm>
            <a:off x="647700" y="1079500"/>
            <a:ext cx="6624638" cy="0"/>
          </a:xfrm>
          <a:prstGeom prst="line">
            <a:avLst/>
          </a:prstGeom>
          <a:ln w="76200">
            <a:solidFill>
              <a:srgbClr val="A7E13F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3" name="Title Text"/>
          <p:cNvSpPr txBox="1"/>
          <p:nvPr>
            <p:ph type="title"/>
          </p:nvPr>
        </p:nvSpPr>
        <p:spPr>
          <a:xfrm>
            <a:off x="647700" y="0"/>
            <a:ext cx="6624640" cy="1325563"/>
          </a:xfrm>
          <a:prstGeom prst="rect">
            <a:avLst/>
          </a:prstGeom>
        </p:spPr>
        <p:txBody>
          <a:bodyPr/>
          <a:lstStyle>
            <a:lvl1pPr>
              <a:defRPr sz="420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4" name="Body Level One…"/>
          <p:cNvSpPr txBox="1"/>
          <p:nvPr>
            <p:ph type="body" idx="1"/>
          </p:nvPr>
        </p:nvSpPr>
        <p:spPr>
          <a:xfrm>
            <a:off x="647700" y="1495425"/>
            <a:ext cx="6743700" cy="4351338"/>
          </a:xfrm>
          <a:prstGeom prst="rect">
            <a:avLst/>
          </a:prstGeom>
        </p:spPr>
        <p:txBody>
          <a:bodyPr/>
          <a:lstStyle>
            <a:lvl1pPr algn="just">
              <a:defRPr sz="4200">
                <a:latin typeface="SimHei"/>
                <a:ea typeface="SimHei"/>
                <a:cs typeface="SimHei"/>
                <a:sym typeface="SimHei"/>
              </a:defRPr>
            </a:lvl1pPr>
            <a:lvl2pPr marL="854471" indent="-397271" algn="just">
              <a:defRPr sz="4200">
                <a:latin typeface="SimHei"/>
                <a:ea typeface="SimHei"/>
                <a:cs typeface="SimHei"/>
                <a:sym typeface="SimHei"/>
              </a:defRPr>
            </a:lvl2pPr>
            <a:lvl3pPr marL="1391126" indent="-476726" algn="just">
              <a:defRPr sz="4200">
                <a:latin typeface="SimHei"/>
                <a:ea typeface="SimHei"/>
                <a:cs typeface="SimHei"/>
                <a:sym typeface="SimHei"/>
              </a:defRPr>
            </a:lvl3pPr>
            <a:lvl4pPr marL="1901294" indent="-529694" algn="just">
              <a:defRPr sz="4200">
                <a:latin typeface="SimHei"/>
                <a:ea typeface="SimHei"/>
                <a:cs typeface="SimHei"/>
                <a:sym typeface="SimHei"/>
              </a:defRPr>
            </a:lvl4pPr>
            <a:lvl5pPr marL="2358494" indent="-529694" algn="just">
              <a:defRPr sz="4200">
                <a:latin typeface="SimHei"/>
                <a:ea typeface="SimHei"/>
                <a:cs typeface="SimHei"/>
                <a:sym typeface="SimHei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Line"/>
          <p:cNvSpPr/>
          <p:nvPr/>
        </p:nvSpPr>
        <p:spPr>
          <a:xfrm>
            <a:off x="381000" y="1143000"/>
            <a:ext cx="6732588" cy="3175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95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362825" y="0"/>
            <a:ext cx="1781175" cy="1712916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/>
          <p:nvPr>
            <p:ph type="title"/>
          </p:nvPr>
        </p:nvSpPr>
        <p:spPr>
          <a:xfrm>
            <a:off x="647700" y="0"/>
            <a:ext cx="6624640" cy="1325563"/>
          </a:xfrm>
          <a:prstGeom prst="rect">
            <a:avLst/>
          </a:prstGeom>
        </p:spPr>
        <p:txBody>
          <a:bodyPr/>
          <a:lstStyle>
            <a:lvl1pPr>
              <a:defRPr sz="420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97" name="Body Level One…"/>
          <p:cNvSpPr txBox="1"/>
          <p:nvPr>
            <p:ph type="body" idx="1"/>
          </p:nvPr>
        </p:nvSpPr>
        <p:spPr>
          <a:xfrm>
            <a:off x="647700" y="1495425"/>
            <a:ext cx="6743700" cy="4351338"/>
          </a:xfrm>
          <a:prstGeom prst="rect">
            <a:avLst/>
          </a:prstGeom>
        </p:spPr>
        <p:txBody>
          <a:bodyPr/>
          <a:lstStyle>
            <a:lvl1pPr marL="0" indent="0" algn="just">
              <a:defRPr sz="4200">
                <a:latin typeface="SimHei"/>
                <a:ea typeface="SimHei"/>
                <a:cs typeface="SimHei"/>
                <a:sym typeface="SimHei"/>
              </a:defRPr>
            </a:lvl1pPr>
            <a:lvl2pPr marL="854471" indent="-397271" algn="just">
              <a:defRPr sz="4200">
                <a:latin typeface="SimHei"/>
                <a:ea typeface="SimHei"/>
                <a:cs typeface="SimHei"/>
                <a:sym typeface="SimHei"/>
              </a:defRPr>
            </a:lvl2pPr>
            <a:lvl3pPr marL="1391126" indent="-476726" algn="just">
              <a:defRPr sz="4200">
                <a:latin typeface="SimHei"/>
                <a:ea typeface="SimHei"/>
                <a:cs typeface="SimHei"/>
                <a:sym typeface="SimHei"/>
              </a:defRPr>
            </a:lvl3pPr>
            <a:lvl4pPr marL="1901294" indent="-529694" algn="just">
              <a:defRPr sz="4200">
                <a:latin typeface="SimHei"/>
                <a:ea typeface="SimHei"/>
                <a:cs typeface="SimHei"/>
                <a:sym typeface="SimHei"/>
              </a:defRPr>
            </a:lvl4pPr>
            <a:lvl5pPr marL="2358494" indent="-529694" algn="just">
              <a:defRPr sz="4200">
                <a:latin typeface="SimHei"/>
                <a:ea typeface="SimHei"/>
                <a:cs typeface="SimHei"/>
                <a:sym typeface="SimHei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0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911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912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9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920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921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8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929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930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7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938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939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94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5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956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5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4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965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6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3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974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7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2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983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8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1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992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9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Line"/>
          <p:cNvSpPr/>
          <p:nvPr/>
        </p:nvSpPr>
        <p:spPr>
          <a:xfrm>
            <a:off x="381000" y="1143000"/>
            <a:ext cx="6732588" cy="3175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106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362825" y="0"/>
            <a:ext cx="1781175" cy="1712916"/>
          </a:xfrm>
          <a:prstGeom prst="rect">
            <a:avLst/>
          </a:prstGeom>
          <a:ln w="12700">
            <a:miter lim="400000"/>
          </a:ln>
        </p:spPr>
      </p:pic>
      <p:sp>
        <p:nvSpPr>
          <p:cNvPr id="10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001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0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9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010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1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019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2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028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2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03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3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115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116" name="Slide Number"/>
          <p:cNvSpPr txBox="1"/>
          <p:nvPr>
            <p:ph type="sldNum" sz="quarter" idx="2"/>
          </p:nvPr>
        </p:nvSpPr>
        <p:spPr>
          <a:xfrm>
            <a:off x="6294581" y="6232199"/>
            <a:ext cx="258621" cy="248302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362825" y="0"/>
            <a:ext cx="1781175" cy="1712916"/>
          </a:xfrm>
          <a:prstGeom prst="rect">
            <a:avLst/>
          </a:prstGeom>
          <a:ln w="12700">
            <a:miter lim="400000"/>
          </a:ln>
        </p:spPr>
      </p:pic>
      <p:sp>
        <p:nvSpPr>
          <p:cNvPr id="124" name="Line"/>
          <p:cNvSpPr/>
          <p:nvPr/>
        </p:nvSpPr>
        <p:spPr>
          <a:xfrm>
            <a:off x="381000" y="1143000"/>
            <a:ext cx="6732588" cy="3175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25" name="Title Text"/>
          <p:cNvSpPr txBox="1"/>
          <p:nvPr>
            <p:ph type="title"/>
          </p:nvPr>
        </p:nvSpPr>
        <p:spPr>
          <a:xfrm>
            <a:off x="628650" y="136525"/>
            <a:ext cx="7886700" cy="1325563"/>
          </a:xfrm>
          <a:prstGeom prst="rect">
            <a:avLst/>
          </a:prstGeom>
        </p:spPr>
        <p:txBody>
          <a:bodyPr/>
          <a:lstStyle>
            <a:lvl1pPr>
              <a:defRPr sz="420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26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 algn="ctr">
              <a:defRPr sz="4200">
                <a:latin typeface="SimHei"/>
                <a:ea typeface="SimHei"/>
                <a:cs typeface="SimHei"/>
                <a:sym typeface="SimHei"/>
              </a:defRPr>
            </a:lvl1pPr>
            <a:lvl2pPr marL="0" indent="0" algn="ctr">
              <a:buSzTx/>
              <a:buNone/>
              <a:defRPr sz="4200">
                <a:latin typeface="SimHei"/>
                <a:ea typeface="SimHei"/>
                <a:cs typeface="SimHei"/>
                <a:sym typeface="SimHei"/>
              </a:defRPr>
            </a:lvl2pPr>
            <a:lvl3pPr marL="0" indent="0" algn="ctr">
              <a:buSzTx/>
              <a:buNone/>
              <a:defRPr sz="4200">
                <a:latin typeface="SimHei"/>
                <a:ea typeface="SimHei"/>
                <a:cs typeface="SimHei"/>
                <a:sym typeface="SimHei"/>
              </a:defRPr>
            </a:lvl3pPr>
            <a:lvl4pPr marL="0" indent="0" algn="ctr">
              <a:buSzTx/>
              <a:buNone/>
              <a:defRPr sz="4200">
                <a:latin typeface="SimHei"/>
                <a:ea typeface="SimHei"/>
                <a:cs typeface="SimHei"/>
                <a:sym typeface="SimHei"/>
              </a:defRPr>
            </a:lvl4pPr>
            <a:lvl5pPr marL="0" indent="0" algn="ctr">
              <a:buSzTx/>
              <a:buNone/>
              <a:defRPr sz="4200">
                <a:latin typeface="SimHei"/>
                <a:ea typeface="SimHei"/>
                <a:cs typeface="SimHei"/>
                <a:sym typeface="SimHei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4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272335" y="0"/>
            <a:ext cx="1871666" cy="1800225"/>
          </a:xfrm>
          <a:prstGeom prst="rect">
            <a:avLst/>
          </a:prstGeom>
          <a:ln w="12700">
            <a:miter lim="400000"/>
          </a:ln>
        </p:spPr>
      </p:pic>
      <p:sp>
        <p:nvSpPr>
          <p:cNvPr id="135" name="Line"/>
          <p:cNvSpPr/>
          <p:nvPr/>
        </p:nvSpPr>
        <p:spPr>
          <a:xfrm>
            <a:off x="533400" y="1066800"/>
            <a:ext cx="6738938" cy="0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36" name="Title Text"/>
          <p:cNvSpPr txBox="1"/>
          <p:nvPr>
            <p:ph type="title"/>
          </p:nvPr>
        </p:nvSpPr>
        <p:spPr>
          <a:xfrm>
            <a:off x="647700" y="0"/>
            <a:ext cx="6624640" cy="1325563"/>
          </a:xfrm>
          <a:prstGeom prst="rect">
            <a:avLst/>
          </a:prstGeom>
        </p:spPr>
        <p:txBody>
          <a:bodyPr/>
          <a:lstStyle>
            <a:lvl1pPr>
              <a:defRPr sz="420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37" name="Body Level One…"/>
          <p:cNvSpPr txBox="1"/>
          <p:nvPr>
            <p:ph type="body" idx="1"/>
          </p:nvPr>
        </p:nvSpPr>
        <p:spPr>
          <a:xfrm>
            <a:off x="647700" y="1495425"/>
            <a:ext cx="6743700" cy="4351338"/>
          </a:xfrm>
          <a:prstGeom prst="rect">
            <a:avLst/>
          </a:prstGeom>
        </p:spPr>
        <p:txBody>
          <a:bodyPr/>
          <a:lstStyle>
            <a:lvl1pPr marL="0" indent="0" algn="just">
              <a:defRPr sz="4200">
                <a:latin typeface="SimHei"/>
                <a:ea typeface="SimHei"/>
                <a:cs typeface="SimHei"/>
                <a:sym typeface="SimHei"/>
              </a:defRPr>
            </a:lvl1pPr>
            <a:lvl2pPr marL="854471" indent="-397271" algn="just">
              <a:defRPr sz="4200">
                <a:latin typeface="SimHei"/>
                <a:ea typeface="SimHei"/>
                <a:cs typeface="SimHei"/>
                <a:sym typeface="SimHei"/>
              </a:defRPr>
            </a:lvl2pPr>
            <a:lvl3pPr marL="1391126" indent="-476726" algn="just">
              <a:defRPr sz="4200">
                <a:latin typeface="SimHei"/>
                <a:ea typeface="SimHei"/>
                <a:cs typeface="SimHei"/>
                <a:sym typeface="SimHei"/>
              </a:defRPr>
            </a:lvl3pPr>
            <a:lvl4pPr marL="1901294" indent="-529694" algn="just">
              <a:defRPr sz="4200">
                <a:latin typeface="SimHei"/>
                <a:ea typeface="SimHei"/>
                <a:cs typeface="SimHei"/>
                <a:sym typeface="SimHei"/>
              </a:defRPr>
            </a:lvl4pPr>
            <a:lvl5pPr marL="2358494" indent="-529694" algn="just">
              <a:defRPr sz="4200">
                <a:latin typeface="SimHei"/>
                <a:ea typeface="SimHei"/>
                <a:cs typeface="SimHei"/>
                <a:sym typeface="SimHei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46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4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55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64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6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73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7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82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8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3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91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9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00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0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09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18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1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2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36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45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4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54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5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63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6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72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7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2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81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8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90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9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99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0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08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0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26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2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35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44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4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353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354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362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363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1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371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372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380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381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389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390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398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399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407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408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416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417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425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426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434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435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443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444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452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453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50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51" name="Slide Number"/>
          <p:cNvSpPr txBox="1"/>
          <p:nvPr>
            <p:ph type="sldNum" sz="quarter" idx="2"/>
          </p:nvPr>
        </p:nvSpPr>
        <p:spPr>
          <a:xfrm>
            <a:off x="6294581" y="6232199"/>
            <a:ext cx="258621" cy="248302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461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462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9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470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471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479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480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7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488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489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497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498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506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507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515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516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524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525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533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534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1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542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543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59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60" name="Slide Number"/>
          <p:cNvSpPr txBox="1"/>
          <p:nvPr>
            <p:ph type="sldNum" sz="quarter" idx="2"/>
          </p:nvPr>
        </p:nvSpPr>
        <p:spPr>
          <a:xfrm>
            <a:off x="6294581" y="6232199"/>
            <a:ext cx="258621" cy="248302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51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5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9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60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6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69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7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8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7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8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96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9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05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0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3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14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1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23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2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1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32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3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8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41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4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9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650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651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8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659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660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7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668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669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6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677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678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5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686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687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4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695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696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3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704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705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2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713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714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1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722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723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77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78" name="Slide Number"/>
          <p:cNvSpPr txBox="1"/>
          <p:nvPr>
            <p:ph type="sldNum" sz="quarter" idx="2"/>
          </p:nvPr>
        </p:nvSpPr>
        <p:spPr>
          <a:xfrm>
            <a:off x="6294581" y="6232199"/>
            <a:ext cx="258621" cy="248302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0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731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732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9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740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741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749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5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758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5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76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5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776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7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4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785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3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794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2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803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0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1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812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86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821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2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830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839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4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7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848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849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6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857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858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5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866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867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4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875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876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3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884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885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2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893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894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902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903" name="Slide Number"/>
          <p:cNvSpPr txBox="1"/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Relationship Id="rId17" Type="http://schemas.openxmlformats.org/officeDocument/2006/relationships/slideLayout" Target="../slideLayouts/slideLayout16.xml"/><Relationship Id="rId18" Type="http://schemas.openxmlformats.org/officeDocument/2006/relationships/slideLayout" Target="../slideLayouts/slideLayout17.xml"/><Relationship Id="rId19" Type="http://schemas.openxmlformats.org/officeDocument/2006/relationships/slideLayout" Target="../slideLayouts/slideLayout18.xml"/><Relationship Id="rId20" Type="http://schemas.openxmlformats.org/officeDocument/2006/relationships/slideLayout" Target="../slideLayouts/slideLayout19.xml"/><Relationship Id="rId21" Type="http://schemas.openxmlformats.org/officeDocument/2006/relationships/slideLayout" Target="../slideLayouts/slideLayout20.xml"/><Relationship Id="rId22" Type="http://schemas.openxmlformats.org/officeDocument/2006/relationships/slideLayout" Target="../slideLayouts/slideLayout21.xml"/><Relationship Id="rId23" Type="http://schemas.openxmlformats.org/officeDocument/2006/relationships/slideLayout" Target="../slideLayouts/slideLayout22.xml"/><Relationship Id="rId24" Type="http://schemas.openxmlformats.org/officeDocument/2006/relationships/slideLayout" Target="../slideLayouts/slideLayout23.xml"/><Relationship Id="rId25" Type="http://schemas.openxmlformats.org/officeDocument/2006/relationships/slideLayout" Target="../slideLayouts/slideLayout24.xml"/><Relationship Id="rId26" Type="http://schemas.openxmlformats.org/officeDocument/2006/relationships/slideLayout" Target="../slideLayouts/slideLayout25.xml"/><Relationship Id="rId27" Type="http://schemas.openxmlformats.org/officeDocument/2006/relationships/slideLayout" Target="../slideLayouts/slideLayout26.xml"/><Relationship Id="rId28" Type="http://schemas.openxmlformats.org/officeDocument/2006/relationships/slideLayout" Target="../slideLayouts/slideLayout27.xml"/><Relationship Id="rId29" Type="http://schemas.openxmlformats.org/officeDocument/2006/relationships/slideLayout" Target="../slideLayouts/slideLayout28.xml"/><Relationship Id="rId30" Type="http://schemas.openxmlformats.org/officeDocument/2006/relationships/slideLayout" Target="../slideLayouts/slideLayout29.xml"/><Relationship Id="rId31" Type="http://schemas.openxmlformats.org/officeDocument/2006/relationships/slideLayout" Target="../slideLayouts/slideLayout30.xml"/><Relationship Id="rId32" Type="http://schemas.openxmlformats.org/officeDocument/2006/relationships/slideLayout" Target="../slideLayouts/slideLayout31.xml"/><Relationship Id="rId33" Type="http://schemas.openxmlformats.org/officeDocument/2006/relationships/slideLayout" Target="../slideLayouts/slideLayout32.xml"/><Relationship Id="rId34" Type="http://schemas.openxmlformats.org/officeDocument/2006/relationships/slideLayout" Target="../slideLayouts/slideLayout33.xml"/><Relationship Id="rId35" Type="http://schemas.openxmlformats.org/officeDocument/2006/relationships/slideLayout" Target="../slideLayouts/slideLayout34.xml"/><Relationship Id="rId36" Type="http://schemas.openxmlformats.org/officeDocument/2006/relationships/slideLayout" Target="../slideLayouts/slideLayout35.xml"/><Relationship Id="rId37" Type="http://schemas.openxmlformats.org/officeDocument/2006/relationships/slideLayout" Target="../slideLayouts/slideLayout36.xml"/><Relationship Id="rId38" Type="http://schemas.openxmlformats.org/officeDocument/2006/relationships/slideLayout" Target="../slideLayouts/slideLayout37.xml"/><Relationship Id="rId39" Type="http://schemas.openxmlformats.org/officeDocument/2006/relationships/slideLayout" Target="../slideLayouts/slideLayout38.xml"/><Relationship Id="rId40" Type="http://schemas.openxmlformats.org/officeDocument/2006/relationships/slideLayout" Target="../slideLayouts/slideLayout39.xml"/><Relationship Id="rId41" Type="http://schemas.openxmlformats.org/officeDocument/2006/relationships/slideLayout" Target="../slideLayouts/slideLayout40.xml"/><Relationship Id="rId42" Type="http://schemas.openxmlformats.org/officeDocument/2006/relationships/slideLayout" Target="../slideLayouts/slideLayout41.xml"/><Relationship Id="rId43" Type="http://schemas.openxmlformats.org/officeDocument/2006/relationships/slideLayout" Target="../slideLayouts/slideLayout42.xml"/><Relationship Id="rId44" Type="http://schemas.openxmlformats.org/officeDocument/2006/relationships/slideLayout" Target="../slideLayouts/slideLayout43.xml"/><Relationship Id="rId45" Type="http://schemas.openxmlformats.org/officeDocument/2006/relationships/slideLayout" Target="../slideLayouts/slideLayout44.xml"/><Relationship Id="rId46" Type="http://schemas.openxmlformats.org/officeDocument/2006/relationships/slideLayout" Target="../slideLayouts/slideLayout45.xml"/><Relationship Id="rId47" Type="http://schemas.openxmlformats.org/officeDocument/2006/relationships/slideLayout" Target="../slideLayouts/slideLayout46.xml"/><Relationship Id="rId48" Type="http://schemas.openxmlformats.org/officeDocument/2006/relationships/slideLayout" Target="../slideLayouts/slideLayout47.xml"/><Relationship Id="rId49" Type="http://schemas.openxmlformats.org/officeDocument/2006/relationships/slideLayout" Target="../slideLayouts/slideLayout48.xml"/><Relationship Id="rId50" Type="http://schemas.openxmlformats.org/officeDocument/2006/relationships/slideLayout" Target="../slideLayouts/slideLayout49.xml"/><Relationship Id="rId51" Type="http://schemas.openxmlformats.org/officeDocument/2006/relationships/slideLayout" Target="../slideLayouts/slideLayout50.xml"/><Relationship Id="rId52" Type="http://schemas.openxmlformats.org/officeDocument/2006/relationships/slideLayout" Target="../slideLayouts/slideLayout51.xml"/><Relationship Id="rId53" Type="http://schemas.openxmlformats.org/officeDocument/2006/relationships/slideLayout" Target="../slideLayouts/slideLayout52.xml"/><Relationship Id="rId54" Type="http://schemas.openxmlformats.org/officeDocument/2006/relationships/slideLayout" Target="../slideLayouts/slideLayout53.xml"/><Relationship Id="rId55" Type="http://schemas.openxmlformats.org/officeDocument/2006/relationships/slideLayout" Target="../slideLayouts/slideLayout54.xml"/><Relationship Id="rId56" Type="http://schemas.openxmlformats.org/officeDocument/2006/relationships/slideLayout" Target="../slideLayouts/slideLayout55.xml"/><Relationship Id="rId57" Type="http://schemas.openxmlformats.org/officeDocument/2006/relationships/slideLayout" Target="../slideLayouts/slideLayout56.xml"/><Relationship Id="rId58" Type="http://schemas.openxmlformats.org/officeDocument/2006/relationships/slideLayout" Target="../slideLayouts/slideLayout57.xml"/><Relationship Id="rId59" Type="http://schemas.openxmlformats.org/officeDocument/2006/relationships/slideLayout" Target="../slideLayouts/slideLayout58.xml"/><Relationship Id="rId60" Type="http://schemas.openxmlformats.org/officeDocument/2006/relationships/slideLayout" Target="../slideLayouts/slideLayout59.xml"/><Relationship Id="rId61" Type="http://schemas.openxmlformats.org/officeDocument/2006/relationships/slideLayout" Target="../slideLayouts/slideLayout60.xml"/><Relationship Id="rId62" Type="http://schemas.openxmlformats.org/officeDocument/2006/relationships/slideLayout" Target="../slideLayouts/slideLayout61.xml"/><Relationship Id="rId63" Type="http://schemas.openxmlformats.org/officeDocument/2006/relationships/slideLayout" Target="../slideLayouts/slideLayout62.xml"/><Relationship Id="rId64" Type="http://schemas.openxmlformats.org/officeDocument/2006/relationships/slideLayout" Target="../slideLayouts/slideLayout63.xml"/><Relationship Id="rId65" Type="http://schemas.openxmlformats.org/officeDocument/2006/relationships/slideLayout" Target="../slideLayouts/slideLayout64.xml"/><Relationship Id="rId66" Type="http://schemas.openxmlformats.org/officeDocument/2006/relationships/slideLayout" Target="../slideLayouts/slideLayout65.xml"/><Relationship Id="rId67" Type="http://schemas.openxmlformats.org/officeDocument/2006/relationships/slideLayout" Target="../slideLayouts/slideLayout66.xml"/><Relationship Id="rId68" Type="http://schemas.openxmlformats.org/officeDocument/2006/relationships/slideLayout" Target="../slideLayouts/slideLayout67.xml"/><Relationship Id="rId69" Type="http://schemas.openxmlformats.org/officeDocument/2006/relationships/slideLayout" Target="../slideLayouts/slideLayout68.xml"/><Relationship Id="rId70" Type="http://schemas.openxmlformats.org/officeDocument/2006/relationships/slideLayout" Target="../slideLayouts/slideLayout69.xml"/><Relationship Id="rId71" Type="http://schemas.openxmlformats.org/officeDocument/2006/relationships/slideLayout" Target="../slideLayouts/slideLayout70.xml"/><Relationship Id="rId72" Type="http://schemas.openxmlformats.org/officeDocument/2006/relationships/slideLayout" Target="../slideLayouts/slideLayout71.xml"/><Relationship Id="rId73" Type="http://schemas.openxmlformats.org/officeDocument/2006/relationships/slideLayout" Target="../slideLayouts/slideLayout72.xml"/><Relationship Id="rId74" Type="http://schemas.openxmlformats.org/officeDocument/2006/relationships/slideLayout" Target="../slideLayouts/slideLayout73.xml"/><Relationship Id="rId75" Type="http://schemas.openxmlformats.org/officeDocument/2006/relationships/slideLayout" Target="../slideLayouts/slideLayout74.xml"/><Relationship Id="rId76" Type="http://schemas.openxmlformats.org/officeDocument/2006/relationships/slideLayout" Target="../slideLayouts/slideLayout75.xml"/><Relationship Id="rId77" Type="http://schemas.openxmlformats.org/officeDocument/2006/relationships/slideLayout" Target="../slideLayouts/slideLayout76.xml"/><Relationship Id="rId78" Type="http://schemas.openxmlformats.org/officeDocument/2006/relationships/slideLayout" Target="../slideLayouts/slideLayout77.xml"/><Relationship Id="rId79" Type="http://schemas.openxmlformats.org/officeDocument/2006/relationships/slideLayout" Target="../slideLayouts/slideLayout78.xml"/><Relationship Id="rId80" Type="http://schemas.openxmlformats.org/officeDocument/2006/relationships/slideLayout" Target="../slideLayouts/slideLayout79.xml"/><Relationship Id="rId81" Type="http://schemas.openxmlformats.org/officeDocument/2006/relationships/slideLayout" Target="../slideLayouts/slideLayout80.xml"/><Relationship Id="rId82" Type="http://schemas.openxmlformats.org/officeDocument/2006/relationships/slideLayout" Target="../slideLayouts/slideLayout81.xml"/><Relationship Id="rId83" Type="http://schemas.openxmlformats.org/officeDocument/2006/relationships/slideLayout" Target="../slideLayouts/slideLayout82.xml"/><Relationship Id="rId84" Type="http://schemas.openxmlformats.org/officeDocument/2006/relationships/slideLayout" Target="../slideLayouts/slideLayout83.xml"/><Relationship Id="rId85" Type="http://schemas.openxmlformats.org/officeDocument/2006/relationships/slideLayout" Target="../slideLayouts/slideLayout84.xml"/><Relationship Id="rId86" Type="http://schemas.openxmlformats.org/officeDocument/2006/relationships/slideLayout" Target="../slideLayouts/slideLayout85.xml"/><Relationship Id="rId87" Type="http://schemas.openxmlformats.org/officeDocument/2006/relationships/slideLayout" Target="../slideLayouts/slideLayout86.xml"/><Relationship Id="rId88" Type="http://schemas.openxmlformats.org/officeDocument/2006/relationships/slideLayout" Target="../slideLayouts/slideLayout87.xml"/><Relationship Id="rId89" Type="http://schemas.openxmlformats.org/officeDocument/2006/relationships/slideLayout" Target="../slideLayouts/slideLayout88.xml"/><Relationship Id="rId90" Type="http://schemas.openxmlformats.org/officeDocument/2006/relationships/slideLayout" Target="../slideLayouts/slideLayout89.xml"/><Relationship Id="rId91" Type="http://schemas.openxmlformats.org/officeDocument/2006/relationships/slideLayout" Target="../slideLayouts/slideLayout90.xml"/><Relationship Id="rId92" Type="http://schemas.openxmlformats.org/officeDocument/2006/relationships/slideLayout" Target="../slideLayouts/slideLayout91.xml"/><Relationship Id="rId93" Type="http://schemas.openxmlformats.org/officeDocument/2006/relationships/slideLayout" Target="../slideLayouts/slideLayout92.xml"/><Relationship Id="rId94" Type="http://schemas.openxmlformats.org/officeDocument/2006/relationships/slideLayout" Target="../slideLayouts/slideLayout93.xml"/><Relationship Id="rId95" Type="http://schemas.openxmlformats.org/officeDocument/2006/relationships/slideLayout" Target="../slideLayouts/slideLayout94.xml"/><Relationship Id="rId96" Type="http://schemas.openxmlformats.org/officeDocument/2006/relationships/slideLayout" Target="../slideLayouts/slideLayout95.xml"/><Relationship Id="rId97" Type="http://schemas.openxmlformats.org/officeDocument/2006/relationships/slideLayout" Target="../slideLayouts/slideLayout96.xml"/><Relationship Id="rId98" Type="http://schemas.openxmlformats.org/officeDocument/2006/relationships/slideLayout" Target="../slideLayouts/slideLayout97.xml"/><Relationship Id="rId99" Type="http://schemas.openxmlformats.org/officeDocument/2006/relationships/slideLayout" Target="../slideLayouts/slideLayout98.xml"/><Relationship Id="rId100" Type="http://schemas.openxmlformats.org/officeDocument/2006/relationships/slideLayout" Target="../slideLayouts/slideLayout99.xml"/><Relationship Id="rId101" Type="http://schemas.openxmlformats.org/officeDocument/2006/relationships/slideLayout" Target="../slideLayouts/slideLayout100.xml"/><Relationship Id="rId102" Type="http://schemas.openxmlformats.org/officeDocument/2006/relationships/slideLayout" Target="../slideLayouts/slideLayout101.xml"/><Relationship Id="rId103" Type="http://schemas.openxmlformats.org/officeDocument/2006/relationships/slideLayout" Target="../slideLayouts/slideLayout102.xml"/><Relationship Id="rId104" Type="http://schemas.openxmlformats.org/officeDocument/2006/relationships/slideLayout" Target="../slideLayouts/slideLayout103.xml"/><Relationship Id="rId105" Type="http://schemas.openxmlformats.org/officeDocument/2006/relationships/slideLayout" Target="../slideLayouts/slideLayout104.xml"/><Relationship Id="rId106" Type="http://schemas.openxmlformats.org/officeDocument/2006/relationships/slideLayout" Target="../slideLayouts/slideLayout105.xml"/><Relationship Id="rId107" Type="http://schemas.openxmlformats.org/officeDocument/2006/relationships/slideLayout" Target="../slideLayouts/slideLayout106.xml"/><Relationship Id="rId108" Type="http://schemas.openxmlformats.org/officeDocument/2006/relationships/slideLayout" Target="../slideLayouts/slideLayout107.xml"/><Relationship Id="rId109" Type="http://schemas.openxmlformats.org/officeDocument/2006/relationships/slideLayout" Target="../slideLayouts/slideLayout108.xml"/><Relationship Id="rId110" Type="http://schemas.openxmlformats.org/officeDocument/2006/relationships/slideLayout" Target="../slideLayouts/slideLayout109.xml"/><Relationship Id="rId111" Type="http://schemas.openxmlformats.org/officeDocument/2006/relationships/slideLayout" Target="../slideLayouts/slideLayout110.xml"/><Relationship Id="rId112" Type="http://schemas.openxmlformats.org/officeDocument/2006/relationships/slideLayout" Target="../slideLayouts/slideLayout111.xml"/><Relationship Id="rId113" Type="http://schemas.openxmlformats.org/officeDocument/2006/relationships/slideLayout" Target="../slideLayouts/slideLayout112.xml"/><Relationship Id="rId114" Type="http://schemas.openxmlformats.org/officeDocument/2006/relationships/slideLayout" Target="../slideLayouts/slideLayout113.xml"/><Relationship Id="rId115" Type="http://schemas.openxmlformats.org/officeDocument/2006/relationships/slideLayout" Target="../slideLayouts/slideLayout114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8256731" y="6414762"/>
            <a:ext cx="258620" cy="248301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 defTabSz="912812">
              <a:defRPr b="0" sz="1200">
                <a:solidFill>
                  <a:srgbClr val="898989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  <p:sldLayoutId id="2147483666" r:id="rId19"/>
    <p:sldLayoutId id="2147483667" r:id="rId20"/>
    <p:sldLayoutId id="2147483668" r:id="rId21"/>
    <p:sldLayoutId id="2147483669" r:id="rId22"/>
    <p:sldLayoutId id="2147483670" r:id="rId23"/>
    <p:sldLayoutId id="2147483671" r:id="rId24"/>
    <p:sldLayoutId id="2147483672" r:id="rId25"/>
    <p:sldLayoutId id="2147483673" r:id="rId26"/>
    <p:sldLayoutId id="2147483674" r:id="rId27"/>
    <p:sldLayoutId id="2147483675" r:id="rId28"/>
    <p:sldLayoutId id="2147483676" r:id="rId29"/>
    <p:sldLayoutId id="2147483677" r:id="rId30"/>
    <p:sldLayoutId id="2147483678" r:id="rId31"/>
    <p:sldLayoutId id="2147483679" r:id="rId32"/>
    <p:sldLayoutId id="2147483680" r:id="rId33"/>
    <p:sldLayoutId id="2147483681" r:id="rId34"/>
    <p:sldLayoutId id="2147483682" r:id="rId35"/>
    <p:sldLayoutId id="2147483683" r:id="rId36"/>
    <p:sldLayoutId id="2147483684" r:id="rId37"/>
    <p:sldLayoutId id="2147483685" r:id="rId38"/>
    <p:sldLayoutId id="2147483686" r:id="rId39"/>
    <p:sldLayoutId id="2147483687" r:id="rId40"/>
    <p:sldLayoutId id="2147483688" r:id="rId41"/>
    <p:sldLayoutId id="2147483689" r:id="rId42"/>
    <p:sldLayoutId id="2147483690" r:id="rId43"/>
    <p:sldLayoutId id="2147483691" r:id="rId44"/>
    <p:sldLayoutId id="2147483692" r:id="rId45"/>
    <p:sldLayoutId id="2147483693" r:id="rId46"/>
    <p:sldLayoutId id="2147483694" r:id="rId47"/>
    <p:sldLayoutId id="2147483695" r:id="rId48"/>
    <p:sldLayoutId id="2147483696" r:id="rId49"/>
    <p:sldLayoutId id="2147483697" r:id="rId50"/>
    <p:sldLayoutId id="2147483698" r:id="rId51"/>
    <p:sldLayoutId id="2147483699" r:id="rId52"/>
    <p:sldLayoutId id="2147483700" r:id="rId53"/>
    <p:sldLayoutId id="2147483701" r:id="rId54"/>
    <p:sldLayoutId id="2147483702" r:id="rId55"/>
    <p:sldLayoutId id="2147483703" r:id="rId56"/>
    <p:sldLayoutId id="2147483704" r:id="rId57"/>
    <p:sldLayoutId id="2147483705" r:id="rId58"/>
    <p:sldLayoutId id="2147483706" r:id="rId59"/>
    <p:sldLayoutId id="2147483707" r:id="rId60"/>
    <p:sldLayoutId id="2147483708" r:id="rId61"/>
    <p:sldLayoutId id="2147483709" r:id="rId62"/>
    <p:sldLayoutId id="2147483710" r:id="rId63"/>
    <p:sldLayoutId id="2147483711" r:id="rId64"/>
    <p:sldLayoutId id="2147483712" r:id="rId65"/>
    <p:sldLayoutId id="2147483713" r:id="rId66"/>
    <p:sldLayoutId id="2147483714" r:id="rId67"/>
    <p:sldLayoutId id="2147483715" r:id="rId68"/>
    <p:sldLayoutId id="2147483716" r:id="rId69"/>
    <p:sldLayoutId id="2147483717" r:id="rId70"/>
    <p:sldLayoutId id="2147483718" r:id="rId71"/>
    <p:sldLayoutId id="2147483719" r:id="rId72"/>
    <p:sldLayoutId id="2147483720" r:id="rId73"/>
    <p:sldLayoutId id="2147483721" r:id="rId74"/>
    <p:sldLayoutId id="2147483722" r:id="rId75"/>
    <p:sldLayoutId id="2147483723" r:id="rId76"/>
    <p:sldLayoutId id="2147483724" r:id="rId77"/>
    <p:sldLayoutId id="2147483725" r:id="rId78"/>
    <p:sldLayoutId id="2147483726" r:id="rId79"/>
    <p:sldLayoutId id="2147483727" r:id="rId80"/>
    <p:sldLayoutId id="2147483728" r:id="rId81"/>
    <p:sldLayoutId id="2147483729" r:id="rId82"/>
    <p:sldLayoutId id="2147483730" r:id="rId83"/>
    <p:sldLayoutId id="2147483731" r:id="rId84"/>
    <p:sldLayoutId id="2147483732" r:id="rId85"/>
    <p:sldLayoutId id="2147483733" r:id="rId86"/>
    <p:sldLayoutId id="2147483734" r:id="rId87"/>
    <p:sldLayoutId id="2147483735" r:id="rId88"/>
    <p:sldLayoutId id="2147483736" r:id="rId89"/>
    <p:sldLayoutId id="2147483737" r:id="rId90"/>
    <p:sldLayoutId id="2147483738" r:id="rId91"/>
    <p:sldLayoutId id="2147483739" r:id="rId92"/>
    <p:sldLayoutId id="2147483740" r:id="rId93"/>
    <p:sldLayoutId id="2147483741" r:id="rId94"/>
    <p:sldLayoutId id="2147483742" r:id="rId95"/>
    <p:sldLayoutId id="2147483743" r:id="rId96"/>
    <p:sldLayoutId id="2147483744" r:id="rId97"/>
    <p:sldLayoutId id="2147483745" r:id="rId98"/>
    <p:sldLayoutId id="2147483746" r:id="rId99"/>
    <p:sldLayoutId id="2147483747" r:id="rId100"/>
    <p:sldLayoutId id="2147483748" r:id="rId101"/>
    <p:sldLayoutId id="2147483749" r:id="rId102"/>
    <p:sldLayoutId id="2147483750" r:id="rId103"/>
    <p:sldLayoutId id="2147483751" r:id="rId104"/>
    <p:sldLayoutId id="2147483752" r:id="rId105"/>
    <p:sldLayoutId id="2147483753" r:id="rId106"/>
    <p:sldLayoutId id="2147483754" r:id="rId107"/>
    <p:sldLayoutId id="2147483755" r:id="rId108"/>
    <p:sldLayoutId id="2147483756" r:id="rId109"/>
    <p:sldLayoutId id="2147483757" r:id="rId110"/>
    <p:sldLayoutId id="2147483758" r:id="rId111"/>
    <p:sldLayoutId id="2147483759" r:id="rId112"/>
    <p:sldLayoutId id="2147483760" r:id="rId113"/>
    <p:sldLayoutId id="2147483761" r:id="rId114"/>
    <p:sldLayoutId id="2147483762" r:id="rId115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341310" marR="0" indent="-34131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2047" marR="0" indent="-264847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2217" marR="0" indent="-317817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4729" marR="0" indent="-35312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1929" marR="0" indent="-35312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341310" marR="0" indent="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41310" marR="0" indent="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41310" marR="0" indent="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341310" marR="0" indent="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28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9128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9128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9128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9128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9128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9128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9128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9128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8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9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0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1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2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3.xml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4.xml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5.xml"/></Relationships>
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6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7.xml"/></Relationships>
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8.xml"/></Relationships>
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9.xml"/></Relationships>
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0.xml"/></Relationships>
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1.xml"/></Relationships>
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2.xml"/></Relationships>
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3.xml"/></Relationships>

</file>

<file path=ppt/slides/_rels/slide2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4.xml"/></Relationships>

</file>

<file path=ppt/slides/_rels/slide2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5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/Relationships>

</file>

<file path=ppt/slides/_rels/slide3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6.xml"/></Relationships>

</file>

<file path=ppt/slides/_rels/slide3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7.xml"/></Relationships>

</file>

<file path=ppt/slides/_rels/slide3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8.xml"/></Relationships>

</file>

<file path=ppt/slides/_rels/slide3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9.xml"/></Relationships>

</file>

<file path=ppt/slides/_rels/slide3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0.xml"/></Relationships>

</file>

<file path=ppt/slides/_rels/slide3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1.xml"/></Relationships>

</file>

<file path=ppt/slides/_rels/slide3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2.xml"/></Relationships>

</file>

<file path=ppt/slides/_rels/slide3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3.xml"/></Relationships>

</file>

<file path=ppt/slides/_rels/slide3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3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4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/Relationships>

</file>

<file path=ppt/slides/_rels/slide4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5.xml"/></Relationships>

</file>

<file path=ppt/slides/_rels/slide4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6.xml"/></Relationships>

</file>

<file path=ppt/slides/_rels/slide4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7.xml"/></Relationships>

</file>

<file path=ppt/slides/_rels/slide4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8.xml"/></Relationships>

</file>

<file path=ppt/slides/_rels/slide4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9.xml"/></Relationships>

</file>

<file path=ppt/slides/_rels/slide4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0.xml"/></Relationships>

</file>

<file path=ppt/slides/_rels/slide4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1.xml"/></Relationships>

</file>

<file path=ppt/slides/_rels/slide4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4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2.xml"/></Relationships>

</file>

<file path=ppt/slides/_rels/slide4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3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.xml"/></Relationships>

</file>

<file path=ppt/slides/_rels/slide5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4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6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7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7" name="讲题：在基督里合一"/>
          <p:cNvSpPr txBox="1"/>
          <p:nvPr/>
        </p:nvSpPr>
        <p:spPr>
          <a:xfrm>
            <a:off x="426717" y="340359"/>
            <a:ext cx="646176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b="0" sz="360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讲题：</a:t>
            </a:r>
            <a:r>
              <a:t>你本是尘土</a:t>
            </a:r>
          </a:p>
        </p:txBody>
      </p:sp>
      <p:sp>
        <p:nvSpPr>
          <p:cNvPr id="1048" name="弗2:11-22"/>
          <p:cNvSpPr txBox="1"/>
          <p:nvPr/>
        </p:nvSpPr>
        <p:spPr>
          <a:xfrm>
            <a:off x="426719" y="1295400"/>
            <a:ext cx="6995160" cy="7010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algn="just">
              <a:lnSpc>
                <a:spcPct val="90000"/>
              </a:lnSpc>
              <a:spcBef>
                <a:spcPts val="1000"/>
              </a:spcBef>
              <a:defRPr b="0" sz="3400">
                <a:latin typeface="SimHei"/>
                <a:ea typeface="SimHei"/>
                <a:cs typeface="SimHei"/>
                <a:sym typeface="SimHei"/>
              </a:defRPr>
            </a:pPr>
            <a:r>
              <a:t>创</a:t>
            </a:r>
            <a:r>
              <a:t>3:19</a:t>
            </a:r>
            <a:r>
              <a:t>；伯</a:t>
            </a:r>
            <a:r>
              <a:t>42:1-6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4" name="讲题：在基督里合一"/>
          <p:cNvSpPr txBox="1"/>
          <p:nvPr/>
        </p:nvSpPr>
        <p:spPr>
          <a:xfrm>
            <a:off x="256240" y="322589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b="0" sz="360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2. </a:t>
            </a:r>
            <a:r>
              <a:t>好人一生平安</a:t>
            </a:r>
          </a:p>
        </p:txBody>
      </p:sp>
      <p:sp>
        <p:nvSpPr>
          <p:cNvPr id="1085" name="弗2:11-22"/>
          <p:cNvSpPr txBox="1"/>
          <p:nvPr/>
        </p:nvSpPr>
        <p:spPr>
          <a:xfrm>
            <a:off x="435605" y="1402034"/>
            <a:ext cx="6995160" cy="11328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marL="120315" indent="-120315" defTabSz="457200">
              <a:spcBef>
                <a:spcPts val="500"/>
              </a:spcBef>
              <a:buSzPct val="100000"/>
              <a:buChar char="•"/>
              <a:defRPr b="0" sz="2900">
                <a:uFill>
                  <a:solidFill>
                    <a:srgbClr val="FF2600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约伯咒诅自己的生日，生既无喜，死有何哀？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9" name="讲题：在基督里合一"/>
          <p:cNvSpPr txBox="1"/>
          <p:nvPr/>
        </p:nvSpPr>
        <p:spPr>
          <a:xfrm>
            <a:off x="256240" y="322589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b="0" sz="360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2. </a:t>
            </a:r>
            <a:r>
              <a:t>好人一生平安</a:t>
            </a:r>
          </a:p>
        </p:txBody>
      </p:sp>
      <p:sp>
        <p:nvSpPr>
          <p:cNvPr id="1090" name="弗2:11-22"/>
          <p:cNvSpPr txBox="1"/>
          <p:nvPr/>
        </p:nvSpPr>
        <p:spPr>
          <a:xfrm>
            <a:off x="435605" y="1402034"/>
            <a:ext cx="6995160" cy="21742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marL="120315" indent="-120315" defTabSz="457200">
              <a:spcBef>
                <a:spcPts val="500"/>
              </a:spcBef>
              <a:buSzPct val="100000"/>
              <a:buChar char="•"/>
              <a:defRPr b="0" sz="2900">
                <a:uFill>
                  <a:solidFill>
                    <a:srgbClr val="FF2600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一位长辈以利法提醒他，一定是他生命中出了什么问题，神要借这苦难管教你，你只要认罪悔改，神会赦免你的，我们都应该仰望神，神必与你和好。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" name="讲题：在基督里合一"/>
          <p:cNvSpPr txBox="1"/>
          <p:nvPr/>
        </p:nvSpPr>
        <p:spPr>
          <a:xfrm>
            <a:off x="256240" y="322589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b="0" sz="360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2. </a:t>
            </a:r>
            <a:r>
              <a:t>好人一生平安</a:t>
            </a:r>
          </a:p>
        </p:txBody>
      </p:sp>
      <p:sp>
        <p:nvSpPr>
          <p:cNvPr id="1095" name="弗2:11-22"/>
          <p:cNvSpPr txBox="1"/>
          <p:nvPr/>
        </p:nvSpPr>
        <p:spPr>
          <a:xfrm>
            <a:off x="435605" y="1402034"/>
            <a:ext cx="6995160" cy="21742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marL="120315" indent="-120315" defTabSz="457200">
              <a:spcBef>
                <a:spcPts val="500"/>
              </a:spcBef>
              <a:buSzPct val="100000"/>
              <a:buChar char="•"/>
              <a:defRPr b="0" sz="2900">
                <a:uFill>
                  <a:solidFill>
                    <a:srgbClr val="FF2600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又有一位朋友比勒达告诉约伯，凡事有果必有因，神是善良的，必不会无故攻击你，神必不丢弃完全人，不虔敬的人的指望要灭没。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9" name="讲题：在基督里合一"/>
          <p:cNvSpPr txBox="1"/>
          <p:nvPr/>
        </p:nvSpPr>
        <p:spPr>
          <a:xfrm>
            <a:off x="256240" y="322589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b="0" sz="360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2. </a:t>
            </a:r>
            <a:r>
              <a:t>好人一生平安</a:t>
            </a:r>
          </a:p>
        </p:txBody>
      </p:sp>
      <p:sp>
        <p:nvSpPr>
          <p:cNvPr id="1100" name="弗2:11-22"/>
          <p:cNvSpPr txBox="1"/>
          <p:nvPr/>
        </p:nvSpPr>
        <p:spPr>
          <a:xfrm>
            <a:off x="435605" y="1402034"/>
            <a:ext cx="6995160" cy="21742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marL="120315" indent="-120315" defTabSz="457200">
              <a:spcBef>
                <a:spcPts val="500"/>
              </a:spcBef>
              <a:buSzPct val="100000"/>
              <a:buChar char="•"/>
              <a:defRPr b="0" sz="2900">
                <a:uFill>
                  <a:solidFill>
                    <a:srgbClr val="FF2600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更有一位朋友琐法也附和说，神是慈爱的，祂已经没有按我们应当的罪孽惩罚了，若神开口攻击，究察罪孽，谁能站立得住？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4" name="讲题：在基督里合一"/>
          <p:cNvSpPr txBox="1"/>
          <p:nvPr/>
        </p:nvSpPr>
        <p:spPr>
          <a:xfrm>
            <a:off x="256240" y="322589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b="0" sz="360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2. </a:t>
            </a:r>
            <a:r>
              <a:t>好人一生平安</a:t>
            </a:r>
          </a:p>
        </p:txBody>
      </p:sp>
      <p:sp>
        <p:nvSpPr>
          <p:cNvPr id="1105" name="弗2:11-22"/>
          <p:cNvSpPr txBox="1"/>
          <p:nvPr/>
        </p:nvSpPr>
        <p:spPr>
          <a:xfrm>
            <a:off x="435605" y="1402034"/>
            <a:ext cx="6995160" cy="2694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marL="120315" indent="-120315" defTabSz="457200">
              <a:spcBef>
                <a:spcPts val="500"/>
              </a:spcBef>
              <a:buSzPct val="100000"/>
              <a:buChar char="•"/>
              <a:defRPr b="0" sz="2900">
                <a:uFill>
                  <a:solidFill>
                    <a:srgbClr val="FF2600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他们所说的道理，确实没有什么错，是许多人的信仰经验，但对约伯却没有带来一点安慰。在这个时候，朋友都不站在约伯的那一边，都站在神的那一边，站在传统信仰的一边。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9" name="讲题：在基督里合一"/>
          <p:cNvSpPr txBox="1"/>
          <p:nvPr/>
        </p:nvSpPr>
        <p:spPr>
          <a:xfrm>
            <a:off x="256240" y="322589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b="0" sz="360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2. </a:t>
            </a:r>
            <a:r>
              <a:t>好人一生平安</a:t>
            </a:r>
          </a:p>
        </p:txBody>
      </p:sp>
      <p:sp>
        <p:nvSpPr>
          <p:cNvPr id="1110" name="弗2:11-22"/>
          <p:cNvSpPr txBox="1"/>
          <p:nvPr/>
        </p:nvSpPr>
        <p:spPr>
          <a:xfrm>
            <a:off x="435605" y="1402034"/>
            <a:ext cx="6995160" cy="21742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marL="120315" indent="-120315" defTabSz="457200">
              <a:spcBef>
                <a:spcPts val="500"/>
              </a:spcBef>
              <a:buSzPct val="100000"/>
              <a:buChar char="•"/>
              <a:defRPr b="0" sz="2900">
                <a:uFill>
                  <a:solidFill>
                    <a:srgbClr val="FF2600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我们都希奇约伯朋友，为什么不能表达一点同理心，问题不是出在他们能否可怜约伯，而是他们要维持着自己内心的平衡，他们需要一个合理，可以解释的世界。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4" name="讲题：在基督里合一"/>
          <p:cNvSpPr txBox="1"/>
          <p:nvPr/>
        </p:nvSpPr>
        <p:spPr>
          <a:xfrm>
            <a:off x="256240" y="322589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b="0" sz="360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2. </a:t>
            </a:r>
            <a:r>
              <a:t>好人一生平安</a:t>
            </a:r>
          </a:p>
        </p:txBody>
      </p:sp>
      <p:sp>
        <p:nvSpPr>
          <p:cNvPr id="1115" name="弗2:11-22"/>
          <p:cNvSpPr txBox="1"/>
          <p:nvPr/>
        </p:nvSpPr>
        <p:spPr>
          <a:xfrm>
            <a:off x="435605" y="1402034"/>
            <a:ext cx="6995160" cy="32791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b="0" sz="2900">
                <a:uFill>
                  <a:solidFill>
                    <a:srgbClr val="FF2600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我们关心的不是这个遭遇灾难的人，我们关心的是我们的世界的秩序，这个遭难的人，只是个别事件，因为他们没有好好生活，做好本份，以致得到这个报应。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b="0" sz="2900">
                <a:uFill>
                  <a:solidFill>
                    <a:srgbClr val="FF2600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这个结论，让人安心，让人感到人可以把握一切。好人一生平安。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0" name="讲题：在基督里合一"/>
          <p:cNvSpPr txBox="1"/>
          <p:nvPr/>
        </p:nvSpPr>
        <p:spPr>
          <a:xfrm>
            <a:off x="256240" y="322589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b="0" sz="360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3. </a:t>
            </a:r>
            <a:r>
              <a:t>神却不理会那些人的祷告</a:t>
            </a:r>
          </a:p>
        </p:txBody>
      </p:sp>
      <p:sp>
        <p:nvSpPr>
          <p:cNvPr id="1121" name="弗2:11-22"/>
          <p:cNvSpPr txBox="1"/>
          <p:nvPr/>
        </p:nvSpPr>
        <p:spPr>
          <a:xfrm>
            <a:off x="435605" y="1402034"/>
            <a:ext cx="6995160" cy="2694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marL="120315" indent="-120315" defTabSz="457200">
              <a:spcBef>
                <a:spcPts val="500"/>
              </a:spcBef>
              <a:buSzPct val="100000"/>
              <a:buChar char="•"/>
              <a:defRPr b="0" sz="2900">
                <a:uFill>
                  <a:solidFill>
                    <a:srgbClr val="FF2600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约伯没有接受这些答案，他坚持自己是无辜的，若不是这个传统的信仰出了问题，就很有可能是神出了什么问题，他没有在传统与神面前退却，他保持着真诚，仍然坚持神要给他一个答案。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5" name="讲题：在基督里合一"/>
          <p:cNvSpPr txBox="1"/>
          <p:nvPr/>
        </p:nvSpPr>
        <p:spPr>
          <a:xfrm>
            <a:off x="256240" y="322589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b="0" sz="360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3. </a:t>
            </a:r>
            <a:r>
              <a:t>神却不理会那些人的祷告</a:t>
            </a:r>
          </a:p>
        </p:txBody>
      </p:sp>
      <p:sp>
        <p:nvSpPr>
          <p:cNvPr id="1126" name="弗2:11-22"/>
          <p:cNvSpPr txBox="1"/>
          <p:nvPr/>
        </p:nvSpPr>
        <p:spPr>
          <a:xfrm>
            <a:off x="435605" y="1402034"/>
            <a:ext cx="6995160" cy="33735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b="0" sz="2900">
                <a:solidFill>
                  <a:srgbClr val="0433FF"/>
                </a:solidFill>
                <a:uFill>
                  <a:solidFill>
                    <a:srgbClr val="FF2600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约伯没有闭嘴，也不以虚假的面具去面对神。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b="0" sz="2900">
                <a:uFill>
                  <a:solidFill>
                    <a:srgbClr val="FF2600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“</a:t>
            </a:r>
            <a:r>
              <a:rPr sz="1381">
                <a:solidFill>
                  <a:srgbClr val="AAAAAA"/>
                </a:solidFill>
              </a:rPr>
              <a:t>11</a:t>
            </a:r>
            <a:r>
              <a:t>我不禁止我口；我灵愁苦，要发出言语；我心苦恼，要吐露哀情。”（伯7:11）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b="0" sz="2900">
                <a:uFill>
                  <a:solidFill>
                    <a:srgbClr val="FF2600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“</a:t>
            </a:r>
            <a:r>
              <a:rPr sz="1381">
                <a:solidFill>
                  <a:srgbClr val="AAAAAA"/>
                </a:solidFill>
              </a:rPr>
              <a:t>3</a:t>
            </a:r>
            <a:r>
              <a:t>我真要对全能者说话；我愿与神理论。”（伯13:3）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0" name="讲题：在基督里合一"/>
          <p:cNvSpPr txBox="1"/>
          <p:nvPr/>
        </p:nvSpPr>
        <p:spPr>
          <a:xfrm>
            <a:off x="256240" y="322589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b="0" sz="360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3. </a:t>
            </a:r>
            <a:r>
              <a:t>神却不理会那些人的祷告</a:t>
            </a:r>
          </a:p>
        </p:txBody>
      </p:sp>
      <p:sp>
        <p:nvSpPr>
          <p:cNvPr id="1131" name="弗2:11-22"/>
          <p:cNvSpPr txBox="1"/>
          <p:nvPr/>
        </p:nvSpPr>
        <p:spPr>
          <a:xfrm>
            <a:off x="435605" y="1402034"/>
            <a:ext cx="6995160" cy="23115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b="0" sz="2900">
                <a:solidFill>
                  <a:srgbClr val="0433FF"/>
                </a:solidFill>
                <a:uFill>
                  <a:solidFill>
                    <a:srgbClr val="FF2600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约伯转向与神对话。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b="0" sz="2900">
                <a:solidFill>
                  <a:srgbClr val="0433FF"/>
                </a:solidFill>
                <a:uFill>
                  <a:solidFill>
                    <a:srgbClr val="FF2600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约伯在苦难中，说不出“感谢神”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b="0" sz="2900">
                <a:solidFill>
                  <a:srgbClr val="0433FF"/>
                </a:solidFill>
                <a:uFill>
                  <a:solidFill>
                    <a:srgbClr val="FF2600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他只有在神面前发出哀歌，有爱就有恨，约伯也不埋藏自己对神的憎恨。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5" name="讲题：在基督里合一"/>
          <p:cNvSpPr txBox="1"/>
          <p:nvPr/>
        </p:nvSpPr>
        <p:spPr>
          <a:xfrm>
            <a:off x="256240" y="322589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b="0" sz="360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3. </a:t>
            </a:r>
            <a:r>
              <a:t>神却不理会那些人的祷告</a:t>
            </a:r>
          </a:p>
        </p:txBody>
      </p:sp>
      <p:sp>
        <p:nvSpPr>
          <p:cNvPr id="1136" name="弗2:11-22"/>
          <p:cNvSpPr txBox="1"/>
          <p:nvPr/>
        </p:nvSpPr>
        <p:spPr>
          <a:xfrm>
            <a:off x="435605" y="1402034"/>
            <a:ext cx="6995160" cy="42820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b="0" sz="2900">
                <a:uFill>
                  <a:solidFill>
                    <a:srgbClr val="FF2600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“</a:t>
            </a:r>
            <a:r>
              <a:rPr sz="1381">
                <a:solidFill>
                  <a:srgbClr val="AAAAAA"/>
                </a:solidFill>
              </a:rPr>
              <a:t>17</a:t>
            </a:r>
            <a:r>
              <a:t>人算什么，你竟看他为大，将他放在心上？</a:t>
            </a:r>
            <a:r>
              <a:rPr sz="1381">
                <a:solidFill>
                  <a:srgbClr val="AAAAAA"/>
                </a:solidFill>
              </a:rPr>
              <a:t>18</a:t>
            </a:r>
            <a:r>
              <a:t>每早</a:t>
            </a:r>
            <a:r>
              <a:rPr>
                <a:latin typeface="PingFang SC Regular"/>
                <a:ea typeface="PingFang SC Regular"/>
                <a:cs typeface="PingFang SC Regular"/>
                <a:sym typeface="PingFang SC Regular"/>
              </a:rPr>
              <a:t>鉴</a:t>
            </a:r>
            <a:r>
              <a:t>察他，时刻试验他？</a:t>
            </a:r>
            <a:r>
              <a:rPr sz="1381">
                <a:solidFill>
                  <a:srgbClr val="AAAAAA"/>
                </a:solidFill>
              </a:rPr>
              <a:t>19</a:t>
            </a:r>
            <a:r>
              <a:t>你到何时才转眼不看我，才任凭我咽下唾沫呢？</a:t>
            </a:r>
            <a:r>
              <a:rPr sz="1381">
                <a:solidFill>
                  <a:srgbClr val="AAAAAA"/>
                </a:solidFill>
              </a:rPr>
              <a:t>20</a:t>
            </a:r>
            <a:r>
              <a:rPr>
                <a:latin typeface="PingFang SC Regular"/>
                <a:ea typeface="PingFang SC Regular"/>
                <a:cs typeface="PingFang SC Regular"/>
                <a:sym typeface="PingFang SC Regular"/>
              </a:rPr>
              <a:t>鉴</a:t>
            </a:r>
            <a:r>
              <a:t>察人的主啊，我若有罪，于你何妨？为何以我当你的箭靶子，使我厌弃自己的性命？</a:t>
            </a:r>
            <a:r>
              <a:rPr sz="1381">
                <a:solidFill>
                  <a:srgbClr val="AAAAAA"/>
                </a:solidFill>
              </a:rPr>
              <a:t>21</a:t>
            </a:r>
            <a:r>
              <a:t>为何不赦免我的过犯，除掉我的罪孽？我现今要躺卧在尘土中；你要殷勤地寻找我，我却不在了。”（伯7:17-21）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0" name="讲题：在基督里合一"/>
          <p:cNvSpPr txBox="1"/>
          <p:nvPr/>
        </p:nvSpPr>
        <p:spPr>
          <a:xfrm>
            <a:off x="256240" y="322589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b="0" sz="360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3. </a:t>
            </a:r>
            <a:r>
              <a:t>神却不理会那些人的祷告</a:t>
            </a:r>
          </a:p>
        </p:txBody>
      </p:sp>
      <p:sp>
        <p:nvSpPr>
          <p:cNvPr id="1141" name="弗2:11-22"/>
          <p:cNvSpPr txBox="1"/>
          <p:nvPr/>
        </p:nvSpPr>
        <p:spPr>
          <a:xfrm>
            <a:off x="435605" y="1402034"/>
            <a:ext cx="6995160" cy="27736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b="0" sz="2900">
                <a:solidFill>
                  <a:srgbClr val="0433FF"/>
                </a:solidFill>
                <a:uFill>
                  <a:solidFill>
                    <a:srgbClr val="FF2600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约伯的痛苦，不单是因为他不认罪，而是他也不知道自己犯了什么罪？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b="0" sz="2900">
                <a:uFill>
                  <a:solidFill>
                    <a:srgbClr val="FF2600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“</a:t>
            </a:r>
            <a:r>
              <a:rPr sz="1381">
                <a:solidFill>
                  <a:srgbClr val="AAAAAA"/>
                </a:solidFill>
              </a:rPr>
              <a:t>23</a:t>
            </a:r>
            <a:r>
              <a:t>我的罪孽和罪过有多少呢？求你叫我知道我的过犯与罪愆。</a:t>
            </a:r>
            <a:r>
              <a:rPr sz="1381">
                <a:solidFill>
                  <a:srgbClr val="AAAAAA"/>
                </a:solidFill>
              </a:rPr>
              <a:t>24</a:t>
            </a:r>
            <a:r>
              <a:t>你为何掩面、拿我当仇</a:t>
            </a:r>
            <a:r>
              <a:rPr>
                <a:latin typeface="PingFang SC Regular"/>
                <a:ea typeface="PingFang SC Regular"/>
                <a:cs typeface="PingFang SC Regular"/>
                <a:sym typeface="PingFang SC Regular"/>
              </a:rPr>
              <a:t>敌</a:t>
            </a:r>
            <a:r>
              <a:t>呢？”（伯13:23）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5" name="讲题：在基督里合一"/>
          <p:cNvSpPr txBox="1"/>
          <p:nvPr/>
        </p:nvSpPr>
        <p:spPr>
          <a:xfrm>
            <a:off x="256240" y="322589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b="0" sz="360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3. </a:t>
            </a:r>
            <a:r>
              <a:t>神却不理会那些人的祷告</a:t>
            </a:r>
          </a:p>
        </p:txBody>
      </p:sp>
      <p:sp>
        <p:nvSpPr>
          <p:cNvPr id="1146" name="弗2:11-22"/>
          <p:cNvSpPr txBox="1"/>
          <p:nvPr/>
        </p:nvSpPr>
        <p:spPr>
          <a:xfrm>
            <a:off x="435605" y="1402034"/>
            <a:ext cx="6995160" cy="48819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b="0" sz="2900">
                <a:solidFill>
                  <a:srgbClr val="0433FF"/>
                </a:solidFill>
                <a:uFill>
                  <a:solidFill>
                    <a:srgbClr val="FF2600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约伯的痛苦是神隐藏了。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b="0" sz="2900">
                <a:uFill>
                  <a:solidFill>
                    <a:srgbClr val="FF2600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“</a:t>
            </a:r>
            <a:r>
              <a:rPr sz="1381"/>
              <a:t>3</a:t>
            </a:r>
            <a:r>
              <a:t>惟愿我能知道在哪里可以寻见神，能到他的台前，</a:t>
            </a:r>
            <a:r>
              <a:rPr sz="1381"/>
              <a:t>4</a:t>
            </a:r>
            <a:r>
              <a:t>我就在他面前将我的案件陈明，满口辩白。”（伯23:3-4）“</a:t>
            </a:r>
            <a:r>
              <a:rPr sz="1381"/>
              <a:t>8</a:t>
            </a:r>
            <a:r>
              <a:t>只是，我往前行，他不在那里，往后退，也不能见他。</a:t>
            </a:r>
            <a:r>
              <a:rPr sz="1381"/>
              <a:t>9</a:t>
            </a:r>
            <a:r>
              <a:t>他在左边行事，我却不能看见，在右边隐藏，我也不能见他。”（伯23:8-9）“</a:t>
            </a:r>
            <a:r>
              <a:rPr sz="1381"/>
              <a:t>12</a:t>
            </a:r>
            <a:r>
              <a:t>在多民的城内有人唉哼，受伤的人哀号；神却不理会那些人的祷告”（伯24:12）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0" name="讲题：在基督里合一"/>
          <p:cNvSpPr txBox="1"/>
          <p:nvPr/>
        </p:nvSpPr>
        <p:spPr>
          <a:xfrm>
            <a:off x="256240" y="322589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b="0" sz="360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3. </a:t>
            </a:r>
            <a:r>
              <a:t>神却不理会那些人的祷告</a:t>
            </a:r>
          </a:p>
        </p:txBody>
      </p:sp>
      <p:sp>
        <p:nvSpPr>
          <p:cNvPr id="1151" name="弗2:11-22"/>
          <p:cNvSpPr txBox="1"/>
          <p:nvPr/>
        </p:nvSpPr>
        <p:spPr>
          <a:xfrm>
            <a:off x="435605" y="1402034"/>
            <a:ext cx="6995160" cy="48800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b="0" sz="2900">
                <a:uFill>
                  <a:solidFill>
                    <a:srgbClr val="FF2600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>
                <a:solidFill>
                  <a:srgbClr val="0433FF"/>
                </a:solidFill>
              </a:rPr>
              <a:t>约伯坚持自己的清白无辜，呼求神为他申冤。</a:t>
            </a:r>
            <a:r>
              <a:t>“</a:t>
            </a:r>
            <a:r>
              <a:rPr sz="1381">
                <a:solidFill>
                  <a:srgbClr val="AAAAAA"/>
                </a:solidFill>
              </a:rPr>
              <a:t>18</a:t>
            </a:r>
            <a:r>
              <a:t>地啊，不要遮盖我的血！不要</a:t>
            </a:r>
            <a:r>
              <a:rPr>
                <a:solidFill>
                  <a:srgbClr val="777777"/>
                </a:solidFill>
              </a:rPr>
              <a:t>阻挡</a:t>
            </a:r>
            <a:r>
              <a:t>我的哀求！”（伯16:18）“</a:t>
            </a:r>
            <a:r>
              <a:rPr sz="1381">
                <a:solidFill>
                  <a:srgbClr val="AAAAAA"/>
                </a:solidFill>
              </a:rPr>
              <a:t>5</a:t>
            </a:r>
            <a:r>
              <a:t>我断不以你们为是；我至死必不以自己为不正！”（伯27:5）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b="0" sz="2900">
                <a:uFill>
                  <a:solidFill>
                    <a:srgbClr val="FF2600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>
                <a:solidFill>
                  <a:srgbClr val="0433FF"/>
                </a:solidFill>
              </a:rPr>
              <a:t>他唯一等候的是神回答他的问题。</a:t>
            </a:r>
            <a:r>
              <a:t>“</a:t>
            </a:r>
            <a:r>
              <a:rPr sz="1381">
                <a:solidFill>
                  <a:srgbClr val="AAAAAA"/>
                </a:solidFill>
              </a:rPr>
              <a:t>35</a:t>
            </a:r>
            <a:r>
              <a:t>惟愿有一位肯听我！（看哪，在这里有我所划的押，愿全能者回答我！）”（伯</a:t>
            </a:r>
            <a:r>
              <a:t>31:35</a:t>
            </a:r>
            <a:r>
              <a:t>）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 advClick="1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6" name="讲题：在基督里合一"/>
          <p:cNvSpPr txBox="1"/>
          <p:nvPr/>
        </p:nvSpPr>
        <p:spPr>
          <a:xfrm>
            <a:off x="256240" y="322589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b="0" sz="360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4. </a:t>
            </a:r>
            <a:r>
              <a:t>神奇妙的作为</a:t>
            </a:r>
          </a:p>
        </p:txBody>
      </p:sp>
      <p:sp>
        <p:nvSpPr>
          <p:cNvPr id="1157" name="弗2:11-22"/>
          <p:cNvSpPr txBox="1"/>
          <p:nvPr/>
        </p:nvSpPr>
        <p:spPr>
          <a:xfrm>
            <a:off x="435605" y="1402034"/>
            <a:ext cx="6995160" cy="16535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marL="120315" indent="-120315" defTabSz="457200">
              <a:spcBef>
                <a:spcPts val="500"/>
              </a:spcBef>
              <a:buSzPct val="100000"/>
              <a:buChar char="•"/>
              <a:defRPr b="0" sz="2900">
                <a:uFill>
                  <a:solidFill>
                    <a:srgbClr val="FF2600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面对愤怒的约伯，在悲伤痛苦中的约伯，神没有直接回答他的问题，带约伯去看看这个奇妙的世界⋯⋯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1" name="讲题：在基督里合一"/>
          <p:cNvSpPr txBox="1"/>
          <p:nvPr/>
        </p:nvSpPr>
        <p:spPr>
          <a:xfrm>
            <a:off x="256240" y="322589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b="0" sz="360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4. </a:t>
            </a:r>
            <a:r>
              <a:t>神奇妙的作为</a:t>
            </a:r>
          </a:p>
        </p:txBody>
      </p:sp>
      <p:sp>
        <p:nvSpPr>
          <p:cNvPr id="1162" name="弗2:11-22"/>
          <p:cNvSpPr txBox="1"/>
          <p:nvPr/>
        </p:nvSpPr>
        <p:spPr>
          <a:xfrm>
            <a:off x="435605" y="1402034"/>
            <a:ext cx="6995160" cy="38633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b="0" sz="2900">
                <a:uFill>
                  <a:solidFill>
                    <a:srgbClr val="FF2600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神在第一次的回答中，有人感到神在威吓约伯，叫他闭嘴。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b="0" sz="2900">
                <a:uFill>
                  <a:solidFill>
                    <a:srgbClr val="FF2600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但当我们成了父母，也会遇过一个在闹脾气的小孩时，要等候这个孩子的情绪都出来了，才能好好和这个小孩去说话。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b="0" sz="2900">
                <a:uFill>
                  <a:solidFill>
                    <a:srgbClr val="FF2600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神一直都在看着约伯的痛苦，在等候着约伯平静下来，才能向他说话。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6" name="讲题：在基督里合一"/>
          <p:cNvSpPr txBox="1"/>
          <p:nvPr/>
        </p:nvSpPr>
        <p:spPr>
          <a:xfrm>
            <a:off x="256240" y="322589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b="0" sz="360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4. </a:t>
            </a:r>
            <a:r>
              <a:t>神奇妙的作为</a:t>
            </a:r>
          </a:p>
        </p:txBody>
      </p:sp>
      <p:sp>
        <p:nvSpPr>
          <p:cNvPr id="1167" name="弗2:11-22"/>
          <p:cNvSpPr txBox="1"/>
          <p:nvPr/>
        </p:nvSpPr>
        <p:spPr>
          <a:xfrm>
            <a:off x="435605" y="1402034"/>
            <a:ext cx="6995160" cy="16741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marL="120315" indent="-120315" defTabSz="457200">
              <a:spcBef>
                <a:spcPts val="500"/>
              </a:spcBef>
              <a:buSzPct val="100000"/>
              <a:buChar char="•"/>
              <a:defRPr b="0" sz="2900">
                <a:uFill>
                  <a:solidFill>
                    <a:srgbClr val="FF2600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然后，神带约伯看另外两个生物（伯40-41章），和合本圣经释作“河马”和“鳄鱼”。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1" name="讲题：在基督里合一"/>
          <p:cNvSpPr txBox="1"/>
          <p:nvPr/>
        </p:nvSpPr>
        <p:spPr>
          <a:xfrm>
            <a:off x="256240" y="322589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b="0" sz="360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4. </a:t>
            </a:r>
            <a:r>
              <a:t>神奇妙的作为</a:t>
            </a:r>
          </a:p>
        </p:txBody>
      </p:sp>
      <p:sp>
        <p:nvSpPr>
          <p:cNvPr id="1172" name="弗2:11-22"/>
          <p:cNvSpPr txBox="1"/>
          <p:nvPr/>
        </p:nvSpPr>
        <p:spPr>
          <a:xfrm>
            <a:off x="435605" y="1402034"/>
            <a:ext cx="6995160" cy="22686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b="0" sz="2900">
                <a:uFill>
                  <a:solidFill>
                    <a:srgbClr val="FF2600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“河马”的原文为</a:t>
            </a:r>
            <a:r>
              <a:t>behemoth</a:t>
            </a:r>
            <a:r>
              <a:t>，音译是“比蒙巨兽”，意思是庞然巨物。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b="0" sz="2900">
                <a:uFill>
                  <a:solidFill>
                    <a:srgbClr val="FF2600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河马也不过是扮演着“比蒙巨兽”的角色，这神话巨兽，象征着欲望。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3" name="讲题：在基督里合一"/>
          <p:cNvSpPr txBox="1"/>
          <p:nvPr/>
        </p:nvSpPr>
        <p:spPr>
          <a:xfrm>
            <a:off x="256240" y="322589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b="0" sz="360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1. </a:t>
            </a:r>
            <a:r>
              <a:t>从出埃及到被掳的信仰</a:t>
            </a:r>
          </a:p>
        </p:txBody>
      </p:sp>
      <p:sp>
        <p:nvSpPr>
          <p:cNvPr id="1054" name="弗2:11-22"/>
          <p:cNvSpPr txBox="1"/>
          <p:nvPr/>
        </p:nvSpPr>
        <p:spPr>
          <a:xfrm>
            <a:off x="435605" y="1402034"/>
            <a:ext cx="6995160" cy="23985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b="0" sz="290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约伯记在旧约，这是一个很古老的故事，在犹太人中家传户晓。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b="0" sz="290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b="0" sz="290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endParaRPr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6" name="讲题：在基督里合一"/>
          <p:cNvSpPr txBox="1"/>
          <p:nvPr/>
        </p:nvSpPr>
        <p:spPr>
          <a:xfrm>
            <a:off x="256240" y="322589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b="0" sz="360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4. </a:t>
            </a:r>
            <a:r>
              <a:t>神奇妙的作为</a:t>
            </a:r>
          </a:p>
        </p:txBody>
      </p:sp>
      <p:sp>
        <p:nvSpPr>
          <p:cNvPr id="1177" name="弗2:11-22"/>
          <p:cNvSpPr txBox="1"/>
          <p:nvPr/>
        </p:nvSpPr>
        <p:spPr>
          <a:xfrm>
            <a:off x="435605" y="1402034"/>
            <a:ext cx="6995160" cy="37998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b="0" sz="2900">
                <a:uFill>
                  <a:solidFill>
                    <a:srgbClr val="FF2600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在神的创造里，欲望看似是难以驾驭的事情，却在神的创造里，有一个重要位置。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b="0" sz="2900">
                <a:uFill>
                  <a:solidFill>
                    <a:srgbClr val="FF2600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这些事情的发生，在神的创造中，神也命定了自我限制，不能随意介入干预他所创造的人性。唯有让人能在选择中，跟从神，让人可以对神产生发自内心的爱与恨。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1" name="讲题：在基督里合一"/>
          <p:cNvSpPr txBox="1"/>
          <p:nvPr/>
        </p:nvSpPr>
        <p:spPr>
          <a:xfrm>
            <a:off x="256240" y="322589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b="0" sz="360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4. </a:t>
            </a:r>
            <a:r>
              <a:t>神奇妙的作为</a:t>
            </a:r>
          </a:p>
        </p:txBody>
      </p:sp>
      <p:sp>
        <p:nvSpPr>
          <p:cNvPr id="1182" name="弗2:11-22"/>
          <p:cNvSpPr txBox="1"/>
          <p:nvPr/>
        </p:nvSpPr>
        <p:spPr>
          <a:xfrm>
            <a:off x="435605" y="1402034"/>
            <a:ext cx="6995160" cy="16741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marL="120315" indent="-120315" defTabSz="457200">
              <a:spcBef>
                <a:spcPts val="500"/>
              </a:spcBef>
              <a:buSzPct val="100000"/>
              <a:buChar char="•"/>
              <a:defRPr b="0" sz="2900">
                <a:uFill>
                  <a:solidFill>
                    <a:srgbClr val="FF2600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“鳄鱼”原文为Leviathan，在和合本修订版中，“鳄鱼”译为“力威亚探”，意思是海兽（见：诗74:14；赛27:1）。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6" name="讲题：在基督里合一"/>
          <p:cNvSpPr txBox="1"/>
          <p:nvPr/>
        </p:nvSpPr>
        <p:spPr>
          <a:xfrm>
            <a:off x="256240" y="322589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b="0" sz="360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4. </a:t>
            </a:r>
            <a:r>
              <a:t>神奇妙的作为</a:t>
            </a:r>
          </a:p>
        </p:txBody>
      </p:sp>
      <p:sp>
        <p:nvSpPr>
          <p:cNvPr id="1187" name="弗2:11-22"/>
          <p:cNvSpPr txBox="1"/>
          <p:nvPr/>
        </p:nvSpPr>
        <p:spPr>
          <a:xfrm>
            <a:off x="435605" y="1402034"/>
            <a:ext cx="6995160" cy="33100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b="0" sz="2900">
                <a:uFill>
                  <a:solidFill>
                    <a:srgbClr val="FF2600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在诗74:14，“</a:t>
            </a:r>
            <a:r>
              <a:rPr sz="1381">
                <a:solidFill>
                  <a:srgbClr val="AAAAAA"/>
                </a:solidFill>
              </a:rPr>
              <a:t>14</a:t>
            </a:r>
            <a:r>
              <a:t>你曾砸碎鳄鱼的头，把牠给旷野的禽兽为食物。”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b="0" sz="2900">
                <a:uFill>
                  <a:solidFill>
                    <a:srgbClr val="FF2600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在以赛亚书27:1，“</a:t>
            </a:r>
            <a:r>
              <a:rPr sz="1381">
                <a:solidFill>
                  <a:srgbClr val="AAAAAA"/>
                </a:solidFill>
              </a:rPr>
              <a:t>1</a:t>
            </a:r>
            <a:r>
              <a:t>到那日，耶和华必用他刚硬有力的大刀刑罚鳄鱼－就是那快行的蛇，刑罚鳄鱼－就是那曲行的蛇，并杀海中的大鱼。”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1" name="讲题：在基督里合一"/>
          <p:cNvSpPr txBox="1"/>
          <p:nvPr/>
        </p:nvSpPr>
        <p:spPr>
          <a:xfrm>
            <a:off x="256240" y="322589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b="0" sz="360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4. </a:t>
            </a:r>
            <a:r>
              <a:t>神奇妙的作为</a:t>
            </a:r>
          </a:p>
        </p:txBody>
      </p:sp>
      <p:sp>
        <p:nvSpPr>
          <p:cNvPr id="1192" name="弗2:11-22"/>
          <p:cNvSpPr txBox="1"/>
          <p:nvPr/>
        </p:nvSpPr>
        <p:spPr>
          <a:xfrm>
            <a:off x="435605" y="1402034"/>
            <a:ext cx="6995160" cy="43943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b="0" sz="2900">
                <a:uFill>
                  <a:solidFill>
                    <a:srgbClr val="FF2600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“力威亚探”所象征的是混乱与随机的力量。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b="0" sz="2900">
                <a:uFill>
                  <a:solidFill>
                    <a:srgbClr val="FF2600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我们特别注目那些灾难的出现，而忽略了神所赐予的美好。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b="0" sz="2900">
                <a:uFill>
                  <a:solidFill>
                    <a:srgbClr val="FF2600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我们面对大自然的灾害，我们会问，神为什么不阻止这些混乱的出现？飓风和地震造成了许多人的死亡，森林大火也使人失去家园。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6" name="讲题：在基督里合一"/>
          <p:cNvSpPr txBox="1"/>
          <p:nvPr/>
        </p:nvSpPr>
        <p:spPr>
          <a:xfrm>
            <a:off x="256240" y="322589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b="0" sz="360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4. </a:t>
            </a:r>
            <a:r>
              <a:t>神奇妙的作为</a:t>
            </a:r>
          </a:p>
        </p:txBody>
      </p:sp>
      <p:sp>
        <p:nvSpPr>
          <p:cNvPr id="1197" name="弗2:11-22"/>
          <p:cNvSpPr txBox="1"/>
          <p:nvPr/>
        </p:nvSpPr>
        <p:spPr>
          <a:xfrm>
            <a:off x="435605" y="1402034"/>
            <a:ext cx="6995160" cy="38633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b="0" sz="2900">
                <a:uFill>
                  <a:solidFill>
                    <a:srgbClr val="FF2600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回答是：神是道德的，但大自然不是。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b="0" sz="2900">
                <a:uFill>
                  <a:solidFill>
                    <a:srgbClr val="FF2600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大自然只跟随它自己的法则，并不会考虑道德，神不会干预大自然给好人格外开恩。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b="0" sz="2900">
                <a:uFill>
                  <a:solidFill>
                    <a:srgbClr val="FF2600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并不会因为这是偷来的种子，而不让种子发芽。偷来的面包还是可以吃得饱的。好人吃了毒药还是会死的。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1" name="讲题：在基督里合一"/>
          <p:cNvSpPr txBox="1"/>
          <p:nvPr/>
        </p:nvSpPr>
        <p:spPr>
          <a:xfrm>
            <a:off x="256240" y="322589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b="0" sz="360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4. </a:t>
            </a:r>
            <a:r>
              <a:t>神奇妙的作为</a:t>
            </a:r>
          </a:p>
        </p:txBody>
      </p:sp>
      <p:sp>
        <p:nvSpPr>
          <p:cNvPr id="1202" name="弗2:11-22"/>
          <p:cNvSpPr txBox="1"/>
          <p:nvPr/>
        </p:nvSpPr>
        <p:spPr>
          <a:xfrm>
            <a:off x="435605" y="1402034"/>
            <a:ext cx="6995160" cy="38888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b="0" sz="2900">
                <a:uFill>
                  <a:solidFill>
                    <a:srgbClr val="FF2600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那到底神在哪里呢？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b="0" sz="2900">
                <a:uFill>
                  <a:solidFill>
                    <a:srgbClr val="FF2600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在列王记上19:11-12：“有烈风大作，崩山碎石，耶和华却不在风中；风后地震，耶和华却不在其中；</a:t>
            </a:r>
            <a:r>
              <a:rPr sz="1381">
                <a:solidFill>
                  <a:srgbClr val="AAAAAA"/>
                </a:solidFill>
              </a:rPr>
              <a:t>12</a:t>
            </a:r>
            <a:r>
              <a:t>地震后有火，耶和华也不在火中；火后有微小的声音。”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b="0" sz="2900">
                <a:uFill>
                  <a:solidFill>
                    <a:srgbClr val="FF2600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祂在微声中，感动人回应那个受苦的人，出动救灾，有钱出钱，有力出力。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6" name="讲题：在基督里合一"/>
          <p:cNvSpPr txBox="1"/>
          <p:nvPr/>
        </p:nvSpPr>
        <p:spPr>
          <a:xfrm>
            <a:off x="256240" y="322589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b="0" sz="360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4. </a:t>
            </a:r>
            <a:r>
              <a:t>神奇妙的作为</a:t>
            </a:r>
          </a:p>
        </p:txBody>
      </p:sp>
      <p:sp>
        <p:nvSpPr>
          <p:cNvPr id="1207" name="弗2:11-22"/>
          <p:cNvSpPr txBox="1"/>
          <p:nvPr/>
        </p:nvSpPr>
        <p:spPr>
          <a:xfrm>
            <a:off x="435605" y="1402034"/>
            <a:ext cx="6995160" cy="2237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b="0" sz="2900">
                <a:uFill>
                  <a:solidFill>
                    <a:srgbClr val="FF2600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大自然的规律，就是我们无法控制，但我们可以选择怎样去面对，怎样去切实帮助受苦者，与他们同行。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b="0" sz="2900">
                <a:uFill>
                  <a:solidFill>
                    <a:srgbClr val="FF2600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神就在这些微声中工作。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1" name="讲题：在基督里合一"/>
          <p:cNvSpPr txBox="1"/>
          <p:nvPr/>
        </p:nvSpPr>
        <p:spPr>
          <a:xfrm>
            <a:off x="256240" y="322589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b="0" sz="360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4. </a:t>
            </a:r>
            <a:r>
              <a:t>神奇妙的作为</a:t>
            </a:r>
          </a:p>
        </p:txBody>
      </p:sp>
      <p:sp>
        <p:nvSpPr>
          <p:cNvPr id="1212" name="弗2:11-22"/>
          <p:cNvSpPr txBox="1"/>
          <p:nvPr/>
        </p:nvSpPr>
        <p:spPr>
          <a:xfrm>
            <a:off x="435605" y="1402034"/>
            <a:ext cx="6995160" cy="4904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b="0" sz="2900">
                <a:uFill>
                  <a:solidFill>
                    <a:srgbClr val="FF2600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在神奇妙的创造中，虽然人有其独特性，但并不是所有东西都围绕着人，满足了人而创造。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b="0" sz="2900">
                <a:uFill>
                  <a:solidFill>
                    <a:srgbClr val="FF2600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再说，神的创造也包括了各种的欲望和大自然的规律，在人看来这便产生了天灾人祸，在人的眼中，这不是完美的世界。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b="0" sz="2900">
                <a:uFill>
                  <a:solidFill>
                    <a:srgbClr val="FF2600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但这不是一个次等的创造，神所创造的世界仍在进行中，也包括你和我，就是我们的参与，补足了这个不完美的世界。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 advClick="1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7" name="讲题：在基督里合一"/>
          <p:cNvSpPr txBox="1"/>
          <p:nvPr/>
        </p:nvSpPr>
        <p:spPr>
          <a:xfrm>
            <a:off x="256240" y="322589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b="0" sz="360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5. </a:t>
            </a:r>
            <a:r>
              <a:t>你本是尘土</a:t>
            </a:r>
          </a:p>
        </p:txBody>
      </p:sp>
      <p:sp>
        <p:nvSpPr>
          <p:cNvPr id="1218" name="弗2:11-22"/>
          <p:cNvSpPr txBox="1"/>
          <p:nvPr/>
        </p:nvSpPr>
        <p:spPr>
          <a:xfrm>
            <a:off x="435605" y="1402034"/>
            <a:ext cx="6995160" cy="16535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marL="120315" indent="-120315" defTabSz="457200">
              <a:spcBef>
                <a:spcPts val="500"/>
              </a:spcBef>
              <a:buSzPct val="100000"/>
              <a:buChar char="•"/>
              <a:defRPr b="0" sz="2900">
                <a:uFill>
                  <a:solidFill>
                    <a:srgbClr val="FF2600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约伯满意神的回答吗？第一次，约伯看到自己的渺小，看到自己是卑贱的，只好用手捂口，无话可说。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8" name="讲题：在基督里合一"/>
          <p:cNvSpPr txBox="1"/>
          <p:nvPr/>
        </p:nvSpPr>
        <p:spPr>
          <a:xfrm>
            <a:off x="256240" y="322589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b="0" sz="360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1. </a:t>
            </a:r>
            <a:r>
              <a:t>从出埃及到被掳的信仰</a:t>
            </a:r>
          </a:p>
        </p:txBody>
      </p:sp>
      <p:sp>
        <p:nvSpPr>
          <p:cNvPr id="1059" name="弗2:11-22"/>
          <p:cNvSpPr txBox="1"/>
          <p:nvPr/>
        </p:nvSpPr>
        <p:spPr>
          <a:xfrm>
            <a:off x="435605" y="1402034"/>
            <a:ext cx="6995160" cy="50020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b="0" sz="290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约伯是一个义人，也是一个敬虔的人，他有儿有女，以畜牧为业。但却接连遭逢不幸，牛驴被抢，雷电烧毁群羊，</a:t>
            </a:r>
            <a:r>
              <a:rPr>
                <a:latin typeface="PingFang SC Regular"/>
                <a:ea typeface="PingFang SC Regular"/>
                <a:cs typeface="PingFang SC Regular"/>
                <a:sym typeface="PingFang SC Regular"/>
              </a:rPr>
              <a:t>敌</a:t>
            </a:r>
            <a:r>
              <a:t>人又抢了骆驼，狂风使儿女的房屋倒塌死了，最后，自己也全身生满毒疮，受尽一切的折磨。但他存心忍耐到底，在试炼过后，神补偿了一切，儿女财产都胜过以前。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b="0" sz="290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b="0" sz="290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endParaRPr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2" name="讲题：在基督里合一"/>
          <p:cNvSpPr txBox="1"/>
          <p:nvPr/>
        </p:nvSpPr>
        <p:spPr>
          <a:xfrm>
            <a:off x="256240" y="322589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b="0" sz="360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5. </a:t>
            </a:r>
            <a:r>
              <a:t>你本是尘土</a:t>
            </a:r>
          </a:p>
        </p:txBody>
      </p:sp>
      <p:sp>
        <p:nvSpPr>
          <p:cNvPr id="1223" name="弗2:11-22"/>
          <p:cNvSpPr txBox="1"/>
          <p:nvPr/>
        </p:nvSpPr>
        <p:spPr>
          <a:xfrm>
            <a:off x="435605" y="1402034"/>
            <a:ext cx="6995160" cy="43085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b="0" sz="2900">
                <a:uFill>
                  <a:solidFill>
                    <a:srgbClr val="FF2600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在第二次时，约伯这样回答（</a:t>
            </a:r>
            <a:r>
              <a:rPr>
                <a:solidFill>
                  <a:srgbClr val="0433FF"/>
                </a:solidFill>
              </a:rPr>
              <a:t>请大家读</a:t>
            </a:r>
            <a:r>
              <a:t>）：“ </a:t>
            </a:r>
            <a:r>
              <a:rPr>
                <a:solidFill>
                  <a:srgbClr val="AAAAAA"/>
                </a:solidFill>
              </a:rPr>
              <a:t>2</a:t>
            </a:r>
            <a:r>
              <a:t>我知道，你万事都能做；你的旨意不能拦阻。</a:t>
            </a:r>
            <a:r>
              <a:rPr>
                <a:solidFill>
                  <a:srgbClr val="AAAAAA"/>
                </a:solidFill>
              </a:rPr>
              <a:t>3</a:t>
            </a:r>
            <a:r>
              <a:t>谁用无知的言语使你的旨意隐藏呢？我所说的是我不明白的；这些事太奇妙，是我不知道的。</a:t>
            </a:r>
            <a:r>
              <a:rPr>
                <a:solidFill>
                  <a:srgbClr val="AAAAAA"/>
                </a:solidFill>
              </a:rPr>
              <a:t>4</a:t>
            </a:r>
            <a:r>
              <a:t>求你听我，我要说话；我问你，求你指示我。</a:t>
            </a:r>
            <a:r>
              <a:rPr>
                <a:solidFill>
                  <a:srgbClr val="AAAAAA"/>
                </a:solidFill>
              </a:rPr>
              <a:t>5</a:t>
            </a:r>
            <a:r>
              <a:t>我从前风闻有你，现在亲眼看见你。</a:t>
            </a:r>
            <a:r>
              <a:rPr>
                <a:solidFill>
                  <a:srgbClr val="AAAAAA"/>
                </a:solidFill>
              </a:rPr>
              <a:t>6</a:t>
            </a:r>
            <a:r>
              <a:t>因此我厌恶自己，在尘土和炉灰中懊悔。”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7" name="讲题：在基督里合一"/>
          <p:cNvSpPr txBox="1"/>
          <p:nvPr/>
        </p:nvSpPr>
        <p:spPr>
          <a:xfrm>
            <a:off x="256240" y="322589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b="0" sz="360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5. </a:t>
            </a:r>
            <a:r>
              <a:t>你本是尘土</a:t>
            </a:r>
          </a:p>
        </p:txBody>
      </p:sp>
      <p:sp>
        <p:nvSpPr>
          <p:cNvPr id="1228" name="弗2:11-22"/>
          <p:cNvSpPr txBox="1"/>
          <p:nvPr/>
        </p:nvSpPr>
        <p:spPr>
          <a:xfrm>
            <a:off x="435605" y="1402034"/>
            <a:ext cx="6995160" cy="11328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marL="120315" indent="-120315" defTabSz="457200">
              <a:spcBef>
                <a:spcPts val="500"/>
              </a:spcBef>
              <a:buSzPct val="100000"/>
              <a:buChar char="•"/>
              <a:defRPr b="0" sz="2900">
                <a:uFill>
                  <a:solidFill>
                    <a:srgbClr val="FF2600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约伯承认自己的无知，他从谈论神，进到认识神，与神相遇。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2" name="讲题：在基督里合一"/>
          <p:cNvSpPr txBox="1"/>
          <p:nvPr/>
        </p:nvSpPr>
        <p:spPr>
          <a:xfrm>
            <a:off x="256240" y="322589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b="0" sz="360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5. </a:t>
            </a:r>
            <a:r>
              <a:t>你本是尘土</a:t>
            </a:r>
          </a:p>
        </p:txBody>
      </p:sp>
      <p:sp>
        <p:nvSpPr>
          <p:cNvPr id="1233" name="弗2:11-22"/>
          <p:cNvSpPr txBox="1"/>
          <p:nvPr/>
        </p:nvSpPr>
        <p:spPr>
          <a:xfrm>
            <a:off x="435605" y="1402034"/>
            <a:ext cx="6995160" cy="35660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b="0" sz="2900">
                <a:uFill>
                  <a:solidFill>
                    <a:srgbClr val="FF2600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最后，约伯在42:6作出总结：</a:t>
            </a:r>
            <a:br/>
            <a:r>
              <a:rPr sz="2700"/>
              <a:t>“因此我</a:t>
            </a:r>
            <a:r>
              <a:rPr sz="2700">
                <a:solidFill>
                  <a:srgbClr val="0433FF"/>
                </a:solidFill>
              </a:rPr>
              <a:t>厌恶自己</a:t>
            </a:r>
            <a:r>
              <a:rPr sz="2700"/>
              <a:t>，</a:t>
            </a:r>
            <a:r>
              <a:rPr sz="2700">
                <a:solidFill>
                  <a:srgbClr val="4F8F00"/>
                </a:solidFill>
              </a:rPr>
              <a:t>在尘土和炉灰中</a:t>
            </a:r>
            <a:r>
              <a:rPr sz="2700">
                <a:solidFill>
                  <a:srgbClr val="FF2600"/>
                </a:solidFill>
              </a:rPr>
              <a:t>懊悔</a:t>
            </a:r>
            <a:r>
              <a:rPr sz="2700"/>
              <a:t>。”（和合本）</a:t>
            </a:r>
            <a:br>
              <a:rPr sz="2700"/>
            </a:br>
            <a:r>
              <a:rPr sz="2700"/>
              <a:t>“因此我</a:t>
            </a:r>
            <a:r>
              <a:rPr sz="2700">
                <a:solidFill>
                  <a:srgbClr val="0433FF"/>
                </a:solidFill>
              </a:rPr>
              <a:t>撤回</a:t>
            </a:r>
            <a:r>
              <a:rPr sz="2700"/>
              <a:t>，</a:t>
            </a:r>
            <a:r>
              <a:rPr sz="2700">
                <a:solidFill>
                  <a:srgbClr val="4F8F00"/>
                </a:solidFill>
              </a:rPr>
              <a:t>在尘土和炉灰中</a:t>
            </a:r>
            <a:r>
              <a:rPr sz="2700">
                <a:solidFill>
                  <a:srgbClr val="FF2600"/>
                </a:solidFill>
              </a:rPr>
              <a:t>懊悔</a:t>
            </a:r>
            <a:r>
              <a:rPr sz="2700"/>
              <a:t>。”</a:t>
            </a:r>
            <a:br>
              <a:rPr sz="2700"/>
            </a:br>
            <a:r>
              <a:rPr sz="2700"/>
              <a:t>（和合本修订）</a:t>
            </a:r>
            <a:br>
              <a:rPr sz="2700"/>
            </a:br>
            <a:r>
              <a:rPr sz="2700"/>
              <a:t>“因此我</a:t>
            </a:r>
            <a:r>
              <a:rPr sz="2700">
                <a:solidFill>
                  <a:srgbClr val="0433FF"/>
                </a:solidFill>
              </a:rPr>
              <a:t>撤回</a:t>
            </a:r>
            <a:r>
              <a:rPr sz="2700"/>
              <a:t>及</a:t>
            </a:r>
            <a:r>
              <a:rPr sz="2700">
                <a:solidFill>
                  <a:srgbClr val="FF2600"/>
                </a:solidFill>
              </a:rPr>
              <a:t>软化</a:t>
            </a:r>
            <a:r>
              <a:rPr sz="2700"/>
              <a:t>，</a:t>
            </a:r>
            <a:r>
              <a:rPr sz="2700">
                <a:solidFill>
                  <a:srgbClr val="4F8F00"/>
                </a:solidFill>
              </a:rPr>
              <a:t>我只是尘土和炉灰</a:t>
            </a:r>
            <a:r>
              <a:rPr sz="2700"/>
              <a:t>。”</a:t>
            </a:r>
            <a:br>
              <a:rPr sz="2700"/>
            </a:br>
            <a:r>
              <a:rPr sz="2700"/>
              <a:t>（犹太教出版协会）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7" name="讲题：在基督里合一"/>
          <p:cNvSpPr txBox="1"/>
          <p:nvPr/>
        </p:nvSpPr>
        <p:spPr>
          <a:xfrm>
            <a:off x="256240" y="322589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b="0" sz="360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5. </a:t>
            </a:r>
            <a:r>
              <a:t>你本是尘土</a:t>
            </a:r>
          </a:p>
        </p:txBody>
      </p:sp>
      <p:sp>
        <p:nvSpPr>
          <p:cNvPr id="1238" name="弗2:11-22"/>
          <p:cNvSpPr txBox="1"/>
          <p:nvPr/>
        </p:nvSpPr>
        <p:spPr>
          <a:xfrm>
            <a:off x="435605" y="1402034"/>
            <a:ext cx="6995160" cy="27052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b="0" sz="2900">
                <a:uFill>
                  <a:solidFill>
                    <a:srgbClr val="FF2600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“</a:t>
            </a:r>
            <a:r>
              <a:rPr>
                <a:solidFill>
                  <a:srgbClr val="0433FF"/>
                </a:solidFill>
              </a:rPr>
              <a:t>撤回</a:t>
            </a:r>
            <a:r>
              <a:t>”（</a:t>
            </a:r>
            <a:r>
              <a:rPr sz="2700">
                <a:solidFill>
                  <a:srgbClr val="0433FF"/>
                </a:solidFill>
              </a:rPr>
              <a:t>和合本：厌恶自己</a:t>
            </a:r>
            <a:r>
              <a:t>）并没有懊悔的意思，而是对自己曾经说要跟神的诉讼撤回，撤回自己曾经说过的话，也撤回与友人的对话，不再纠结在这些信仰的争论当中。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2" name="讲题：在基督里合一"/>
          <p:cNvSpPr txBox="1"/>
          <p:nvPr/>
        </p:nvSpPr>
        <p:spPr>
          <a:xfrm>
            <a:off x="256240" y="322589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b="0" sz="360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5. </a:t>
            </a:r>
            <a:r>
              <a:t>你本是尘土</a:t>
            </a:r>
          </a:p>
        </p:txBody>
      </p:sp>
      <p:sp>
        <p:nvSpPr>
          <p:cNvPr id="1243" name="弗2:11-22"/>
          <p:cNvSpPr txBox="1"/>
          <p:nvPr/>
        </p:nvSpPr>
        <p:spPr>
          <a:xfrm>
            <a:off x="435605" y="1402034"/>
            <a:ext cx="6995160" cy="21948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b="0" sz="2900">
                <a:uFill>
                  <a:solidFill>
                    <a:srgbClr val="FF2600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“</a:t>
            </a:r>
            <a:r>
              <a:rPr>
                <a:solidFill>
                  <a:srgbClr val="FF2600"/>
                </a:solidFill>
              </a:rPr>
              <a:t>软化</a:t>
            </a:r>
            <a:r>
              <a:t>”（和合本：“</a:t>
            </a:r>
            <a:r>
              <a:rPr sz="2700">
                <a:solidFill>
                  <a:srgbClr val="FF2600"/>
                </a:solidFill>
              </a:rPr>
              <a:t>懊悔</a:t>
            </a:r>
            <a:r>
              <a:t>”，更合理翻译为“</a:t>
            </a:r>
            <a:r>
              <a:rPr>
                <a:solidFill>
                  <a:srgbClr val="FF2600"/>
                </a:solidFill>
              </a:rPr>
              <a:t>安慰</a:t>
            </a:r>
            <a:r>
              <a:t>”）。约伯在亲眼见到神，得到神的再次保证中，知道自己不是孤单，不是被遗弃中，他得到了安慰。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7" name="讲题：在基督里合一"/>
          <p:cNvSpPr txBox="1"/>
          <p:nvPr/>
        </p:nvSpPr>
        <p:spPr>
          <a:xfrm>
            <a:off x="256240" y="322589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b="0" sz="360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5. </a:t>
            </a:r>
            <a:r>
              <a:t>你本是尘土</a:t>
            </a:r>
          </a:p>
        </p:txBody>
      </p:sp>
      <p:sp>
        <p:nvSpPr>
          <p:cNvPr id="1248" name="弗2:11-22"/>
          <p:cNvSpPr txBox="1"/>
          <p:nvPr/>
        </p:nvSpPr>
        <p:spPr>
          <a:xfrm>
            <a:off x="435605" y="1402034"/>
            <a:ext cx="6995160" cy="16638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b="0" sz="2900">
                <a:uFill>
                  <a:solidFill>
                    <a:srgbClr val="FF2600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“</a:t>
            </a:r>
            <a:r>
              <a:rPr>
                <a:solidFill>
                  <a:srgbClr val="4F8F00"/>
                </a:solidFill>
              </a:rPr>
              <a:t>尘土和炉灰</a:t>
            </a:r>
            <a:r>
              <a:t>”指到表示人是脆弱与最终会死亡的意思，约伯体认到自己生命的本质。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2" name="讲题：在基督里合一"/>
          <p:cNvSpPr txBox="1"/>
          <p:nvPr/>
        </p:nvSpPr>
        <p:spPr>
          <a:xfrm>
            <a:off x="256240" y="322589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b="0" sz="360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5. </a:t>
            </a:r>
            <a:r>
              <a:t>你本是尘土</a:t>
            </a:r>
          </a:p>
        </p:txBody>
      </p:sp>
      <p:sp>
        <p:nvSpPr>
          <p:cNvPr id="1253" name="弗2:11-22"/>
          <p:cNvSpPr txBox="1"/>
          <p:nvPr/>
        </p:nvSpPr>
        <p:spPr>
          <a:xfrm>
            <a:off x="435605" y="1402034"/>
            <a:ext cx="6995160" cy="42848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b="0" sz="2900">
                <a:uFill>
                  <a:solidFill>
                    <a:srgbClr val="FF2600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约伯最后的总结：</a:t>
            </a:r>
            <a:br/>
            <a:r>
              <a:rPr sz="2700"/>
              <a:t>“因此我</a:t>
            </a:r>
            <a:r>
              <a:rPr sz="2700">
                <a:solidFill>
                  <a:srgbClr val="0433FF"/>
                </a:solidFill>
              </a:rPr>
              <a:t>撤回</a:t>
            </a:r>
            <a:r>
              <a:rPr sz="2700"/>
              <a:t>，</a:t>
            </a:r>
            <a:r>
              <a:rPr sz="2700">
                <a:solidFill>
                  <a:srgbClr val="4F8F00"/>
                </a:solidFill>
              </a:rPr>
              <a:t>在尘土和炉灰中</a:t>
            </a:r>
            <a:r>
              <a:rPr sz="2700">
                <a:solidFill>
                  <a:srgbClr val="FF2600"/>
                </a:solidFill>
              </a:rPr>
              <a:t>懊悔</a:t>
            </a:r>
            <a:r>
              <a:rPr sz="2700"/>
              <a:t>。”</a:t>
            </a:r>
            <a:br>
              <a:rPr sz="2700"/>
            </a:br>
            <a:r>
              <a:rPr sz="2700"/>
              <a:t>（和合本修订）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b="0" sz="2900">
                <a:uFill>
                  <a:solidFill>
                    <a:srgbClr val="FF2600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简单几个字包含了丰富的意思：</a:t>
            </a:r>
            <a:br/>
            <a:r>
              <a:t>“我</a:t>
            </a:r>
            <a:r>
              <a:rPr>
                <a:solidFill>
                  <a:srgbClr val="0433FF"/>
                </a:solidFill>
              </a:rPr>
              <a:t>弃绝</a:t>
            </a:r>
            <a:r>
              <a:t>（到如今我与我的访友所说的一切话），及（与神相遇，得到再次的保证，我不是孤单一人，在这世界中被遗弃，因而）我得</a:t>
            </a:r>
            <a:r>
              <a:rPr>
                <a:solidFill>
                  <a:srgbClr val="FF2600"/>
                </a:solidFill>
              </a:rPr>
              <a:t>安慰</a:t>
            </a:r>
            <a:r>
              <a:t>，</a:t>
            </a:r>
            <a:r>
              <a:rPr>
                <a:solidFill>
                  <a:srgbClr val="4F8F00"/>
                </a:solidFill>
              </a:rPr>
              <a:t>我是脆弱的人</a:t>
            </a:r>
            <a:r>
              <a:t>。”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 advClick="1"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8" name="讲题：在基督里合一"/>
          <p:cNvSpPr txBox="1"/>
          <p:nvPr/>
        </p:nvSpPr>
        <p:spPr>
          <a:xfrm>
            <a:off x="426717" y="340359"/>
            <a:ext cx="646176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b="0" sz="360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pPr/>
            <a:r>
              <a:t>5. 总结</a:t>
            </a:r>
          </a:p>
        </p:txBody>
      </p:sp>
      <p:sp>
        <p:nvSpPr>
          <p:cNvPr id="1259" name="弗2:11-22"/>
          <p:cNvSpPr txBox="1"/>
          <p:nvPr/>
        </p:nvSpPr>
        <p:spPr>
          <a:xfrm>
            <a:off x="426719" y="1295400"/>
            <a:ext cx="6995160" cy="37998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b="0" sz="290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我们看完约伯记，不是学懂了同理心，在别人的困苦中，学习闭嘴。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b="0" sz="290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而是我们能够脱离了信仰的初阶，我们并不需要一个能够事事满足我的神。我不单在出埃及的经历里经历神，也在我们落在亡国被掳的黑暗绝望中，也能相信神的信仰。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3" name="讲题：在基督里合一"/>
          <p:cNvSpPr txBox="1"/>
          <p:nvPr/>
        </p:nvSpPr>
        <p:spPr>
          <a:xfrm>
            <a:off x="426717" y="340359"/>
            <a:ext cx="646176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b="0" sz="360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pPr/>
            <a:r>
              <a:t>5. 总结</a:t>
            </a:r>
          </a:p>
        </p:txBody>
      </p:sp>
      <p:sp>
        <p:nvSpPr>
          <p:cNvPr id="1264" name="弗2:11-22"/>
          <p:cNvSpPr txBox="1"/>
          <p:nvPr/>
        </p:nvSpPr>
        <p:spPr>
          <a:xfrm>
            <a:off x="426719" y="1295400"/>
            <a:ext cx="6995160" cy="21742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marL="120315" indent="-120315" defTabSz="457200">
              <a:spcBef>
                <a:spcPts val="500"/>
              </a:spcBef>
              <a:buSzPct val="100000"/>
              <a:buChar char="•"/>
              <a:defRPr b="0" sz="290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lvl1pPr>
          </a:lstStyle>
          <a:p>
            <a:pPr/>
            <a:r>
              <a:t>我们需要的，是在一个不完美的世界，甚至残酷状况下，在人类苦苦挣扎求存下，回应神的微声，按着神的感动，去参与神所创造的世界。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3" name="讲题：在基督里合一"/>
          <p:cNvSpPr txBox="1"/>
          <p:nvPr/>
        </p:nvSpPr>
        <p:spPr>
          <a:xfrm>
            <a:off x="256240" y="322589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b="0" sz="360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1. </a:t>
            </a:r>
            <a:r>
              <a:t>从出埃及到被掳的信仰</a:t>
            </a:r>
          </a:p>
        </p:txBody>
      </p:sp>
      <p:sp>
        <p:nvSpPr>
          <p:cNvPr id="1064" name="弗2:11-22"/>
          <p:cNvSpPr txBox="1"/>
          <p:nvPr/>
        </p:nvSpPr>
        <p:spPr>
          <a:xfrm>
            <a:off x="435605" y="1402034"/>
            <a:ext cx="6995160" cy="51520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b="0" sz="290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但随着处境的改变，引发出更深层次的信仰讨论。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b="0" sz="290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到了以色列及犹大国相继亡国后，巴比伦实施的是大一统政策。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b="0" sz="290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在犹大亡国大约</a:t>
            </a: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70</a:t>
            </a:r>
            <a:r>
              <a:t>年后，另一强大的帝国兴起，波斯帝国覆灭了巴比伦帝国。新统治者，波斯王却实行放任政策。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b="0" sz="290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原来的地方已被外族人占据，他们要重建圣殿及城墙，亦困难重重。</a:t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8" name="讲题：在基督里合一"/>
          <p:cNvSpPr txBox="1"/>
          <p:nvPr/>
        </p:nvSpPr>
        <p:spPr>
          <a:xfrm>
            <a:off x="426717" y="340359"/>
            <a:ext cx="646176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b="0" sz="360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pPr/>
            <a:r>
              <a:t>5. 总结</a:t>
            </a:r>
          </a:p>
        </p:txBody>
      </p:sp>
      <p:sp>
        <p:nvSpPr>
          <p:cNvPr id="1269" name="弗2:11-22"/>
          <p:cNvSpPr txBox="1"/>
          <p:nvPr/>
        </p:nvSpPr>
        <p:spPr>
          <a:xfrm>
            <a:off x="426719" y="1295400"/>
            <a:ext cx="6995160" cy="21742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marL="120315" indent="-120315" defTabSz="457200">
              <a:spcBef>
                <a:spcPts val="500"/>
              </a:spcBef>
              <a:buSzPct val="100000"/>
              <a:buChar char="•"/>
              <a:defRPr b="0" sz="290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lvl1pPr>
          </a:lstStyle>
          <a:p>
            <a:pPr/>
            <a:r>
              <a:t>当人在苦难中，我们伸出援手，不以教条，而是以拥抱、送上一杯凉水，作為神的創造，人在參與著神不斷的創造中，来让人经历神，感受神所给我们的爱。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8" name="讲题：在基督里合一"/>
          <p:cNvSpPr txBox="1"/>
          <p:nvPr/>
        </p:nvSpPr>
        <p:spPr>
          <a:xfrm>
            <a:off x="256240" y="322589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b="0" sz="360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1. </a:t>
            </a:r>
            <a:r>
              <a:t>从出埃及到被掳的信仰</a:t>
            </a:r>
          </a:p>
        </p:txBody>
      </p:sp>
      <p:sp>
        <p:nvSpPr>
          <p:cNvPr id="1069" name="弗2:11-22"/>
          <p:cNvSpPr txBox="1"/>
          <p:nvPr/>
        </p:nvSpPr>
        <p:spPr>
          <a:xfrm>
            <a:off x="435605" y="1402034"/>
            <a:ext cx="6995160" cy="50952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b="0" sz="290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耶和华是大能的神，怎么使祂的子民遭遇这一切的灾难？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b="0" sz="290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为什么恶人却能够一生享通？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b="0" sz="290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神到底会否听我的祷告？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b="0" sz="290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为什么神不成就我们出于良善的祈求？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b="0" sz="290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若神不能满足我的愿望，还要持守这信仰吗？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b="0" sz="290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“忍耐到底必然得救”，但落在百般试炼的人，可以怎样讨论自己的遭遇？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3" name="讲题：在基督里合一"/>
          <p:cNvSpPr txBox="1"/>
          <p:nvPr/>
        </p:nvSpPr>
        <p:spPr>
          <a:xfrm>
            <a:off x="256240" y="322589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b="0" sz="360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1. </a:t>
            </a:r>
            <a:r>
              <a:t>从出埃及到被掳的信仰</a:t>
            </a:r>
          </a:p>
        </p:txBody>
      </p:sp>
      <p:sp>
        <p:nvSpPr>
          <p:cNvPr id="1074" name="弗2:11-22"/>
          <p:cNvSpPr txBox="1"/>
          <p:nvPr/>
        </p:nvSpPr>
        <p:spPr>
          <a:xfrm>
            <a:off x="435605" y="1402034"/>
            <a:ext cx="6995160" cy="2237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b="0" sz="290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整个约伯记是一个再借古</a:t>
            </a:r>
            <a:r>
              <a:rPr>
                <a:latin typeface="PingFang SC Regular"/>
                <a:ea typeface="PingFang SC Regular"/>
                <a:cs typeface="PingFang SC Regular"/>
                <a:sym typeface="PingFang SC Regular"/>
              </a:rPr>
              <a:t>鉴</a:t>
            </a:r>
            <a:r>
              <a:t>今的故事，</a:t>
            </a:r>
            <a:br/>
            <a:r>
              <a:t>在新时代下的新讨论。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b="0" sz="290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随着信仰阶段不同，信仰也会有新的思考。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9" name="讲题：在基督里合一"/>
          <p:cNvSpPr txBox="1"/>
          <p:nvPr/>
        </p:nvSpPr>
        <p:spPr>
          <a:xfrm>
            <a:off x="256240" y="322589"/>
            <a:ext cx="754809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b="0" sz="360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2. </a:t>
            </a:r>
            <a:r>
              <a:t>好人一生平安</a:t>
            </a:r>
          </a:p>
        </p:txBody>
      </p:sp>
      <p:sp>
        <p:nvSpPr>
          <p:cNvPr id="1080" name="弗2:11-22"/>
          <p:cNvSpPr txBox="1"/>
          <p:nvPr/>
        </p:nvSpPr>
        <p:spPr>
          <a:xfrm>
            <a:off x="435605" y="1402034"/>
            <a:ext cx="6995160" cy="2237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b="0" sz="2900">
                <a:uFill>
                  <a:solidFill>
                    <a:srgbClr val="FF2600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人生遭遇黑暗的日子，我们都不想经历，只想快快跳去，只想赞颂神大能的拯救。但黑暗的隧道却没有尽头。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b="0" sz="2900">
                <a:uFill>
                  <a:solidFill>
                    <a:srgbClr val="FF2600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人怎样去面对？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Benutzerdefiniertes Design">
  <a:themeElements>
    <a:clrScheme name="Benutzerdefiniertes Desig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Benutzerdefiniertes Design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Benutzerdefiniertes Desig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4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4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Benutzerdefiniertes Design">
  <a:themeElements>
    <a:clrScheme name="Benutzerdefiniertes Desig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Benutzerdefiniertes Design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Benutzerdefiniertes Desig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4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4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