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  <p:sldMasterId id="2147505441" r:id="rId5"/>
    <p:sldMasterId id="2147505452" r:id="rId6"/>
  </p:sldMasterIdLst>
  <p:notesMasterIdLst>
    <p:notesMasterId r:id="rId26"/>
  </p:notesMasterIdLst>
  <p:handoutMasterIdLst>
    <p:handoutMasterId r:id="rId27"/>
  </p:handoutMasterIdLst>
  <p:sldIdLst>
    <p:sldId id="2091" r:id="rId7"/>
    <p:sldId id="20663" r:id="rId8"/>
    <p:sldId id="20664" r:id="rId9"/>
    <p:sldId id="20666" r:id="rId10"/>
    <p:sldId id="20667" r:id="rId11"/>
    <p:sldId id="20668" r:id="rId12"/>
    <p:sldId id="20669" r:id="rId13"/>
    <p:sldId id="20670" r:id="rId14"/>
    <p:sldId id="20671" r:id="rId15"/>
    <p:sldId id="20672" r:id="rId16"/>
    <p:sldId id="20673" r:id="rId17"/>
    <p:sldId id="20674" r:id="rId18"/>
    <p:sldId id="20675" r:id="rId19"/>
    <p:sldId id="20677" r:id="rId20"/>
    <p:sldId id="20678" r:id="rId21"/>
    <p:sldId id="20679" r:id="rId22"/>
    <p:sldId id="20680" r:id="rId23"/>
    <p:sldId id="20681" r:id="rId24"/>
    <p:sldId id="20683" r:id="rId25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8160" autoAdjust="0"/>
  </p:normalViewPr>
  <p:slideViewPr>
    <p:cSldViewPr>
      <p:cViewPr varScale="1">
        <p:scale>
          <a:sx n="163" d="100"/>
          <a:sy n="163" d="100"/>
        </p:scale>
        <p:origin x="178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2022/3/25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3418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574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1" name="Shape 10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37211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6" name="Shape 109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20826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1" name="Shape 11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8174725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6" name="Shape 11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7327308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Shape 111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2" name="Shape 111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304333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7" name="Shape 1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1779841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2" name="Shape 1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562581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7" name="Shape 11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774346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2" name="Shape 11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520120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Shape 113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8" name="Shape 113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108380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77436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6330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Shape 10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1" name="Shape 10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907888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Shape 10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6" name="Shape 10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772177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1" name="Shape 10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4408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6" name="Shape 10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76711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1" name="Shape 10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91102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6" name="Shape 10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3736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3417632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A4A2A-426A-4BA2-883B-CAEC4BEC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9E610-E2D8-4B50-89FC-362E7FDAFBC2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8290C-01BA-4C6A-9461-91067E3E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B3112-9BA6-4B90-84A9-A17F80443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9441E-DBC4-4882-B66F-FD7964BD254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5332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B071D-4A1B-4C5D-81C1-9C226E90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8630-A8F7-4D6B-8FA4-88A4F9A92D0B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841C7-B3A6-4142-A51A-F32BCC7A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F6E70-A104-4154-95C0-1BC3025F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9D161-2DF4-4B9B-BD32-8F5718F7F70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1388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68D843-4EAF-49C0-B3D8-18EE2DA5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A1E20-2209-4B72-9607-CE0E080423C3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7A25E4-40FB-4E6C-B062-0C7DB8B5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5D79C4-EF64-4693-8852-6EEB0C259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CBBC3-48BE-45CB-A6E8-BB3B019FA5B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69451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F8CBEE5-F434-4B62-898B-D5CA81D0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A790-EA52-4776-A0B9-33F652DB902F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95598B-89C7-42A6-AC7E-5541097B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89A3327-2102-41B3-98B9-898D44D33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406E0-D4C8-4A53-B64B-D36EF4C27DD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893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114A5A-7B38-42B8-8546-AC646B53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335F-456D-47AF-8824-6E2B604A7104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F916BBE-ADE7-4ABF-89D4-C285EF5F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10C825-BAA7-46E4-82E7-F5AA2FC0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88DB9-688D-4201-A4C4-431F23B2424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676399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4D705FE-94D5-452B-9A13-2C2C0714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640E-FBB8-445A-B1A6-E40C66917877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7167FC-3234-4BBF-9598-9D4F587C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BDF3069-7936-4D29-9E7D-303258AF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4F1B0-4146-4B1B-A842-DE0C0B240D9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717667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466F5B-6438-486A-8B79-8F47FF91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9247-9626-4A49-B609-3B7B558F8466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DC71E1-87BC-4E1B-BC0F-F1F3B5F8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56D3AC-C662-4716-A25D-63F71F2C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F6A48-EE88-4360-83CB-2968997B306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77247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C04BE5-F082-4A4A-A7BA-9E0FF62A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6EFA4-4803-4962-A360-CFA47E2255BA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18ADAF-5AC1-4D66-BA58-E03D575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754483-F1A7-4986-9D8C-3C5F5247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AE73D-8FAD-4BE1-8F58-178A6EC9641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284175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A573E-C596-47FA-8385-DFC78BA8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4881A-B1CA-4DBD-91AE-404AE5B0075E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EEA1A-4955-4533-BA68-2DC51BF37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06F-0F94-44F3-92A5-C2028092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3B10F-E691-41BD-B130-BFDBE1049AE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974506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21C36-12BA-46A8-BCCF-70F5A1164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6051-AFDF-4F01-A4E8-B8297F3679FD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1FA41-12E2-4AF5-9DDE-113F68E6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2DFD8-D4B9-4042-987E-EE5FD5C8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4032B-0EF1-4F31-A984-C38E09E6E33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173310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662925-541B-45F6-9709-843A8701D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08A2-8087-49D4-B312-D63C1A47C32F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09A454-AE59-48A4-BC95-69A58692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A5837A-D8FE-440C-A58E-AB62773E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E501E-8997-474B-B755-CC1A7941337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63726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4AB261-E4F1-4571-ADCD-281F857F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0FD5-AC6E-4FC8-8B66-04D98DCDAE22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4BC5A5-381E-4282-84A0-4359B22DE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CDFF6D-2D56-47B9-B6D5-5DE3290D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68EDA-59A4-4218-B70F-E50205F62B2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53745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29121F-0F72-47FA-BB0E-7D8C03FF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D015-0AAD-4F37-ACDD-A46B957775D7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BB09A9-86F6-4593-9CF5-3D383E765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A2DCC8-07BC-4A4F-B2D4-4021BA12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52842-113A-4553-BE65-B77274B172B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510156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431EC33-887F-4EFB-BB8D-A2966B189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966C6-8340-4428-8D9F-99C6AF908896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36B3FBA-75C1-46A7-B865-8C21C1EE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C27BCF-4E6D-44DA-ABAD-7D78355F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99CA0-C701-45E5-8DBC-6BB9EA6FD11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6831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B6998241-777C-4E5E-A31E-B2749A1E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16DF-4128-4BE3-950C-2E33EFB6F819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554B4E9-5051-4109-95E6-8E04AB5E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F4C8A03-51CD-4EB5-85BA-44CD057D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13615-B48B-4645-9DE5-C0BD10BDF9A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08887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80CD897-CC0F-42CC-A963-E71833B97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3C95-673C-44AB-AAAE-93D6FAAB5790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9B3E429-9869-4D86-9408-D4D9F061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B2A17A7-D6B8-43B5-9110-C36B9F65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AAD3E-695D-4CC3-B2B8-BBBE8E98303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38861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48A2261-2070-4786-9789-E0384F40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1A10B-5FC1-4118-A926-0A8C8099C906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BA8921F-FEE0-4ACB-A7C8-7124A79B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0449AB87-4EC2-443F-AC91-2FFE4CC6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8DD2FC-D39B-4999-8DA2-CA10DBBD204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0584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B9681D1-3541-4B13-8600-509E15B76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35F63-FB8C-47DE-AB28-028472EEB3BB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961637F-C0B5-4195-987E-2E31F2EB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8AA0706-5C90-490D-A860-67DC4175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F311-7275-4E12-A0C4-AC89FA8395E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08362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C39AD3A-DF4B-4326-B697-FF9DD356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9C7C1-6C71-462F-9840-1F014347FB78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93034F-65D3-4C29-B807-FF234993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93907C2-6F98-46C0-93A0-339E44EE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4827E-31BF-436C-856E-53B92024231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3483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15368F-149E-457B-8568-C07964AD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B1E2-7CAE-4805-AC21-A536E694D983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2FB17A-3498-45E8-8167-1820E98E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FE5666-3A6B-4E17-963F-2230956D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C19B3-B4DD-4471-85C0-2762B972C4A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355394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1B1107-34B0-4F3F-A404-9A114BFE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48CC7-627B-4E94-BBD7-7D634D647A7C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1479D7-D56C-4E61-9907-85AB92F1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AA64FD-ACEF-43E6-B876-448F2205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25EB4-B1E1-4D85-8163-96AC674A8E2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8256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6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rafik 7">
            <a:extLst>
              <a:ext uri="{FF2B5EF4-FFF2-40B4-BE49-F238E27FC236}">
                <a16:creationId xmlns:a16="http://schemas.microsoft.com/office/drawing/2014/main" id="{37577792-8B4C-4B8D-99D9-8E46FAC1119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Placeholder 1">
            <a:extLst>
              <a:ext uri="{FF2B5EF4-FFF2-40B4-BE49-F238E27FC236}">
                <a16:creationId xmlns:a16="http://schemas.microsoft.com/office/drawing/2014/main" id="{1E400CF0-6DB0-4F58-BE37-3F7998073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9460" name="Text Placeholder 2">
            <a:extLst>
              <a:ext uri="{FF2B5EF4-FFF2-40B4-BE49-F238E27FC236}">
                <a16:creationId xmlns:a16="http://schemas.microsoft.com/office/drawing/2014/main" id="{8D23CDB3-48A0-4724-891C-63DA4C4CE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B2A01-9228-4614-BA66-D0C9C3E8C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D23B3F-EEE6-42C7-BB6B-349D90B7F467}" type="datetimeFigureOut">
              <a:rPr lang="de-DE" altLang="zh-CN"/>
              <a:pPr>
                <a:defRPr/>
              </a:pPr>
              <a:t>25.03.2022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600DF-009D-466D-81EA-3FC1A824E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5920B-75A1-4F60-9A8B-F47273368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27046B6-9A8A-4E0C-875A-8729571CB890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6B67609A-2C71-4421-A38E-05C5B83AF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7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42" r:id="rId1"/>
    <p:sldLayoutId id="2147505443" r:id="rId2"/>
    <p:sldLayoutId id="2147505444" r:id="rId3"/>
    <p:sldLayoutId id="2147505445" r:id="rId4"/>
    <p:sldLayoutId id="2147505446" r:id="rId5"/>
    <p:sldLayoutId id="2147505447" r:id="rId6"/>
    <p:sldLayoutId id="2147505448" r:id="rId7"/>
    <p:sldLayoutId id="2147505449" r:id="rId8"/>
    <p:sldLayoutId id="2147505450" r:id="rId9"/>
    <p:sldLayoutId id="2147505451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892199B9-F7FA-41DC-BE0F-A4752917341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64B9703C-8FBE-41EC-97B0-B6D7F610EF5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D4CECBBC-218D-461F-AC37-5BFDF5CCD8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529DA1D5-D166-4A3A-9DA9-85B4D4E873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2A68C0-E256-416C-8E83-F3EE7C4C0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B085DB3-05B4-4692-9173-2EB590DEE39B}" type="datetimeFigureOut">
              <a:rPr lang="de-DE" altLang="de-DE"/>
              <a:pPr>
                <a:defRPr/>
              </a:pPr>
              <a:t>25.03.2022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4DC1E2-D92D-4299-86DA-CAF34A88D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F8352-AC0D-4707-8FF3-72314AE39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8DED348-757F-4737-BCB2-0FEC23A82A5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8222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3" r:id="rId1"/>
    <p:sldLayoutId id="2147505454" r:id="rId2"/>
    <p:sldLayoutId id="2147505455" r:id="rId3"/>
    <p:sldLayoutId id="2147505456" r:id="rId4"/>
    <p:sldLayoutId id="2147505457" r:id="rId5"/>
    <p:sldLayoutId id="2147505458" r:id="rId6"/>
    <p:sldLayoutId id="2147505459" r:id="rId7"/>
    <p:sldLayoutId id="2147505460" r:id="rId8"/>
    <p:sldLayoutId id="2147505461" r:id="rId9"/>
    <p:sldLayoutId id="2147505462" r:id="rId10"/>
    <p:sldLayoutId id="214750546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de-DE" sz="6600" b="0" noProof="0" dirty="0">
                <a:solidFill>
                  <a:srgbClr val="000000"/>
                </a:solidFill>
              </a:rPr>
              <a:t>生命的重整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证道：陈</a:t>
            </a:r>
            <a:r>
              <a:rPr lang="zh-CN" altLang="de-DE" sz="3200" b="0" noProof="0" dirty="0">
                <a:solidFill>
                  <a:srgbClr val="000000"/>
                </a:solidFill>
              </a:rPr>
              <a:t>永安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</a:t>
            </a:r>
            <a:r>
              <a:rPr kumimoji="0" lang="zh-CN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活该？活不该？</a:t>
            </a:r>
          </a:p>
        </p:txBody>
      </p:sp>
      <p:sp>
        <p:nvSpPr>
          <p:cNvPr id="1089" name="弗2:11-22"/>
          <p:cNvSpPr txBox="1"/>
          <p:nvPr/>
        </p:nvSpPr>
        <p:spPr>
          <a:xfrm>
            <a:off x="435605" y="1402034"/>
            <a:ext cx="6995160" cy="4011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全人类都需要悔改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耶稣反对将人分为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方或我方阵型的想法，耶稣反对人以自己比别人优越，比别人更蒙神眷佑的观点。</a:t>
            </a:r>
          </a:p>
          <a:p>
            <a:pPr defTabSz="457200">
              <a:spcBef>
                <a:spcPts val="500"/>
              </a:spcBef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 defTabSz="457200">
              <a:spcBef>
                <a:spcPts val="500"/>
              </a:spcBef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7108578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活该？活不该？</a:t>
            </a:r>
          </a:p>
        </p:txBody>
      </p:sp>
      <p:sp>
        <p:nvSpPr>
          <p:cNvPr id="1094" name="弗2:11-22"/>
          <p:cNvSpPr txBox="1"/>
          <p:nvPr/>
        </p:nvSpPr>
        <p:spPr>
          <a:xfrm>
            <a:off x="435605" y="1402034"/>
            <a:ext cx="6995160" cy="350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好人遇上坏事，是很平常的情况，但这并不会否定信仰的可信性。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基督教并不是一种寻利个人利益，趋吉避凶的原始宗教。</a:t>
            </a:r>
          </a:p>
          <a:p>
            <a:pPr defTabSz="457200">
              <a:spcBef>
                <a:spcPts val="500"/>
              </a:spcBef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1345411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活该？活不该？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35605" y="1402034"/>
            <a:ext cx="6995160" cy="288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两年多的疫情、乌克兰的战争，失去了生命。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耶稣反对罪有应得的讲法。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我们都应当为到这些事而感到伤痛。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不要认为这些事不会发生在自己身上。</a:t>
            </a:r>
          </a:p>
        </p:txBody>
      </p:sp>
    </p:spTree>
    <p:extLst>
      <p:ext uri="{BB962C8B-B14F-4D97-AF65-F5344CB8AC3E}">
        <p14:creationId xmlns:p14="http://schemas.microsoft.com/office/powerpoint/2010/main" val="337692910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活该？活不该？</a:t>
            </a:r>
          </a:p>
        </p:txBody>
      </p:sp>
      <p:sp>
        <p:nvSpPr>
          <p:cNvPr id="1104" name="弗2:11-22"/>
          <p:cNvSpPr txBox="1"/>
          <p:nvPr/>
        </p:nvSpPr>
        <p:spPr>
          <a:xfrm>
            <a:off x="435605" y="1402034"/>
            <a:ext cx="6995160" cy="1663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“我们都问为什么坏事会发生在我身上！为什么不问，为什么这些坏事不发生在我身上！”</a:t>
            </a:r>
          </a:p>
        </p:txBody>
      </p:sp>
    </p:spTree>
    <p:extLst>
      <p:ext uri="{BB962C8B-B14F-4D97-AF65-F5344CB8AC3E}">
        <p14:creationId xmlns:p14="http://schemas.microsoft.com/office/powerpoint/2010/main" val="378273836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神既寛容又严厉</a:t>
            </a:r>
          </a:p>
        </p:txBody>
      </p:sp>
      <p:sp>
        <p:nvSpPr>
          <p:cNvPr id="1110" name="弗2:11-22"/>
          <p:cNvSpPr txBox="1"/>
          <p:nvPr/>
        </p:nvSpPr>
        <p:spPr>
          <a:xfrm>
            <a:off x="435605" y="1402034"/>
            <a:ext cx="6995160" cy="2321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6-9节，耶稣用比喻说明“你们若不悔改，都要如此灭亡！”的意思。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神是既寛容又严厉。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比喻中，特意栽无花果树在葡萄园里的。</a:t>
            </a:r>
          </a:p>
        </p:txBody>
      </p:sp>
    </p:spTree>
    <p:extLst>
      <p:ext uri="{BB962C8B-B14F-4D97-AF65-F5344CB8AC3E}">
        <p14:creationId xmlns:p14="http://schemas.microsoft.com/office/powerpoint/2010/main" val="215000010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神既寛容又严厉</a:t>
            </a:r>
          </a:p>
        </p:txBody>
      </p:sp>
      <p:sp>
        <p:nvSpPr>
          <p:cNvPr id="1115" name="弗2:11-22"/>
          <p:cNvSpPr txBox="1"/>
          <p:nvPr/>
        </p:nvSpPr>
        <p:spPr>
          <a:xfrm>
            <a:off x="435605" y="1402034"/>
            <a:ext cx="6995160" cy="294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三年来都没有果子！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白占地土、浪费肥料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但管园的，却求情！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松土，也加上肥！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一年後才决定是否砍了吧！</a:t>
            </a:r>
          </a:p>
        </p:txBody>
      </p:sp>
    </p:spTree>
    <p:extLst>
      <p:ext uri="{BB962C8B-B14F-4D97-AF65-F5344CB8AC3E}">
        <p14:creationId xmlns:p14="http://schemas.microsoft.com/office/powerpoint/2010/main" val="214017301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神既寛容又严厉</a:t>
            </a:r>
          </a:p>
        </p:txBody>
      </p:sp>
      <p:sp>
        <p:nvSpPr>
          <p:cNvPr id="1120" name="弗2:11-22"/>
          <p:cNvSpPr txBox="1"/>
          <p:nvPr/>
        </p:nvSpPr>
        <p:spPr>
          <a:xfrm>
            <a:off x="435605" y="1402034"/>
            <a:ext cx="6995160" cy="2821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我们生命里的环境，也有硬土的情况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我们不愿改变，顽固的罪，这会窒息了我们的成长。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我们总认为过去的方式是最好的，不愿离开以往模式，生命就被限制了。</a:t>
            </a:r>
          </a:p>
        </p:txBody>
      </p:sp>
    </p:spTree>
    <p:extLst>
      <p:ext uri="{BB962C8B-B14F-4D97-AF65-F5344CB8AC3E}">
        <p14:creationId xmlns:p14="http://schemas.microsoft.com/office/powerpoint/2010/main" val="714183030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神既寛容又严厉</a:t>
            </a:r>
          </a:p>
        </p:txBody>
      </p:sp>
      <p:sp>
        <p:nvSpPr>
          <p:cNvPr id="1125" name="弗2:11-22"/>
          <p:cNvSpPr txBox="1"/>
          <p:nvPr/>
        </p:nvSpPr>
        <p:spPr>
          <a:xfrm>
            <a:off x="435605" y="1402034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例子：每一个堂会组织，都有生命成长周期。</a:t>
            </a:r>
          </a:p>
        </p:txBody>
      </p:sp>
    </p:spTree>
    <p:extLst>
      <p:ext uri="{BB962C8B-B14F-4D97-AF65-F5344CB8AC3E}">
        <p14:creationId xmlns:p14="http://schemas.microsoft.com/office/powerpoint/2010/main" val="315600233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神既寛容又严厉</a:t>
            </a:r>
          </a:p>
        </p:txBody>
      </p:sp>
      <p:sp>
        <p:nvSpPr>
          <p:cNvPr id="1130" name="弗2:11-22"/>
          <p:cNvSpPr txBox="1"/>
          <p:nvPr/>
        </p:nvSpPr>
        <p:spPr>
          <a:xfrm>
            <a:off x="435605" y="1402034"/>
            <a:ext cx="6995160" cy="218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例子：在信徒每个人生阶段中，也有要悔改的地方，中学生、大学生、工作、家庭、空巢、退休。 每阶段也有任务，都需要悔改，求主帮助。</a:t>
            </a:r>
          </a:p>
        </p:txBody>
      </p:sp>
    </p:spTree>
    <p:extLst>
      <p:ext uri="{BB962C8B-B14F-4D97-AF65-F5344CB8AC3E}">
        <p14:creationId xmlns:p14="http://schemas.microsoft.com/office/powerpoint/2010/main" val="146698982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 总结</a:t>
            </a:r>
          </a:p>
        </p:txBody>
      </p:sp>
      <p:sp>
        <p:nvSpPr>
          <p:cNvPr id="1136" name="弗2:11-22"/>
          <p:cNvSpPr txBox="1"/>
          <p:nvPr/>
        </p:nvSpPr>
        <p:spPr>
          <a:xfrm>
            <a:off x="426719" y="1295400"/>
            <a:ext cx="6995160" cy="4384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耶稣叫我们不要在虚假的宗教安全感当中，并不要以为受了洗，便停留在信仰的开端，我们当竭力结果子。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这是重整生命的过程，亦是天天悔改的结果。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神愿意帮助我们，等待我们结果子，我们一方面感谢神的宽容和帮助，但也要知道神的期望，不要做白占地土的基督徒。</a:t>
            </a:r>
          </a:p>
        </p:txBody>
      </p:sp>
    </p:spTree>
    <p:extLst>
      <p:ext uri="{BB962C8B-B14F-4D97-AF65-F5344CB8AC3E}">
        <p14:creationId xmlns:p14="http://schemas.microsoft.com/office/powerpoint/2010/main" val="169454160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讲题：生命的重整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路13:1-9</a:t>
            </a:r>
          </a:p>
        </p:txBody>
      </p:sp>
    </p:spTree>
    <p:extLst>
      <p:ext uri="{BB962C8B-B14F-4D97-AF65-F5344CB8AC3E}">
        <p14:creationId xmlns:p14="http://schemas.microsoft.com/office/powerpoint/2010/main" val="74267583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7" y="267335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8" y="1295399"/>
            <a:ext cx="6709003" cy="4450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t>今日的讲题是“生命的重整”。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t>春天万物重现生机。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t>重生的基督徒会靠赖神的恩典，在祂面前不断悔改。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/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/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00494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5554776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活该？活不该？</a:t>
            </a:r>
          </a:p>
        </p:txBody>
      </p:sp>
      <p:sp>
        <p:nvSpPr>
          <p:cNvPr id="1059" name="弗2:11-22"/>
          <p:cNvSpPr txBox="1"/>
          <p:nvPr/>
        </p:nvSpPr>
        <p:spPr>
          <a:xfrm>
            <a:off x="435605" y="1402034"/>
            <a:ext cx="6995160" cy="3991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今日读的经文，路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13:1-9</a:t>
            </a:r>
            <a:r>
              <a:t>，經文可以分为两段，</a:t>
            </a:r>
            <a:br/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1-5</a:t>
            </a:r>
            <a:r>
              <a:t>节耶稣回应人的提问，</a:t>
            </a:r>
            <a:br/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6-9</a:t>
            </a:r>
            <a:r>
              <a:t>节，耶稣用比喻说明“你们若不悔改，都要如此灭亡！”的意思。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6368535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活该？活不该？</a:t>
            </a:r>
          </a:p>
        </p:txBody>
      </p:sp>
      <p:sp>
        <p:nvSpPr>
          <p:cNvPr id="1064" name="弗2:11-22"/>
          <p:cNvSpPr txBox="1"/>
          <p:nvPr/>
        </p:nvSpPr>
        <p:spPr>
          <a:xfrm>
            <a:off x="435605" y="1402034"/>
            <a:ext cx="6995160" cy="4024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有人问耶稣：“有人将彼拉多使加利利人的血搀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杂</a:t>
            </a:r>
            <a:r>
              <a:t>在他们祭物中的事告诉耶稣。”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在现代中文译本是这样翻译的：“当时，在那里有人告诉耶稣，说有些加利利人在向神献祭的时候被彼拉多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杀</a:t>
            </a:r>
            <a:r>
              <a:t>害。”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7150268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活该？活不该？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35605" y="1402034"/>
            <a:ext cx="6995160" cy="4001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这件事可以带出许多疑问：</a:t>
            </a:r>
            <a:br/>
            <a:r>
              <a:t>（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t>）他们不交税的政治行动对吗？</a:t>
            </a:r>
            <a:br/>
            <a:r>
              <a:t>（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t>）应该顺服外邦人的政权吗？</a:t>
            </a:r>
            <a:br/>
            <a:r>
              <a:t>（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t>）为什么神不保守敬虔的犹太人？</a:t>
            </a:r>
            <a:br/>
            <a:r>
              <a:t>（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t>）残酷的彼拉多为什么却亨通顺利？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457200">
              <a:spcBef>
                <a:spcPts val="500"/>
              </a:spcBef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4284146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活该？活不该？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35605" y="1402034"/>
            <a:ext cx="6995160" cy="35137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耶稣说：“你们以为这些加利利人比众加利利人更有罪，所以受这害吗？”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在第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3, 5</a:t>
            </a:r>
            <a:r>
              <a:t>节，他用了两次说“不是的！”来反对这观点。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457200">
              <a:spcBef>
                <a:spcPts val="500"/>
              </a:spcBef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4819554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活该？活不该？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35605" y="1402034"/>
            <a:ext cx="6995160" cy="4024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另一个例子，就是西罗亚楼倒塌的事件。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这意外压死的十八个人，他们有这意外的原因，并不是因为他们敬拜偶像而有这结果，而在耶路撒冷的人也并不见得会额外得到神的保守。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457200">
              <a:spcBef>
                <a:spcPts val="500"/>
              </a:spcBef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8999002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活该？活不该？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35605" y="1402034"/>
            <a:ext cx="6995160" cy="350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耶稣一连讲了两次，“我告诉你们，</a:t>
            </a:r>
            <a:r>
              <a:rPr>
                <a:solidFill>
                  <a:srgbClr val="EE220C"/>
                </a:solidFill>
              </a:rPr>
              <a:t>不是的</a:t>
            </a:r>
            <a:r>
              <a:t>！你们若不悔改，都要如此灭亡！”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耶稣反对的，是他们认为别人犯了罪，来解释不幸事件发生的原因。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457200">
              <a:spcBef>
                <a:spcPts val="500"/>
              </a:spcBef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20507582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1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1042</Words>
  <Application>Microsoft Office PowerPoint</Application>
  <PresentationFormat>Bildschirmpräsentation (4:3)</PresentationFormat>
  <Paragraphs>159</Paragraphs>
  <Slides>19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19</vt:i4>
      </vt:variant>
    </vt:vector>
  </HeadingPairs>
  <TitlesOfParts>
    <vt:vector size="34" baseType="lpstr">
      <vt:lpstr>Helvetica Neue</vt:lpstr>
      <vt:lpstr>PingFang HK Regular</vt:lpstr>
      <vt:lpstr>PingFang SC Regular</vt:lpstr>
      <vt:lpstr>黑体</vt:lpstr>
      <vt:lpstr>黑体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1_Muster (1)</vt:lpstr>
      <vt:lpstr>7_Benutzerdefiniertes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2148</cp:revision>
  <cp:lastPrinted>2021-04-07T14:28:01Z</cp:lastPrinted>
  <dcterms:created xsi:type="dcterms:W3CDTF">2013-12-13T09:03:28Z</dcterms:created>
  <dcterms:modified xsi:type="dcterms:W3CDTF">2022-03-25T00:26:29Z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