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</p:sldMasterIdLst>
  <p:notesMasterIdLst>
    <p:notesMasterId r:id="rId26"/>
  </p:notesMasterIdLst>
  <p:handoutMasterIdLst>
    <p:handoutMasterId r:id="rId27"/>
  </p:handoutMasterIdLst>
  <p:sldIdLst>
    <p:sldId id="2091" r:id="rId7"/>
    <p:sldId id="20663" r:id="rId8"/>
    <p:sldId id="20664" r:id="rId9"/>
    <p:sldId id="20666" r:id="rId10"/>
    <p:sldId id="20667" r:id="rId11"/>
    <p:sldId id="20668" r:id="rId12"/>
    <p:sldId id="20669" r:id="rId13"/>
    <p:sldId id="20670" r:id="rId14"/>
    <p:sldId id="20671" r:id="rId15"/>
    <p:sldId id="20672" r:id="rId16"/>
    <p:sldId id="20673" r:id="rId17"/>
    <p:sldId id="20674" r:id="rId18"/>
    <p:sldId id="20675" r:id="rId19"/>
    <p:sldId id="20677" r:id="rId20"/>
    <p:sldId id="20678" r:id="rId21"/>
    <p:sldId id="20679" r:id="rId22"/>
    <p:sldId id="20680" r:id="rId23"/>
    <p:sldId id="20681" r:id="rId24"/>
    <p:sldId id="20683" r:id="rId25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160" autoAdjust="0"/>
  </p:normalViewPr>
  <p:slideViewPr>
    <p:cSldViewPr>
      <p:cViewPr varScale="1">
        <p:scale>
          <a:sx n="163" d="100"/>
          <a:sy n="163" d="100"/>
        </p:scale>
        <p:origin x="178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2022/3/25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37211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20826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17472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32730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30433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77984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625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77434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52012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8" name="Shape 11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0838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7743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330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07888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72177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440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76711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1102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3736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341763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6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25.03.2022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25.03.2022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de-DE" sz="6600" b="0" noProof="0" dirty="0">
                <a:solidFill>
                  <a:srgbClr val="000000"/>
                </a:solidFill>
              </a:rPr>
              <a:t>生命的重整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证道：陈</a:t>
            </a:r>
            <a:r>
              <a:rPr lang="zh-CN" altLang="de-DE" sz="3200" b="0" noProof="0" dirty="0">
                <a:solidFill>
                  <a:srgbClr val="000000"/>
                </a:solidFill>
              </a:rPr>
              <a:t>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r>
              <a:rPr kumimoji="0" lang="zh-CN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4"/>
            <a:ext cx="6995160" cy="4011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全人类都需要悔改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耶稣反对将人分为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方或我方阵型的想法，耶稣反对人以自己比别人优越，比别人更蒙神眷佑的观点。</a:t>
            </a: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7108578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4"/>
            <a:ext cx="6995160" cy="350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好人遇上坏事，是很平常的情况，但这并不会否定信仰的可信性。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基督教并不是一种寻利个人利益，趋吉避凶的原始宗教。</a:t>
            </a: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134541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4"/>
            <a:ext cx="6995160" cy="288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两年多的疫情、乌克兰的战争，失去了生命。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耶稣反对罪有应得的讲法。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我们都应当为到这些事而感到伤痛。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不要认为这些事不会发生在自己身上。</a:t>
            </a:r>
          </a:p>
        </p:txBody>
      </p:sp>
    </p:spTree>
    <p:extLst>
      <p:ext uri="{BB962C8B-B14F-4D97-AF65-F5344CB8AC3E}">
        <p14:creationId xmlns:p14="http://schemas.microsoft.com/office/powerpoint/2010/main" val="337692910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4"/>
            <a:ext cx="6995160" cy="1663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“我们都问为什么坏事会发生在我身上！为什么不问，为什么这些坏事不发生在我身上！”</a:t>
            </a:r>
          </a:p>
        </p:txBody>
      </p:sp>
    </p:spTree>
    <p:extLst>
      <p:ext uri="{BB962C8B-B14F-4D97-AF65-F5344CB8AC3E}">
        <p14:creationId xmlns:p14="http://schemas.microsoft.com/office/powerpoint/2010/main" val="378273836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神既寛容又严厉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35605" y="1402034"/>
            <a:ext cx="6995160" cy="2321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6-9节，耶稣用比喻说明“你们若不悔改，都要如此灭亡！”的意思。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神是既寛容又严厉。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比喻中，特意栽无花果树在葡萄园里的。</a:t>
            </a:r>
          </a:p>
        </p:txBody>
      </p:sp>
    </p:spTree>
    <p:extLst>
      <p:ext uri="{BB962C8B-B14F-4D97-AF65-F5344CB8AC3E}">
        <p14:creationId xmlns:p14="http://schemas.microsoft.com/office/powerpoint/2010/main" val="215000010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神既寛容又严厉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4"/>
            <a:ext cx="6995160" cy="294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三年来都没有果子！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白占地土、浪费肥料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但管园的，却求情！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松土，也加上肥！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一年後才决定是否砍了吧！</a:t>
            </a:r>
          </a:p>
        </p:txBody>
      </p:sp>
    </p:spTree>
    <p:extLst>
      <p:ext uri="{BB962C8B-B14F-4D97-AF65-F5344CB8AC3E}">
        <p14:creationId xmlns:p14="http://schemas.microsoft.com/office/powerpoint/2010/main" val="21401730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神既寛容又严厉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4"/>
            <a:ext cx="6995160" cy="282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我们生命里的环境，也有硬土的情况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我们不愿改变，顽固的罪，这会窒息了我们的成长。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我们总认为过去的方式是最好的，不愿离开以往模式，生命就被限制了。</a:t>
            </a:r>
          </a:p>
        </p:txBody>
      </p:sp>
    </p:spTree>
    <p:extLst>
      <p:ext uri="{BB962C8B-B14F-4D97-AF65-F5344CB8AC3E}">
        <p14:creationId xmlns:p14="http://schemas.microsoft.com/office/powerpoint/2010/main" val="71418303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神既寛容又严厉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4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例子：每一个堂会组织，都有生命成长周期。</a:t>
            </a:r>
          </a:p>
        </p:txBody>
      </p:sp>
    </p:spTree>
    <p:extLst>
      <p:ext uri="{BB962C8B-B14F-4D97-AF65-F5344CB8AC3E}">
        <p14:creationId xmlns:p14="http://schemas.microsoft.com/office/powerpoint/2010/main" val="315600233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神既寛容又严厉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4"/>
            <a:ext cx="6995160" cy="218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例子：在信徒每个人生阶段中，也有要悔改的地方，中学生、大学生、工作、家庭、空巢、退休。 每阶段也有任务，都需要悔改，求主帮助。</a:t>
            </a:r>
          </a:p>
        </p:txBody>
      </p:sp>
    </p:spTree>
    <p:extLst>
      <p:ext uri="{BB962C8B-B14F-4D97-AF65-F5344CB8AC3E}">
        <p14:creationId xmlns:p14="http://schemas.microsoft.com/office/powerpoint/2010/main" val="146698982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26719" y="1295400"/>
            <a:ext cx="6995160" cy="438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耶稣叫我们不要在虚假的宗教安全感当中，并不要以为受了洗，便停留在信仰的开端，我们当竭力结果子。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这是重整生命的过程，亦是天天悔改的结果。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神愿意帮助我们，等待我们结果子，我们一方面感谢神的宽容和帮助，但也要知道神的期望，不要做白占地土的基督徒。</a:t>
            </a:r>
          </a:p>
        </p:txBody>
      </p:sp>
    </p:spTree>
    <p:extLst>
      <p:ext uri="{BB962C8B-B14F-4D97-AF65-F5344CB8AC3E}">
        <p14:creationId xmlns:p14="http://schemas.microsoft.com/office/powerpoint/2010/main" val="169454160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讲题：生命的重整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路13:1-9</a:t>
            </a:r>
          </a:p>
        </p:txBody>
      </p:sp>
    </p:spTree>
    <p:extLst>
      <p:ext uri="{BB962C8B-B14F-4D97-AF65-F5344CB8AC3E}">
        <p14:creationId xmlns:p14="http://schemas.microsoft.com/office/powerpoint/2010/main" val="7426758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6709003" cy="4450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今日的讲题是“生命的重整”。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春天万物重现生机。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重生的基督徒会靠赖神的恩典，在祂面前不断悔改。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555477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4"/>
            <a:ext cx="6995160" cy="3991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今日读的经文，路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13:1-9</a:t>
            </a:r>
            <a:r>
              <a:t>，經文可以分为两段，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1-5</a:t>
            </a:r>
            <a:r>
              <a:t>节耶稣回应人的提问，</a:t>
            </a:r>
            <a:b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6-9</a:t>
            </a:r>
            <a:r>
              <a:t>节，耶稣用比喻说明“你们若不悔改，都要如此灭亡！”的意思。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636853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4"/>
            <a:ext cx="6995160" cy="4024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有人问耶稣：“有人将彼拉多使加利利人的血搀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杂</a:t>
            </a:r>
            <a:r>
              <a:t>在他们祭物中的事告诉耶稣。”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在现代中文译本是这样翻译的：“当时，在那里有人告诉耶稣，说有些加利利人在向神献祭的时候被彼拉多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t>害。”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15026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4001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这件事可以带出许多疑问：</a:t>
            </a:r>
            <a:br/>
            <a:r>
              <a:t>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）他们不交税的政治行动对吗？</a:t>
            </a:r>
            <a:br/>
            <a:r>
              <a:t>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）应该顺服外邦人的政权吗？</a:t>
            </a:r>
            <a:br/>
            <a:r>
              <a:t>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）为什么神不保守敬虔的犹太人？</a:t>
            </a:r>
            <a:br/>
            <a:r>
              <a:t>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）残酷的彼拉多为什么却亨通顺利？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428414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995160" cy="3513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耶稣说：“你们以为这些加利利人比众加利利人更有罪，所以受这害吗？”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在第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3, 5</a:t>
            </a:r>
            <a:r>
              <a:t>节，他用了两次说“不是的！”来反对这观点。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4819554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4"/>
            <a:ext cx="6995160" cy="4024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另一个例子，就是西罗亚楼倒塌的事件。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这意外压死的十八个人，他们有这意外的原因，并不是因为他们敬拜偶像而有这结果，而在耶路撒冷的人也并不见得会额外得到神的保守。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8999002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活该？活不该？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4"/>
            <a:ext cx="6995160" cy="350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耶稣一连讲了两次，“我告诉你们，</a:t>
            </a:r>
            <a:r>
              <a:rPr>
                <a:solidFill>
                  <a:srgbClr val="EE220C"/>
                </a:solidFill>
              </a:rPr>
              <a:t>不是的</a:t>
            </a:r>
            <a:r>
              <a:t>！你们若不悔改，都要如此灭亡！”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耶稣反对的，是他们认为别人犯了罪，来解释不幸事件发生的原因。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457200">
              <a:spcBef>
                <a:spcPts val="500"/>
              </a:spcBef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050758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1042</Words>
  <Application>Microsoft Office PowerPoint</Application>
  <PresentationFormat>Bildschirmpräsentation (4:3)</PresentationFormat>
  <Paragraphs>159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19</vt:i4>
      </vt:variant>
    </vt:vector>
  </HeadingPairs>
  <TitlesOfParts>
    <vt:vector size="34" baseType="lpstr">
      <vt:lpstr>Helvetica Neue</vt:lpstr>
      <vt:lpstr>PingFang HK Regular</vt:lpstr>
      <vt:lpstr>PingFang SC Regular</vt:lpstr>
      <vt:lpstr>黑体</vt:lpstr>
      <vt:lpstr>黑体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2148</cp:revision>
  <cp:lastPrinted>2021-04-07T14:28:01Z</cp:lastPrinted>
  <dcterms:created xsi:type="dcterms:W3CDTF">2013-12-13T09:03:28Z</dcterms:created>
  <dcterms:modified xsi:type="dcterms:W3CDTF">2022-03-25T00:26:29Z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