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9" r:id="rId1"/>
    <p:sldMasterId id="2147485509" r:id="rId2"/>
    <p:sldMasterId id="2147491713" r:id="rId3"/>
    <p:sldMasterId id="2147492413" r:id="rId4"/>
    <p:sldMasterId id="2147505441" r:id="rId5"/>
    <p:sldMasterId id="2147505452" r:id="rId6"/>
    <p:sldMasterId id="2147505464" r:id="rId7"/>
  </p:sldMasterIdLst>
  <p:notesMasterIdLst>
    <p:notesMasterId r:id="rId17"/>
  </p:notesMasterIdLst>
  <p:handoutMasterIdLst>
    <p:handoutMasterId r:id="rId18"/>
  </p:handoutMasterIdLst>
  <p:sldIdLst>
    <p:sldId id="2091" r:id="rId8"/>
    <p:sldId id="256" r:id="rId9"/>
    <p:sldId id="257" r:id="rId10"/>
    <p:sldId id="258" r:id="rId11"/>
    <p:sldId id="259" r:id="rId12"/>
    <p:sldId id="20621" r:id="rId13"/>
    <p:sldId id="20622" r:id="rId14"/>
    <p:sldId id="20623" r:id="rId15"/>
    <p:sldId id="20624" r:id="rId16"/>
  </p:sldIdLst>
  <p:sldSz cx="9144000" cy="6858000" type="screen4x3"/>
  <p:notesSz cx="6889750" cy="100218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00"/>
    <a:srgbClr val="FFFFFF"/>
    <a:srgbClr val="DEEBF7"/>
    <a:srgbClr val="A9AFB5"/>
    <a:srgbClr val="07B5EB"/>
    <a:srgbClr val="50D2FA"/>
    <a:srgbClr val="A7E13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84036-1C32-4C3B-894F-ED928CD447D7}" v="58" dt="2022-03-11T22:40:55.3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77" autoAdjust="0"/>
    <p:restoredTop sz="88160" autoAdjust="0"/>
  </p:normalViewPr>
  <p:slideViewPr>
    <p:cSldViewPr>
      <p:cViewPr varScale="1">
        <p:scale>
          <a:sx n="143" d="100"/>
          <a:sy n="143" d="100"/>
        </p:scale>
        <p:origin x="22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yu Gui" userId="0f266002f048006d" providerId="LiveId" clId="{32984036-1C32-4C3B-894F-ED928CD447D7}"/>
    <pc:docChg chg="undo redo custSel addSld delSld modSld">
      <pc:chgData name="shuyu Gui" userId="0f266002f048006d" providerId="LiveId" clId="{32984036-1C32-4C3B-894F-ED928CD447D7}" dt="2022-03-11T22:40:55.399" v="326" actId="478"/>
      <pc:docMkLst>
        <pc:docMk/>
      </pc:docMkLst>
      <pc:sldChg chg="add">
        <pc:chgData name="shuyu Gui" userId="0f266002f048006d" providerId="LiveId" clId="{32984036-1C32-4C3B-894F-ED928CD447D7}" dt="2022-03-11T03:17:46.125" v="4"/>
        <pc:sldMkLst>
          <pc:docMk/>
          <pc:sldMk cId="0" sldId="256"/>
        </pc:sldMkLst>
      </pc:sldChg>
      <pc:sldChg chg="modSp add mod">
        <pc:chgData name="shuyu Gui" userId="0f266002f048006d" providerId="LiveId" clId="{32984036-1C32-4C3B-894F-ED928CD447D7}" dt="2022-03-11T03:17:46.205" v="5" actId="27636"/>
        <pc:sldMkLst>
          <pc:docMk/>
          <pc:sldMk cId="0" sldId="257"/>
        </pc:sldMkLst>
        <pc:spChg chg="mod">
          <ac:chgData name="shuyu Gui" userId="0f266002f048006d" providerId="LiveId" clId="{32984036-1C32-4C3B-894F-ED928CD447D7}" dt="2022-03-11T03:17:46.205" v="5" actId="27636"/>
          <ac:spMkLst>
            <pc:docMk/>
            <pc:sldMk cId="0" sldId="257"/>
            <ac:spMk id="123" creationId="{00000000-0000-0000-0000-000000000000}"/>
          </ac:spMkLst>
        </pc:spChg>
      </pc:sldChg>
      <pc:sldChg chg="add">
        <pc:chgData name="shuyu Gui" userId="0f266002f048006d" providerId="LiveId" clId="{32984036-1C32-4C3B-894F-ED928CD447D7}" dt="2022-03-11T03:17:46.125" v="4"/>
        <pc:sldMkLst>
          <pc:docMk/>
          <pc:sldMk cId="0" sldId="258"/>
        </pc:sldMkLst>
      </pc:sldChg>
      <pc:sldChg chg="modSp add mod">
        <pc:chgData name="shuyu Gui" userId="0f266002f048006d" providerId="LiveId" clId="{32984036-1C32-4C3B-894F-ED928CD447D7}" dt="2022-03-11T03:17:46.218" v="6" actId="27636"/>
        <pc:sldMkLst>
          <pc:docMk/>
          <pc:sldMk cId="0" sldId="259"/>
        </pc:sldMkLst>
        <pc:spChg chg="mod">
          <ac:chgData name="shuyu Gui" userId="0f266002f048006d" providerId="LiveId" clId="{32984036-1C32-4C3B-894F-ED928CD447D7}" dt="2022-03-11T03:17:46.218" v="6" actId="27636"/>
          <ac:spMkLst>
            <pc:docMk/>
            <pc:sldMk cId="0" sldId="259"/>
            <ac:spMk id="129" creationId="{00000000-0000-0000-0000-000000000000}"/>
          </ac:spMkLst>
        </pc:spChg>
      </pc:sldChg>
      <pc:sldChg chg="modAnim">
        <pc:chgData name="shuyu Gui" userId="0f266002f048006d" providerId="LiveId" clId="{32984036-1C32-4C3B-894F-ED928CD447D7}" dt="2022-03-11T03:13:23.818" v="1"/>
        <pc:sldMkLst>
          <pc:docMk/>
          <pc:sldMk cId="0" sldId="260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64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65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66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67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68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69"/>
        </pc:sldMkLst>
      </pc:sldChg>
      <pc:sldChg chg="addSp modSp add mod modAnim">
        <pc:chgData name="shuyu Gui" userId="0f266002f048006d" providerId="LiveId" clId="{32984036-1C32-4C3B-894F-ED928CD447D7}" dt="2022-03-11T22:13:31.323" v="82"/>
        <pc:sldMkLst>
          <pc:docMk/>
          <pc:sldMk cId="0" sldId="270"/>
        </pc:sldMkLst>
        <pc:picChg chg="add mod">
          <ac:chgData name="shuyu Gui" userId="0f266002f048006d" providerId="LiveId" clId="{32984036-1C32-4C3B-894F-ED928CD447D7}" dt="2022-03-11T22:11:58.046" v="80" actId="1076"/>
          <ac:picMkLst>
            <pc:docMk/>
            <pc:sldMk cId="0" sldId="270"/>
            <ac:picMk id="2" creationId="{56107418-D6EB-4A40-8B35-5402E726F829}"/>
          </ac:picMkLst>
        </pc:picChg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1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2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3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4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5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6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77"/>
        </pc:sldMkLst>
      </pc:sldChg>
      <pc:sldChg chg="modAnim">
        <pc:chgData name="shuyu Gui" userId="0f266002f048006d" providerId="LiveId" clId="{32984036-1C32-4C3B-894F-ED928CD447D7}" dt="2022-03-11T03:13:12.159" v="0"/>
        <pc:sldMkLst>
          <pc:docMk/>
          <pc:sldMk cId="0" sldId="1023"/>
        </pc:sldMkLst>
      </pc:sldChg>
      <pc:sldChg chg="modSp mod">
        <pc:chgData name="shuyu Gui" userId="0f266002f048006d" providerId="LiveId" clId="{32984036-1C32-4C3B-894F-ED928CD447D7}" dt="2022-03-11T22:33:58.802" v="310" actId="20577"/>
        <pc:sldMkLst>
          <pc:docMk/>
          <pc:sldMk cId="0" sldId="1775"/>
        </pc:sldMkLst>
        <pc:spChg chg="mod">
          <ac:chgData name="shuyu Gui" userId="0f266002f048006d" providerId="LiveId" clId="{32984036-1C32-4C3B-894F-ED928CD447D7}" dt="2022-03-11T22:33:58.802" v="310" actId="20577"/>
          <ac:spMkLst>
            <pc:docMk/>
            <pc:sldMk cId="0" sldId="1775"/>
            <ac:spMk id="226307" creationId="{1B7F5F34-CA05-4BE7-B7C8-FC6ACF98DD09}"/>
          </ac:spMkLst>
        </pc:spChg>
      </pc:sldChg>
      <pc:sldChg chg="modSp mod">
        <pc:chgData name="shuyu Gui" userId="0f266002f048006d" providerId="LiveId" clId="{32984036-1C32-4C3B-894F-ED928CD447D7}" dt="2022-03-11T22:34:12.140" v="314" actId="20577"/>
        <pc:sldMkLst>
          <pc:docMk/>
          <pc:sldMk cId="0" sldId="1776"/>
        </pc:sldMkLst>
        <pc:spChg chg="mod">
          <ac:chgData name="shuyu Gui" userId="0f266002f048006d" providerId="LiveId" clId="{32984036-1C32-4C3B-894F-ED928CD447D7}" dt="2022-03-11T22:21:50.030" v="135" actId="20577"/>
          <ac:spMkLst>
            <pc:docMk/>
            <pc:sldMk cId="0" sldId="1776"/>
            <ac:spMk id="4" creationId="{4F5BFF07-676D-0B44-A819-BBF0C4D2D01C}"/>
          </ac:spMkLst>
        </pc:spChg>
        <pc:spChg chg="mod">
          <ac:chgData name="shuyu Gui" userId="0f266002f048006d" providerId="LiveId" clId="{32984036-1C32-4C3B-894F-ED928CD447D7}" dt="2022-03-11T22:34:12.140" v="314" actId="20577"/>
          <ac:spMkLst>
            <pc:docMk/>
            <pc:sldMk cId="0" sldId="1776"/>
            <ac:spMk id="228354" creationId="{38C7E680-3D70-457F-8E8F-80820377DADD}"/>
          </ac:spMkLst>
        </pc:spChg>
      </pc:sldChg>
      <pc:sldChg chg="delSp modAnim">
        <pc:chgData name="shuyu Gui" userId="0f266002f048006d" providerId="LiveId" clId="{32984036-1C32-4C3B-894F-ED928CD447D7}" dt="2022-03-11T22:40:55.399" v="326" actId="478"/>
        <pc:sldMkLst>
          <pc:docMk/>
          <pc:sldMk cId="0" sldId="1828"/>
        </pc:sldMkLst>
        <pc:picChg chg="del">
          <ac:chgData name="shuyu Gui" userId="0f266002f048006d" providerId="LiveId" clId="{32984036-1C32-4C3B-894F-ED928CD447D7}" dt="2022-03-11T22:40:55.399" v="326" actId="478"/>
          <ac:picMkLst>
            <pc:docMk/>
            <pc:sldMk cId="0" sldId="1828"/>
            <ac:picMk id="3" creationId="{EA5D94A3-1E79-48C7-9480-F3EECE8A4E39}"/>
          </ac:picMkLst>
        </pc:picChg>
      </pc:sldChg>
      <pc:sldChg chg="modAnim">
        <pc:chgData name="shuyu Gui" userId="0f266002f048006d" providerId="LiveId" clId="{32984036-1C32-4C3B-894F-ED928CD447D7}" dt="2022-03-11T22:37:03.753" v="319"/>
        <pc:sldMkLst>
          <pc:docMk/>
          <pc:sldMk cId="0" sldId="1848"/>
        </pc:sldMkLst>
      </pc:sldChg>
      <pc:sldChg chg="modSp">
        <pc:chgData name="shuyu Gui" userId="0f266002f048006d" providerId="LiveId" clId="{32984036-1C32-4C3B-894F-ED928CD447D7}" dt="2022-03-11T03:20:24.840" v="19"/>
        <pc:sldMkLst>
          <pc:docMk/>
          <pc:sldMk cId="0" sldId="1980"/>
        </pc:sldMkLst>
        <pc:graphicFrameChg chg="mod">
          <ac:chgData name="shuyu Gui" userId="0f266002f048006d" providerId="LiveId" clId="{32984036-1C32-4C3B-894F-ED928CD447D7}" dt="2022-03-11T03:20:24.840" v="19"/>
          <ac:graphicFrameMkLst>
            <pc:docMk/>
            <pc:sldMk cId="0" sldId="1980"/>
            <ac:graphicFrameMk id="52255" creationId="{B51EF78E-83A8-4D31-B0E7-62EFFC93BE3F}"/>
          </ac:graphicFrameMkLst>
        </pc:graphicFrameChg>
      </pc:sldChg>
      <pc:sldChg chg="modSp mod">
        <pc:chgData name="shuyu Gui" userId="0f266002f048006d" providerId="LiveId" clId="{32984036-1C32-4C3B-894F-ED928CD447D7}" dt="2022-03-11T22:35:29.840" v="318"/>
        <pc:sldMkLst>
          <pc:docMk/>
          <pc:sldMk cId="0" sldId="2544"/>
        </pc:sldMkLst>
        <pc:graphicFrameChg chg="mod modGraphic">
          <ac:chgData name="shuyu Gui" userId="0f266002f048006d" providerId="LiveId" clId="{32984036-1C32-4C3B-894F-ED928CD447D7}" dt="2022-03-11T22:35:29.840" v="318"/>
          <ac:graphicFrameMkLst>
            <pc:docMk/>
            <pc:sldMk cId="0" sldId="2544"/>
            <ac:graphicFrameMk id="2" creationId="{3EBB48E9-5A21-4C99-BA1C-62D0E4033FFC}"/>
          </ac:graphicFrameMkLst>
        </pc:graphicFrameChg>
      </pc:sldChg>
      <pc:sldChg chg="modSp mod">
        <pc:chgData name="shuyu Gui" userId="0f266002f048006d" providerId="LiveId" clId="{32984036-1C32-4C3B-894F-ED928CD447D7}" dt="2022-03-11T03:23:59.422" v="48" actId="20577"/>
        <pc:sldMkLst>
          <pc:docMk/>
          <pc:sldMk cId="853858711" sldId="20523"/>
        </pc:sldMkLst>
        <pc:spChg chg="mod">
          <ac:chgData name="shuyu Gui" userId="0f266002f048006d" providerId="LiveId" clId="{32984036-1C32-4C3B-894F-ED928CD447D7}" dt="2022-03-11T03:23:10.264" v="29"/>
          <ac:spMkLst>
            <pc:docMk/>
            <pc:sldMk cId="853858711" sldId="20523"/>
            <ac:spMk id="2" creationId="{0FEA14B7-81E2-46DE-B5FB-FEADBA9E6E74}"/>
          </ac:spMkLst>
        </pc:spChg>
        <pc:spChg chg="mod">
          <ac:chgData name="shuyu Gui" userId="0f266002f048006d" providerId="LiveId" clId="{32984036-1C32-4C3B-894F-ED928CD447D7}" dt="2022-03-11T03:23:59.422" v="48" actId="20577"/>
          <ac:spMkLst>
            <pc:docMk/>
            <pc:sldMk cId="853858711" sldId="20523"/>
            <ac:spMk id="3" creationId="{F5C52C03-0D16-48DF-9333-9331199A1B48}"/>
          </ac:spMkLst>
        </pc:spChg>
      </pc:sldChg>
      <pc:sldChg chg="modSp mod">
        <pc:chgData name="shuyu Gui" userId="0f266002f048006d" providerId="LiveId" clId="{32984036-1C32-4C3B-894F-ED928CD447D7}" dt="2022-03-11T03:27:38.869" v="76" actId="1076"/>
        <pc:sldMkLst>
          <pc:docMk/>
          <pc:sldMk cId="137839667" sldId="20524"/>
        </pc:sldMkLst>
        <pc:spChg chg="mod">
          <ac:chgData name="shuyu Gui" userId="0f266002f048006d" providerId="LiveId" clId="{32984036-1C32-4C3B-894F-ED928CD447D7}" dt="2022-03-11T03:27:38.869" v="76" actId="1076"/>
          <ac:spMkLst>
            <pc:docMk/>
            <pc:sldMk cId="137839667" sldId="20524"/>
            <ac:spMk id="2" creationId="{0FEA14B7-81E2-46DE-B5FB-FEADBA9E6E74}"/>
          </ac:spMkLst>
        </pc:spChg>
        <pc:spChg chg="mod">
          <ac:chgData name="shuyu Gui" userId="0f266002f048006d" providerId="LiveId" clId="{32984036-1C32-4C3B-894F-ED928CD447D7}" dt="2022-03-11T03:27:20.523" v="75" actId="1076"/>
          <ac:spMkLst>
            <pc:docMk/>
            <pc:sldMk cId="137839667" sldId="20524"/>
            <ac:spMk id="3" creationId="{F5C52C03-0D16-48DF-9333-9331199A1B48}"/>
          </ac:spMkLst>
        </pc:spChg>
      </pc:sldChg>
      <pc:sldChg chg="modSp mod">
        <pc:chgData name="shuyu Gui" userId="0f266002f048006d" providerId="LiveId" clId="{32984036-1C32-4C3B-894F-ED928CD447D7}" dt="2022-03-11T22:39:10.017" v="324"/>
        <pc:sldMkLst>
          <pc:docMk/>
          <pc:sldMk cId="2680186483" sldId="20604"/>
        </pc:sldMkLst>
        <pc:spChg chg="mod">
          <ac:chgData name="shuyu Gui" userId="0f266002f048006d" providerId="LiveId" clId="{32984036-1C32-4C3B-894F-ED928CD447D7}" dt="2022-03-11T22:39:10.017" v="324"/>
          <ac:spMkLst>
            <pc:docMk/>
            <pc:sldMk cId="2680186483" sldId="20604"/>
            <ac:spMk id="4" creationId="{266F2827-61DB-B144-9282-C8C1700A49EB}"/>
          </ac:spMkLst>
        </pc:spChg>
      </pc:sldChg>
      <pc:sldChg chg="modAnim">
        <pc:chgData name="shuyu Gui" userId="0f266002f048006d" providerId="LiveId" clId="{32984036-1C32-4C3B-894F-ED928CD447D7}" dt="2022-03-11T22:40:12.547" v="325"/>
        <pc:sldMkLst>
          <pc:docMk/>
          <pc:sldMk cId="3371162345" sldId="20605"/>
        </pc:sldMkLst>
      </pc:sldChg>
      <pc:sldChg chg="modAnim">
        <pc:chgData name="shuyu Gui" userId="0f266002f048006d" providerId="LiveId" clId="{32984036-1C32-4C3B-894F-ED928CD447D7}" dt="2022-03-11T03:13:35.289" v="2"/>
        <pc:sldMkLst>
          <pc:docMk/>
          <pc:sldMk cId="0" sldId="20610"/>
        </pc:sldMkLst>
      </pc:sldChg>
      <pc:sldChg chg="modSp add mod">
        <pc:chgData name="shuyu Gui" userId="0f266002f048006d" providerId="LiveId" clId="{32984036-1C32-4C3B-894F-ED928CD447D7}" dt="2022-03-11T03:17:46.223" v="7" actId="27636"/>
        <pc:sldMkLst>
          <pc:docMk/>
          <pc:sldMk cId="0" sldId="20621"/>
        </pc:sldMkLst>
        <pc:spChg chg="mod">
          <ac:chgData name="shuyu Gui" userId="0f266002f048006d" providerId="LiveId" clId="{32984036-1C32-4C3B-894F-ED928CD447D7}" dt="2022-03-11T03:17:46.223" v="7" actId="27636"/>
          <ac:spMkLst>
            <pc:docMk/>
            <pc:sldMk cId="0" sldId="20621"/>
            <ac:spMk id="132" creationId="{00000000-0000-0000-0000-000000000000}"/>
          </ac:spMkLst>
        </pc:spChg>
      </pc:sldChg>
      <pc:sldChg chg="modSp add mod">
        <pc:chgData name="shuyu Gui" userId="0f266002f048006d" providerId="LiveId" clId="{32984036-1C32-4C3B-894F-ED928CD447D7}" dt="2022-03-11T03:17:46.234" v="8" actId="27636"/>
        <pc:sldMkLst>
          <pc:docMk/>
          <pc:sldMk cId="0" sldId="20622"/>
        </pc:sldMkLst>
        <pc:spChg chg="mod">
          <ac:chgData name="shuyu Gui" userId="0f266002f048006d" providerId="LiveId" clId="{32984036-1C32-4C3B-894F-ED928CD447D7}" dt="2022-03-11T03:17:46.234" v="8" actId="27636"/>
          <ac:spMkLst>
            <pc:docMk/>
            <pc:sldMk cId="0" sldId="20622"/>
            <ac:spMk id="135" creationId="{00000000-0000-0000-0000-000000000000}"/>
          </ac:spMkLst>
        </pc:spChg>
      </pc:sldChg>
      <pc:sldChg chg="modSp add mod">
        <pc:chgData name="shuyu Gui" userId="0f266002f048006d" providerId="LiveId" clId="{32984036-1C32-4C3B-894F-ED928CD447D7}" dt="2022-03-11T03:17:46.246" v="9" actId="27636"/>
        <pc:sldMkLst>
          <pc:docMk/>
          <pc:sldMk cId="0" sldId="20623"/>
        </pc:sldMkLst>
        <pc:spChg chg="mod">
          <ac:chgData name="shuyu Gui" userId="0f266002f048006d" providerId="LiveId" clId="{32984036-1C32-4C3B-894F-ED928CD447D7}" dt="2022-03-11T03:17:46.246" v="9" actId="27636"/>
          <ac:spMkLst>
            <pc:docMk/>
            <pc:sldMk cId="0" sldId="20623"/>
            <ac:spMk id="138" creationId="{00000000-0000-0000-0000-000000000000}"/>
          </ac:spMkLst>
        </pc:spChg>
      </pc:sldChg>
      <pc:sldChg chg="add">
        <pc:chgData name="shuyu Gui" userId="0f266002f048006d" providerId="LiveId" clId="{32984036-1C32-4C3B-894F-ED928CD447D7}" dt="2022-03-11T03:17:46.125" v="4"/>
        <pc:sldMkLst>
          <pc:docMk/>
          <pc:sldMk cId="0" sldId="20624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25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26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27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28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29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30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31"/>
        </pc:sldMkLst>
      </pc:sldChg>
      <pc:sldChg chg="add">
        <pc:chgData name="shuyu Gui" userId="0f266002f048006d" providerId="LiveId" clId="{32984036-1C32-4C3B-894F-ED928CD447D7}" dt="2022-03-11T21:29:49.389" v="77"/>
        <pc:sldMkLst>
          <pc:docMk/>
          <pc:sldMk cId="0" sldId="20632"/>
        </pc:sldMkLst>
      </pc:sldChg>
      <pc:sldChg chg="add del">
        <pc:chgData name="shuyu Gui" userId="0f266002f048006d" providerId="LiveId" clId="{32984036-1C32-4C3B-894F-ED928CD447D7}" dt="2022-03-11T22:20:19.448" v="108" actId="47"/>
        <pc:sldMkLst>
          <pc:docMk/>
          <pc:sldMk cId="3702292791" sldId="20633"/>
        </pc:sldMkLst>
      </pc:sldChg>
      <pc:sldChg chg="modSp add mod">
        <pc:chgData name="shuyu Gui" userId="0f266002f048006d" providerId="LiveId" clId="{32984036-1C32-4C3B-894F-ED928CD447D7}" dt="2022-03-11T22:33:38.498" v="307" actId="20577"/>
        <pc:sldMkLst>
          <pc:docMk/>
          <pc:sldMk cId="3743787171" sldId="20633"/>
        </pc:sldMkLst>
        <pc:spChg chg="mod">
          <ac:chgData name="shuyu Gui" userId="0f266002f048006d" providerId="LiveId" clId="{32984036-1C32-4C3B-894F-ED928CD447D7}" dt="2022-03-11T22:23:08.094" v="157" actId="20577"/>
          <ac:spMkLst>
            <pc:docMk/>
            <pc:sldMk cId="3743787171" sldId="20633"/>
            <ac:spMk id="4" creationId="{4F5BFF07-676D-0B44-A819-BBF0C4D2D01C}"/>
          </ac:spMkLst>
        </pc:spChg>
        <pc:spChg chg="mod">
          <ac:chgData name="shuyu Gui" userId="0f266002f048006d" providerId="LiveId" clId="{32984036-1C32-4C3B-894F-ED928CD447D7}" dt="2022-03-11T22:33:38.498" v="307" actId="20577"/>
          <ac:spMkLst>
            <pc:docMk/>
            <pc:sldMk cId="3743787171" sldId="20633"/>
            <ac:spMk id="228354" creationId="{38C7E680-3D70-457F-8E8F-80820377DADD}"/>
          </ac:spMkLst>
        </pc:spChg>
      </pc:sldChg>
      <pc:sldChg chg="add del">
        <pc:chgData name="shuyu Gui" userId="0f266002f048006d" providerId="LiveId" clId="{32984036-1C32-4C3B-894F-ED928CD447D7}" dt="2022-03-11T22:20:20.172" v="109" actId="47"/>
        <pc:sldMkLst>
          <pc:docMk/>
          <pc:sldMk cId="1067390411" sldId="20634"/>
        </pc:sldMkLst>
      </pc:sldChg>
      <pc:sldChg chg="modSp add mod">
        <pc:chgData name="shuyu Gui" userId="0f266002f048006d" providerId="LiveId" clId="{32984036-1C32-4C3B-894F-ED928CD447D7}" dt="2022-03-11T22:33:34.486" v="306" actId="20577"/>
        <pc:sldMkLst>
          <pc:docMk/>
          <pc:sldMk cId="1994946139" sldId="20634"/>
        </pc:sldMkLst>
        <pc:spChg chg="mod">
          <ac:chgData name="shuyu Gui" userId="0f266002f048006d" providerId="LiveId" clId="{32984036-1C32-4C3B-894F-ED928CD447D7}" dt="2022-03-11T22:29:36.508" v="294" actId="20577"/>
          <ac:spMkLst>
            <pc:docMk/>
            <pc:sldMk cId="1994946139" sldId="20634"/>
            <ac:spMk id="4" creationId="{4F5BFF07-676D-0B44-A819-BBF0C4D2D01C}"/>
          </ac:spMkLst>
        </pc:spChg>
        <pc:spChg chg="mod">
          <ac:chgData name="shuyu Gui" userId="0f266002f048006d" providerId="LiveId" clId="{32984036-1C32-4C3B-894F-ED928CD447D7}" dt="2022-03-11T22:33:34.486" v="306" actId="20577"/>
          <ac:spMkLst>
            <pc:docMk/>
            <pc:sldMk cId="1994946139" sldId="20634"/>
            <ac:spMk id="228354" creationId="{38C7E680-3D70-457F-8E8F-80820377DADD}"/>
          </ac:spMkLst>
        </pc:spChg>
      </pc:sldChg>
      <pc:sldChg chg="modSp add del mod">
        <pc:chgData name="shuyu Gui" userId="0f266002f048006d" providerId="LiveId" clId="{32984036-1C32-4C3B-894F-ED928CD447D7}" dt="2022-03-11T22:27:59.223" v="242" actId="47"/>
        <pc:sldMkLst>
          <pc:docMk/>
          <pc:sldMk cId="25874178" sldId="20635"/>
        </pc:sldMkLst>
        <pc:spChg chg="mod">
          <ac:chgData name="shuyu Gui" userId="0f266002f048006d" providerId="LiveId" clId="{32984036-1C32-4C3B-894F-ED928CD447D7}" dt="2022-03-11T22:27:52.275" v="241" actId="20577"/>
          <ac:spMkLst>
            <pc:docMk/>
            <pc:sldMk cId="25874178" sldId="20635"/>
            <ac:spMk id="4" creationId="{4F5BFF07-676D-0B44-A819-BBF0C4D2D01C}"/>
          </ac:spMkLst>
        </pc:spChg>
      </pc:sldChg>
      <pc:sldChg chg="add del">
        <pc:chgData name="shuyu Gui" userId="0f266002f048006d" providerId="LiveId" clId="{32984036-1C32-4C3B-894F-ED928CD447D7}" dt="2022-03-11T22:20:21.362" v="110" actId="47"/>
        <pc:sldMkLst>
          <pc:docMk/>
          <pc:sldMk cId="876675795" sldId="20635"/>
        </pc:sldMkLst>
      </pc:sldChg>
      <pc:sldChg chg="add del">
        <pc:chgData name="shuyu Gui" userId="0f266002f048006d" providerId="LiveId" clId="{32984036-1C32-4C3B-894F-ED928CD447D7}" dt="2022-03-11T22:20:22.178" v="111" actId="47"/>
        <pc:sldMkLst>
          <pc:docMk/>
          <pc:sldMk cId="1356111389" sldId="20636"/>
        </pc:sldMkLst>
      </pc:sldChg>
      <pc:sldChg chg="modSp add del mod">
        <pc:chgData name="shuyu Gui" userId="0f266002f048006d" providerId="LiveId" clId="{32984036-1C32-4C3B-894F-ED928CD447D7}" dt="2022-03-11T22:33:27.699" v="305" actId="47"/>
        <pc:sldMkLst>
          <pc:docMk/>
          <pc:sldMk cId="2171281738" sldId="20636"/>
        </pc:sldMkLst>
        <pc:spChg chg="mod">
          <ac:chgData name="shuyu Gui" userId="0f266002f048006d" providerId="LiveId" clId="{32984036-1C32-4C3B-894F-ED928CD447D7}" dt="2022-03-11T22:31:06.086" v="301"/>
          <ac:spMkLst>
            <pc:docMk/>
            <pc:sldMk cId="2171281738" sldId="20636"/>
            <ac:spMk id="4" creationId="{4F5BFF07-676D-0B44-A819-BBF0C4D2D01C}"/>
          </ac:spMkLst>
        </pc:spChg>
        <pc:spChg chg="mod">
          <ac:chgData name="shuyu Gui" userId="0f266002f048006d" providerId="LiveId" clId="{32984036-1C32-4C3B-894F-ED928CD447D7}" dt="2022-03-11T22:30:22.080" v="295" actId="20577"/>
          <ac:spMkLst>
            <pc:docMk/>
            <pc:sldMk cId="2171281738" sldId="20636"/>
            <ac:spMk id="228354" creationId="{38C7E680-3D70-457F-8E8F-80820377DADD}"/>
          </ac:spMkLst>
        </pc:spChg>
      </pc:sldChg>
      <pc:sldChg chg="add del">
        <pc:chgData name="shuyu Gui" userId="0f266002f048006d" providerId="LiveId" clId="{32984036-1C32-4C3B-894F-ED928CD447D7}" dt="2022-03-11T22:20:23.561" v="112" actId="47"/>
        <pc:sldMkLst>
          <pc:docMk/>
          <pc:sldMk cId="618223611" sldId="20637"/>
        </pc:sldMkLst>
      </pc:sldChg>
      <pc:sldChg chg="add del">
        <pc:chgData name="shuyu Gui" userId="0f266002f048006d" providerId="LiveId" clId="{32984036-1C32-4C3B-894F-ED928CD447D7}" dt="2022-03-11T22:33:24.888" v="304" actId="47"/>
        <pc:sldMkLst>
          <pc:docMk/>
          <pc:sldMk cId="2619214644" sldId="20637"/>
        </pc:sldMkLst>
      </pc:sldChg>
      <pc:sldChg chg="add del">
        <pc:chgData name="shuyu Gui" userId="0f266002f048006d" providerId="LiveId" clId="{32984036-1C32-4C3B-894F-ED928CD447D7}" dt="2022-03-11T22:33:22.072" v="303" actId="47"/>
        <pc:sldMkLst>
          <pc:docMk/>
          <pc:sldMk cId="1585677424" sldId="20638"/>
        </pc:sldMkLst>
      </pc:sldChg>
      <pc:sldChg chg="add del">
        <pc:chgData name="shuyu Gui" userId="0f266002f048006d" providerId="LiveId" clId="{32984036-1C32-4C3B-894F-ED928CD447D7}" dt="2022-03-11T22:20:25.057" v="113" actId="47"/>
        <pc:sldMkLst>
          <pc:docMk/>
          <pc:sldMk cId="1608742691" sldId="20638"/>
        </pc:sldMkLst>
      </pc:sldChg>
      <pc:sldChg chg="add del">
        <pc:chgData name="shuyu Gui" userId="0f266002f048006d" providerId="LiveId" clId="{32984036-1C32-4C3B-894F-ED928CD447D7}" dt="2022-03-11T22:33:19.868" v="302" actId="47"/>
        <pc:sldMkLst>
          <pc:docMk/>
          <pc:sldMk cId="544042260" sldId="206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DDF066A-B7DE-4EF5-BBB3-6C5292B3D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D5CC644-1A96-4E3C-BC56-94F6A7BDD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6" y="0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EE70954-A950-4892-A453-77F9BDFD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491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35671A13-0501-4C57-944E-FFA35493F7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6" y="9518491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6167B-DFF5-44C1-A6D6-C51A06536BC2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2F5FDA-1A54-44DC-9D7C-AAEE5C220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C13D4-C087-4964-89F6-27339AB7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186" y="0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388D17-3690-4748-B0B4-36CA121F07EB}" type="datetimeFigureOut">
              <a:rPr lang="zh-CN" altLang="en-US"/>
              <a:pPr>
                <a:defRPr/>
              </a:pPr>
              <a:t>2022/3/15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29158D-BA49-4ECD-8FDF-82AD24C1D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A737E4-F36E-4D34-9E11-ABD50FA7E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52" y="4822766"/>
            <a:ext cx="5510847" cy="3946187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E5472-5F12-46B8-AA11-744403D83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20079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FEC13-A281-4813-850E-26CE294B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186" y="9520079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810E2-6572-4AC6-A66D-A60CAB8D7EB5}" type="slidenum">
              <a:rPr lang="zh-CN" altLang="en-US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幻灯片图像占位符 1">
            <a:extLst>
              <a:ext uri="{FF2B5EF4-FFF2-40B4-BE49-F238E27FC236}">
                <a16:creationId xmlns:a16="http://schemas.microsoft.com/office/drawing/2014/main" id="{E7466CC9-25CA-4379-B972-8A12F024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备注占位符 2">
            <a:extLst>
              <a:ext uri="{FF2B5EF4-FFF2-40B4-BE49-F238E27FC236}">
                <a16:creationId xmlns:a16="http://schemas.microsoft.com/office/drawing/2014/main" id="{F5277D64-9EBE-4F47-9692-E6BDE1513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r>
              <a:rPr kumimoji="0" lang="zh-CN" altLang="en-US" dirty="0"/>
              <a:t>正文字体</a:t>
            </a:r>
            <a:r>
              <a:rPr kumimoji="0" lang="en-US" altLang="zh-CN" dirty="0"/>
              <a:t>66</a:t>
            </a:r>
            <a:r>
              <a:rPr kumimoji="0" lang="zh-CN" altLang="en-US" dirty="0"/>
              <a:t>。</a:t>
            </a:r>
          </a:p>
        </p:txBody>
      </p:sp>
      <p:sp>
        <p:nvSpPr>
          <p:cNvPr id="282628" name="灯片编号占位符 3">
            <a:extLst>
              <a:ext uri="{FF2B5EF4-FFF2-40B4-BE49-F238E27FC236}">
                <a16:creationId xmlns:a16="http://schemas.microsoft.com/office/drawing/2014/main" id="{53DF2062-015E-4BD0-AD59-05317871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3247" indent="-285864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457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840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8223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766">
              <a:defRPr/>
            </a:pPr>
            <a:fld id="{33DFFDA3-2982-4F8E-9ADE-632416F2178C}" type="slidenum">
              <a:rPr lang="zh-CN" altLang="en-US" sz="1200" b="0">
                <a:solidFill>
                  <a:srgbClr val="000000"/>
                </a:solidFill>
              </a:rPr>
              <a:pPr defTabSz="914766">
                <a:defRPr/>
              </a:pPr>
              <a:t>1</a:t>
            </a:fld>
            <a:endParaRPr lang="en-US" altLang="zh-CN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9FB84-2608-43C2-99AA-A0EB551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4B96BB-08F8-4A8F-AAD1-9D79D79355F9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83225-39E4-46B8-A1DC-F495DE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DB4FA-5FFA-416F-A7F0-EE84E6E1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57D025-FD33-4EAD-8397-283C97EBDB4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231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AE42A-D14D-4E86-A4D1-33E6F69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68A23A-598B-443A-AE94-98264E46B462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9F70C-AF01-4C0E-8C32-85E5013E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0F5CC-7E7A-4575-A933-BC625A2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4CE9E2-AB5A-4130-8B52-77213A3210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136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9E99F-15F1-4AE4-8658-AB34A25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5A37E-21D0-4BEC-9A6E-926BD8A15622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9E2AF-F80C-4453-9C5E-5B69AC0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1F08-D2ED-44BC-B582-385F146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830E32-AB40-4A2B-B21A-FEC80E88A36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960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A5B2-668D-4269-8E8D-6F711FE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56A-F13D-450B-9EFD-67CE201683CA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00725-717D-4F12-B377-5A3D893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CAAAF-30B5-4F51-8930-02AC856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8C-06FF-4D45-99F5-2A6000A7EE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371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DE882-B7CF-4E06-80A4-2E34E0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3FD6-39E9-4929-BED8-20F53AF04E8E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2D6B7-75F7-4AB3-A3BD-26DD3721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6E0C-EF6F-4E40-B768-A3CD3759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59BF-4199-4C19-A386-B1FD27E32AA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197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8CB3D-C557-485C-92A8-A392A549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F8F-2FD2-4F08-89EB-33CABFEEDFAB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37678-5BEB-4471-BE87-83F2796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637C-1EBD-4FEF-9A25-DB6D94DC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2786-EF55-48DE-8C7A-40493C5CD0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263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EFF75B2-B8AA-420A-9219-E50BF8A7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01AE-E5EB-4F83-9E4F-44DA26A355B8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3BD537-C443-4C32-B393-C19CA624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12A10A-00A4-4F44-9CC2-CB07B084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3BAF-CC2E-4F64-9E6F-7C59A839E32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1025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26DE76-E3A2-49F0-8F2E-605A821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6E6-23CC-4E2A-AFF4-488CC2D50EE8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DF1388-1800-4DBF-A479-4AF48111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C2A993-D136-4248-8A7C-9EB4EA2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429-A1F6-46E4-A079-D815547C4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120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546619-B032-41B3-8F90-6A36D31A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A19-589A-47FD-9069-17E17406CB79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C2F2FC-8AE8-407D-AEBF-E1862820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E2E80D4-E6D7-4F5C-8CE6-01FD89A6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FDA-2270-4973-AFB8-49FC19F3CE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4107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6BCED34-A96D-4844-A0D2-8F8DFF7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A69-EBBE-4241-827B-9BE1CAC706B3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E83D02-0836-4C7E-B5B4-C80BD406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64B4418-EBC1-4A0C-BF25-867EAB1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C716-4884-40DC-8004-1C1D5208D25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034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67C35B-AA0F-406C-8FA2-640EB3B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41B-9329-48C5-A2F2-DFACCF1C62DA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0EF876-9BBD-44AA-89DC-0BCB351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6E01BD-F20F-492A-9C4E-1001237A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5A6-88F0-4649-AC35-AF14208AA06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88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7B9D0-48BD-466C-9703-4DBDFE10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C89964-59B1-4C36-9C08-034A1A813618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A73FD-320C-42C9-92F9-B209B0FB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8980-B1A1-48BB-9CC5-104E98DD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1BA55-F920-49C8-B5FC-0104ED4616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8059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22D68D-EC31-46F3-9492-1AC72A1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BA-D5A7-41CE-8A73-518792873818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16889E-DC23-442F-A700-740199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E979F4-80EE-4DBB-89D0-2BC3B19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1E2-E74B-4ADA-8532-9484E54884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793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078DF-5D76-4DBB-943C-511C3974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B2EC-A40D-41B6-AA5C-FDF698304170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2559-36F0-4FED-A4D1-9465D96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E735F-643D-45DA-AF5A-822BEB75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B26E-4D78-478E-AA5C-091932FF8A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233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700C5-DE66-4F2E-97AD-233BBA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BE47-4E10-40E1-896C-BC65C0DF6148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4A156-029D-4A88-9029-4D04730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73761-F53E-4E12-B8AD-3A047AA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70B3-08F9-4D56-B3CF-53831932EE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454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46818-86D7-4A37-AF95-48A0C1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6AC-5CCA-4EF7-B218-18E9230D6789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DB0B21-2830-47FB-9C5B-1103C54B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41488-CF59-42A6-A176-25EC93C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612-6C08-4CDD-8D7C-2025ADDEBE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309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85257-8B05-4C77-8426-20F6FF7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369E-D634-458D-B97E-0AB61FDABAE0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2D885-9B1C-4D46-B489-5E27A88D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A2B18-B33B-4606-9915-FEB18BF6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36B9-5060-40D7-8A1E-22F42A2D63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7224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10902-30AC-49CB-9236-89F8E0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F789-8486-4D37-B7E8-72694B0FEFCD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A4009-8523-4056-94F4-D68686B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7A30-D478-45E1-AA27-4ABB3C86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706B-1BCE-4D7C-8189-8CC7EC2E79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140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8992A-4460-4FB6-B4A9-5CA4081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04B9-3F33-418A-8529-F8E35AFFA5EA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A628FD-D009-460C-B8A8-198E239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1BD13A-8F0C-4844-8E53-32B9FF95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E67-4137-4B74-8DC6-9A99D28D84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9279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AC5634E-A3D1-425D-8EED-5FD91C2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2A07-17FB-4FA4-8DF5-0DE870ACA6F9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8FBA58-E2CE-4EA1-8EC8-A6424B3A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023702-A096-46C5-AB06-5C0D10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E162-13C4-4E25-B56D-0A7B72CED5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4936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D4FB4D-BBF5-4913-A874-195BB1EC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749-F126-481F-A07D-7E1814D55C20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38E631B-8DDF-490B-82D8-7ACFACF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8545C96-A339-417C-B659-E25660F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16C-A521-46D8-B944-3602C700C5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98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2FC84-E26F-4934-9AF8-ECB7FEE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45F-6F9E-478A-9158-9FDF3F3E355B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FFCFAD2-81A0-45D5-BB2B-317E6C84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42C989-496C-42A5-81ED-4DD6C9A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F67-25B6-46D9-A3F0-AC7192AF693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579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37D9E-FAF4-4525-9EAF-B17DB19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D4A871-70E2-44AA-99C2-30A3C2CC6AAD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843B-4B41-4772-8EA0-4D793D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0717-524D-4BFE-B591-FCC7B64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375060-5567-485E-87D1-70733CF4D86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415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E47F36-CC40-44D1-B673-AF98E82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3CD-74FA-4AAA-8A7B-41454C8F4647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E176D6-F8EE-4449-AE8D-CA62250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E033EC-F63A-493C-B10B-5479F86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5D7-AA69-4A16-8999-00F4469ACCB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2448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A5B693-E9E7-41FB-AC5C-B8211A6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057D-961B-4E62-BE5F-A315EBE537E2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615550-9191-4033-9963-8D8C43C3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B00D9F-FEF0-48E3-AE4C-58917B16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082E-EA4D-49AD-BC1F-A0BF12AF13F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5842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EB0E1-85F9-4913-B0B5-D078D93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4C42-1F0E-485B-BE3B-E5929D4E609E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66620-D78E-4ADC-9085-FE17163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59B66-96E8-4551-90D1-855016F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A14-6F41-47A9-B4B2-B0F36C97B01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9504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36CE6-1D7E-4587-A7FF-A0BE401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7F68-C6AD-4999-B580-B5C74A54427A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4421B-B816-4748-9A8B-DD612FD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EF8C-8CC1-4616-BB57-A748AA6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2DD1-3814-46DB-90A6-DEFEBD109D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712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A8649-DFBE-49CF-B031-BAB3B793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90A34-7E64-4BC3-A1D6-9D72B10BDCE3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33820-5114-41D3-B76E-09D0F11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5E567-CE2A-4F6C-ACCD-0A64D893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57F8B9-22DC-4815-8B47-B019B9D3B1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68443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B6670-2EFE-4B02-9A56-07EFF29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25077-D570-4AF1-B60A-7160D9583C73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D5540-0841-4B66-A90D-B63B3DCA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A8498-7C2D-48AE-86E0-F6E4114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8F7778-613E-4082-B7FC-395C3093386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2842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50A18-15B6-45A0-B44C-24F3DCE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7F306A-9AF3-4B50-B9D9-12D1DA561C8F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64C-0A89-4BDF-BFB3-1AD927F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9E177-CC15-4110-8108-6AD9044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44C0D7-63CB-48E9-A27C-6FA35A347B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9651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F21540C-EDC3-4341-A1AD-D253B86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7D6324-2348-4F11-95AB-D1BEA1F7A698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903E74-5268-4041-9E7B-AE386212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7F1D1F-5DD6-4E31-A645-4F136C2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98457-7413-4E1D-8CA8-AE5E5BF1C5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4755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90DEFE-B718-479A-B230-9B8D77BA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98D5A-B2E1-4E23-A81B-A474509EDA15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BE8544B-5619-47FA-9166-E75E665E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B23225-3DD4-45D6-8C48-311B643C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917B1-DE35-4B21-8649-91B77E2D8B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79505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4A20EB-ED36-48B3-B89D-6150847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483549-AE33-4E60-8C8F-1F019958B2C2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CA1B347-8C6D-4FB6-8A9D-F72DC58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287A981-723C-49DE-8437-FD84FB1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113EF-EA23-4C0C-8467-E0CE80F5F7C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9922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3F188B-E7DA-42E7-A01A-8840D7A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BCE7A6-37DB-4C0A-8EFE-F49E5EAC0E39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EC6173-DC17-4B66-AB8D-2D8F3D1B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3943B4-5429-48A2-9BDA-C9E36A69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F47043-21B3-43E2-AB24-626D40388D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7785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94FBDF-4FBD-4EBB-BB81-4600AD1E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D5512-CC49-418C-8086-8B9B6BF9ED56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A88FE8B-5859-41A1-A5F7-4CCC246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591ED9-7DFD-4993-BEA4-6E2AE71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EE4A7-D83C-4B07-8D43-901C09C8B7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4231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F22E58-DCBF-4815-A4EC-66791B0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4F621-57BD-4880-AF5A-DB1F7F059F1C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944016-27D9-4C76-B5CB-6823B58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90790F-0EE4-4934-8468-12F8865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E8039-4EA4-4F01-9038-6AE21102EE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28850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E11043-D76E-425D-81CC-DF25708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DAD50C-2BE2-44F3-9DCA-73C9AAF74574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AD4256-DAD4-4F72-8EF2-9FA3F5F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BD0D3A9-44D0-431D-9D09-AFD7E93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701E78-D8E4-450E-A289-33774FB2DC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1973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B2B50-2F6E-42AC-A97E-93E5CD7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58FDB9-6CD9-4EAB-BFCE-CFA16484AFF9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A568-0015-4721-B37B-D18FC6F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9AB49-A3F3-4822-BD74-C97A922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FCFF-1ED6-4CD1-AA42-823A91B3FA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9863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31F4-6980-4D17-96B6-86E9553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1F884-4DE3-4FA3-A747-630D25F9FFFC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2D228-2DC9-425E-9F28-6F85594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8DF3C-6A90-4787-883C-03C7DB89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E8CCB-4BBC-460E-98C1-E1AAA472E0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8052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A4A2A-426A-4BA2-883B-CAEC4BEC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E610-E2D8-4B50-89FC-362E7FDAFBC2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290C-01BA-4C6A-9461-91067E3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3112-9BA6-4B90-84A9-A17F8044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441E-DBC4-4882-B66F-FD7964BD254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533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071D-4A1B-4C5D-81C1-9C226E90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8630-A8F7-4D6B-8FA4-88A4F9A92D0B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41C7-B3A6-4142-A51A-F32BCC7A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F6E70-A104-4154-95C0-1BC3025F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D161-2DF4-4B9B-BD32-8F5718F7F70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4138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68D843-4EAF-49C0-B3D8-18EE2DA5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E20-2209-4B72-9607-CE0E080423C3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7A25E4-40FB-4E6C-B062-0C7DB8B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D79C4-EF64-4693-8852-6EEB0C25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BBC3-48BE-45CB-A6E8-BB3B019FA5B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6945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8CBEE5-F434-4B62-898B-D5CA81D0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A790-EA52-4776-A0B9-33F652DB902F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95598B-89C7-42A6-AC7E-5541097B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9A3327-2102-41B3-98B9-898D44D3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406E0-D4C8-4A53-B64B-D36EF4C27DD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8935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114A5A-7B38-42B8-8546-AC646B53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335F-456D-47AF-8824-6E2B604A7104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916BBE-ADE7-4ABF-89D4-C285EF5F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10C825-BAA7-46E4-82E7-F5AA2FC0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8DB9-688D-4201-A4C4-431F23B2424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676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7D554B-F43A-487A-A7FF-8598F75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60579-44AD-4CC7-BAAF-C96D8CAF3D17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894C16E-AC26-4EB2-AE4B-DC9D9F8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74154-1B22-4042-AA15-FE1C73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E030E5-B332-4F2A-9511-F2F9F9018C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9735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D705FE-94D5-452B-9A13-2C2C0714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640E-FBB8-445A-B1A6-E40C66917877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7167FC-3234-4BBF-9598-9D4F587C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DF3069-7936-4D29-9E7D-303258AF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F1B0-4146-4B1B-A842-DE0C0B240D94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7176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466F5B-6438-486A-8B79-8F47FF91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9247-9626-4A49-B609-3B7B558F8466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DC71E1-87BC-4E1B-BC0F-F1F3B5F8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6D3AC-C662-4716-A25D-63F71F2C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F6A48-EE88-4360-83CB-2968997B306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7724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C04BE5-F082-4A4A-A7BA-9E0FF62A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EFA4-4803-4962-A360-CFA47E2255BA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18ADAF-5AC1-4D66-BA58-E03D575C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54483-F1A7-4986-9D8C-3C5F5247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E73D-8FAD-4BE1-8F58-178A6EC9641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28417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A573E-C596-47FA-8385-DFC78BA8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881A-B1CA-4DBD-91AE-404AE5B0075E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EA1A-4955-4533-BA68-2DC51BF3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106F-0F94-44F3-92A5-C2028092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3B10F-E691-41BD-B130-BFDBE1049AE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97450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1C36-12BA-46A8-BCCF-70F5A116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6051-AFDF-4F01-A4E8-B8297F3679FD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FA41-12E2-4AF5-9DDE-113F68E6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DFD8-D4B9-4042-987E-EE5FD5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032B-0EF1-4F31-A984-C38E09E6E33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17331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662925-541B-45F6-9709-843A8701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08A2-8087-49D4-B312-D63C1A47C32F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09A454-AE59-48A4-BC95-69A58692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5837A-D8FE-440C-A58E-AB62773E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501E-8997-474B-B755-CC1A7941337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86372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4AB261-E4F1-4571-ADCD-281F857F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0FD5-AC6E-4FC8-8B66-04D98DCDAE22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BC5A5-381E-4282-84A0-4359B22D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FF6D-2D56-47B9-B6D5-5DE3290D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68EDA-59A4-4218-B70F-E50205F62B2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53745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9121F-0F72-47FA-BB0E-7D8C03FF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D015-0AAD-4F37-ACDD-A46B957775D7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BB09A9-86F6-4593-9CF5-3D383E76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A2DCC8-07BC-4A4F-B2D4-4021BA1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52842-113A-4553-BE65-B77274B172B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51015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431EC33-887F-4EFB-BB8D-A2966B18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66C6-8340-4428-8D9F-99C6AF908896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36B3FBA-75C1-46A7-B865-8C21C1EE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C27BCF-4E6D-44DA-ABAD-7D78355F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9CA0-C701-45E5-8DBC-6BB9EA6FD11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68317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6998241-777C-4E5E-A31E-B2749A1E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16DF-4128-4BE3-950C-2E33EFB6F819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554B4E9-5051-4109-95E6-8E04AB5E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F4C8A03-51CD-4EB5-85BA-44CD057D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3615-B48B-4645-9DE5-C0BD10BDF9A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088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EB130CD-BC12-435A-995E-C5EB22E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91217-0958-418D-9CC8-125862209724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A625452-13BE-42D6-A07B-8F119778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ED0A99-2DE5-4323-B40F-7085C3A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DC9148-DC84-404E-B41F-2B61B13452E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6805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80CD897-CC0F-42CC-A963-E71833B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3C95-673C-44AB-AAAE-93D6FAAB5790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9B3E429-9869-4D86-9408-D4D9F061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B2A17A7-D6B8-43B5-9110-C36B9F65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AD3E-695D-4CC3-B2B8-BBBE8E98303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3886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48A2261-2070-4786-9789-E0384F40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A10B-5FC1-4118-A926-0A8C8099C906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BA8921F-FEE0-4ACB-A7C8-7124A79B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449AB87-4EC2-443F-AC91-2FFE4CC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DD2FC-D39B-4999-8DA2-CA10DBBD204A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058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B9681D1-3541-4B13-8600-509E15B7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5F63-FB8C-47DE-AB28-028472EEB3BB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961637F-C0B5-4195-987E-2E31F2EB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8AA0706-5C90-490D-A860-67DC4175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F311-7275-4E12-A0C4-AC89FA8395E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08362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C39AD3A-DF4B-4326-B697-FF9DD356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C7C1-6C71-462F-9840-1F014347FB78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593034F-65D3-4C29-B807-FF234993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93907C2-6F98-46C0-93A0-339E44EE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827E-31BF-436C-856E-53B92024231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434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5368F-149E-457B-8568-C07964AD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B1E2-7CAE-4805-AC21-A536E694D983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FB17A-3498-45E8-8167-1820E98E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E5666-3A6B-4E17-963F-2230956D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19B3-B4DD-4471-85C0-2762B972C4A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35539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B1107-34B0-4F3F-A404-9A114BF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8CC7-627B-4E94-BBD7-7D634D647A7C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1479D7-D56C-4E61-9907-85AB92F1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AA64FD-ACEF-43E6-B876-448F2205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25EB4-B1E1-4D85-8163-96AC674A8E2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82568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18646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1143000" y="263426"/>
            <a:ext cx="6858000" cy="457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80737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79980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idx="21"/>
          </p:nvPr>
        </p:nvSpPr>
        <p:spPr>
          <a:xfrm>
            <a:off x="4482703" y="446484"/>
            <a:ext cx="5777508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823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32B88A-3DB1-4B44-AB62-E0D6190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E748C-4F48-4E00-A7A9-58AF1153B04C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B6CD73-A1F9-4EB4-906C-C08F041A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6B4983-7E09-4787-BF14-37F08DE0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5D4618-FCB1-4946-9772-8BB1B2E70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2220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02065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21841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idx="21"/>
          </p:nvPr>
        </p:nvSpPr>
        <p:spPr>
          <a:xfrm>
            <a:off x="2678906" y="1821656"/>
            <a:ext cx="6630293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39155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582490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4609951" y="3580805"/>
            <a:ext cx="397817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half" idx="22"/>
          </p:nvPr>
        </p:nvSpPr>
        <p:spPr>
          <a:xfrm>
            <a:off x="4723805" y="526851"/>
            <a:ext cx="3750469" cy="37504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1991321" y="625078"/>
            <a:ext cx="8411766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800138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11469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919758" y="-35719"/>
            <a:ext cx="10394156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32093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0205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ABFA05-401E-45F3-AF7A-48DB8910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762B1-74C3-4A4B-B02D-AD218B7F0B11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77B3C9-1868-4627-9105-56E7853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94980-34E4-4DFD-A331-10E94E3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0FB084-410C-4E7B-AA03-0D8750477E3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93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28FC5E-EA78-4A4A-BA6E-4572F78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D3AEED-2298-4CC3-8611-6F3FE2088DBE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28549E-7266-42B5-9161-3188077D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F7B08-1031-49A6-8B4B-EF186789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DE8FE5-1387-4E5A-BDD4-3DF604E9EA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37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F120774B-6873-4B99-B121-99F0C58D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67A9F993-2393-4DCC-822C-3830156C4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5298-1208-44DA-8A52-EA8435AB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7E3ADB-6D64-48A2-A83F-1CBE8CF8C5B1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E445F-A5E8-4F28-B1C7-90E79B95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F4D51-224A-4344-9065-8CB1C8E0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592643-58D5-4FF1-8724-40F70D71EF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74" r:id="rId1"/>
    <p:sldLayoutId id="2147505375" r:id="rId2"/>
    <p:sldLayoutId id="2147505376" r:id="rId3"/>
    <p:sldLayoutId id="2147505377" r:id="rId4"/>
    <p:sldLayoutId id="2147505378" r:id="rId5"/>
    <p:sldLayoutId id="2147505379" r:id="rId6"/>
    <p:sldLayoutId id="2147505380" r:id="rId7"/>
    <p:sldLayoutId id="2147505381" r:id="rId8"/>
    <p:sldLayoutId id="2147505382" r:id="rId9"/>
    <p:sldLayoutId id="2147505383" r:id="rId10"/>
    <p:sldLayoutId id="21475053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8E470B3-9FAE-426C-975E-001E67387A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C7A8210-45DF-432D-A2EA-37D19049DD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51ACA2F4-8795-4CAE-9CEE-9A548396B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0E634D1C-3770-4E68-A94E-5946BF3B4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42A8A-6E7C-40FF-8DEB-C4E9C28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28CF6A-93DD-4274-923C-3D8BA2CB2B32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F307B-CB73-4336-AA1C-600377B8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7441-520C-4F4E-9001-D0BB4052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A84C14-48A5-4F6C-B1DD-EB95B23B4B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3" r:id="rId1"/>
    <p:sldLayoutId id="2147505234" r:id="rId2"/>
    <p:sldLayoutId id="2147505235" r:id="rId3"/>
    <p:sldLayoutId id="2147505236" r:id="rId4"/>
    <p:sldLayoutId id="2147505237" r:id="rId5"/>
    <p:sldLayoutId id="2147505238" r:id="rId6"/>
    <p:sldLayoutId id="2147505239" r:id="rId7"/>
    <p:sldLayoutId id="2147505240" r:id="rId8"/>
    <p:sldLayoutId id="2147505241" r:id="rId9"/>
    <p:sldLayoutId id="2147505242" r:id="rId10"/>
    <p:sldLayoutId id="21475052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F1E55959-2634-40DD-85CA-73C96F11C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9459" name="Grafik 11">
            <a:extLst>
              <a:ext uri="{FF2B5EF4-FFF2-40B4-BE49-F238E27FC236}">
                <a16:creationId xmlns:a16="http://schemas.microsoft.com/office/drawing/2014/main" id="{F5E2D1FF-AF58-43D0-96A9-0FBBEE5B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platzhalter 1">
            <a:extLst>
              <a:ext uri="{FF2B5EF4-FFF2-40B4-BE49-F238E27FC236}">
                <a16:creationId xmlns:a16="http://schemas.microsoft.com/office/drawing/2014/main" id="{99F043C7-799E-43AB-8A2C-68384F19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9461" name="Textplatzhalter 2">
            <a:extLst>
              <a:ext uri="{FF2B5EF4-FFF2-40B4-BE49-F238E27FC236}">
                <a16:creationId xmlns:a16="http://schemas.microsoft.com/office/drawing/2014/main" id="{119B443B-07BE-495C-87D4-CE4668EF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4A5AB-6C1A-4164-92DC-762CB8726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56ACB-3DC0-468B-8BDC-FA47F581A6F1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2FC9B-0B65-40E0-86CC-1C9DA34A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B60CD-219B-4249-B957-5E3D763C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B111-4B30-455E-BBB8-E4D3CDDB6E7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8" r:id="rId1"/>
    <p:sldLayoutId id="2147505299" r:id="rId2"/>
    <p:sldLayoutId id="2147505300" r:id="rId3"/>
    <p:sldLayoutId id="2147505301" r:id="rId4"/>
    <p:sldLayoutId id="2147505302" r:id="rId5"/>
    <p:sldLayoutId id="2147505303" r:id="rId6"/>
    <p:sldLayoutId id="2147505304" r:id="rId7"/>
    <p:sldLayoutId id="2147505305" r:id="rId8"/>
    <p:sldLayoutId id="2147505306" r:id="rId9"/>
    <p:sldLayoutId id="2147505307" r:id="rId10"/>
    <p:sldLayoutId id="21475053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A74DDA-51F9-4E6B-BA3D-2D3697554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21507" name="Grafik 7">
            <a:extLst>
              <a:ext uri="{FF2B5EF4-FFF2-40B4-BE49-F238E27FC236}">
                <a16:creationId xmlns:a16="http://schemas.microsoft.com/office/drawing/2014/main" id="{E761C253-B54E-442B-9C03-D5F2AACE9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30" r:id="rId1"/>
    <p:sldLayoutId id="2147505431" r:id="rId2"/>
    <p:sldLayoutId id="2147505432" r:id="rId3"/>
    <p:sldLayoutId id="2147505433" r:id="rId4"/>
    <p:sldLayoutId id="2147505434" r:id="rId5"/>
    <p:sldLayoutId id="2147505435" r:id="rId6"/>
    <p:sldLayoutId id="2147505436" r:id="rId7"/>
    <p:sldLayoutId id="2147505437" r:id="rId8"/>
    <p:sldLayoutId id="2147505438" r:id="rId9"/>
    <p:sldLayoutId id="2147505439" r:id="rId10"/>
    <p:sldLayoutId id="21475054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7">
            <a:extLst>
              <a:ext uri="{FF2B5EF4-FFF2-40B4-BE49-F238E27FC236}">
                <a16:creationId xmlns:a16="http://schemas.microsoft.com/office/drawing/2014/main" id="{37577792-8B4C-4B8D-99D9-8E46FAC111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>
            <a:extLst>
              <a:ext uri="{FF2B5EF4-FFF2-40B4-BE49-F238E27FC236}">
                <a16:creationId xmlns:a16="http://schemas.microsoft.com/office/drawing/2014/main" id="{1E400CF0-6DB0-4F58-BE37-3F7998073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en-US" altLang="zh-CN"/>
          </a:p>
        </p:txBody>
      </p:sp>
      <p:sp>
        <p:nvSpPr>
          <p:cNvPr id="19460" name="Text Placeholder 2">
            <a:extLst>
              <a:ext uri="{FF2B5EF4-FFF2-40B4-BE49-F238E27FC236}">
                <a16:creationId xmlns:a16="http://schemas.microsoft.com/office/drawing/2014/main" id="{8D23CDB3-48A0-4724-891C-63DA4C4CE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2A01-9228-4614-BA66-D0C9C3E8C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D23B3F-EEE6-42C7-BB6B-349D90B7F467}" type="datetimeFigureOut">
              <a:rPr lang="de-DE" altLang="zh-CN"/>
              <a:pPr>
                <a:defRPr/>
              </a:pPr>
              <a:t>15.03.2022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00DF-009D-466D-81EA-3FC1A824E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920B-75A1-4F60-9A8B-F47273368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7046B6-9A8A-4E0C-875A-8729571CB890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B67609A-2C71-4421-A38E-05C5B83AF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42" r:id="rId1"/>
    <p:sldLayoutId id="2147505443" r:id="rId2"/>
    <p:sldLayoutId id="2147505444" r:id="rId3"/>
    <p:sldLayoutId id="2147505445" r:id="rId4"/>
    <p:sldLayoutId id="2147505446" r:id="rId5"/>
    <p:sldLayoutId id="2147505447" r:id="rId6"/>
    <p:sldLayoutId id="2147505448" r:id="rId7"/>
    <p:sldLayoutId id="2147505449" r:id="rId8"/>
    <p:sldLayoutId id="2147505450" r:id="rId9"/>
    <p:sldLayoutId id="214750545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892199B9-F7FA-41DC-BE0F-A475291734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64B9703C-8FBE-41EC-97B0-B6D7F610EF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D4CECBBC-218D-461F-AC37-5BFDF5CCD8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529DA1D5-D166-4A3A-9DA9-85B4D4E87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2A68C0-E256-416C-8E83-F3EE7C4C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085DB3-05B4-4692-9173-2EB590DEE39B}" type="datetimeFigureOut">
              <a:rPr lang="de-DE" altLang="de-DE"/>
              <a:pPr>
                <a:defRPr/>
              </a:pPr>
              <a:t>15.03.2022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DC1E2-D92D-4299-86DA-CAF34A88D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CF8352-AC0D-4707-8FF3-72314AE3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DED348-757F-4737-BCB2-0FEC23A82A5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8222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53" r:id="rId1"/>
    <p:sldLayoutId id="2147505454" r:id="rId2"/>
    <p:sldLayoutId id="2147505455" r:id="rId3"/>
    <p:sldLayoutId id="2147505456" r:id="rId4"/>
    <p:sldLayoutId id="2147505457" r:id="rId5"/>
    <p:sldLayoutId id="2147505458" r:id="rId6"/>
    <p:sldLayoutId id="2147505459" r:id="rId7"/>
    <p:sldLayoutId id="2147505460" r:id="rId8"/>
    <p:sldLayoutId id="2147505461" r:id="rId9"/>
    <p:sldLayoutId id="2147505462" r:id="rId10"/>
    <p:sldLayoutId id="2147505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72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65" r:id="rId1"/>
    <p:sldLayoutId id="2147505466" r:id="rId2"/>
    <p:sldLayoutId id="2147505467" r:id="rId3"/>
    <p:sldLayoutId id="2147505468" r:id="rId4"/>
    <p:sldLayoutId id="2147505469" r:id="rId5"/>
    <p:sldLayoutId id="2147505470" r:id="rId6"/>
    <p:sldLayoutId id="2147505471" r:id="rId7"/>
    <p:sldLayoutId id="2147505472" r:id="rId8"/>
    <p:sldLayoutId id="2147505473" r:id="rId9"/>
    <p:sldLayoutId id="2147505474" r:id="rId10"/>
    <p:sldLayoutId id="2147505475" r:id="rId11"/>
    <p:sldLayoutId id="2147505476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>
            <a:extLst>
              <a:ext uri="{FF2B5EF4-FFF2-40B4-BE49-F238E27FC236}">
                <a16:creationId xmlns:a16="http://schemas.microsoft.com/office/drawing/2014/main" id="{81B527E4-13D6-4868-951F-990631F9CF4E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81603" name="Inhaltsplatzhalter 2">
            <a:extLst>
              <a:ext uri="{FF2B5EF4-FFF2-40B4-BE49-F238E27FC236}">
                <a16:creationId xmlns:a16="http://schemas.microsoft.com/office/drawing/2014/main" id="{73B503E4-7FB5-424D-9B7C-F013055191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6600" b="0" dirty="0">
                <a:solidFill>
                  <a:srgbClr val="000000"/>
                </a:solidFill>
              </a:rPr>
              <a:t>打破围墙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BA04443-959B-48F8-8096-4996A7CAF2E4}"/>
              </a:ext>
            </a:extLst>
          </p:cNvPr>
          <p:cNvSpPr txBox="1">
            <a:spLocks/>
          </p:cNvSpPr>
          <p:nvPr/>
        </p:nvSpPr>
        <p:spPr bwMode="auto">
          <a:xfrm>
            <a:off x="876300" y="4343400"/>
            <a:ext cx="6096000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证道：陈</a:t>
            </a:r>
            <a:r>
              <a:rPr lang="zh-CN" altLang="en-US" sz="3200" b="0" dirty="0">
                <a:solidFill>
                  <a:srgbClr val="000000"/>
                </a:solidFill>
              </a:rPr>
              <a:t>粱兆琪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师母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打破圍牆"/>
          <p:cNvSpPr txBox="1">
            <a:spLocks noGrp="1"/>
          </p:cNvSpPr>
          <p:nvPr>
            <p:ph type="ctrTitle"/>
          </p:nvPr>
        </p:nvSpPr>
        <p:spPr>
          <a:xfrm>
            <a:off x="1007231" y="3374186"/>
            <a:ext cx="7358063" cy="1381473"/>
          </a:xfrm>
          <a:prstGeom prst="rect">
            <a:avLst/>
          </a:prstGeom>
        </p:spPr>
        <p:txBody>
          <a:bodyPr/>
          <a:lstStyle/>
          <a:p>
            <a:r>
              <a:t>打破圍牆</a:t>
            </a:r>
          </a:p>
        </p:txBody>
      </p:sp>
      <p:sp>
        <p:nvSpPr>
          <p:cNvPr id="120" name="陳梁兆琪師母"/>
          <p:cNvSpPr txBox="1">
            <a:spLocks noGrp="1"/>
          </p:cNvSpPr>
          <p:nvPr>
            <p:ph type="subTitle" sz="quarter" idx="1"/>
          </p:nvPr>
        </p:nvSpPr>
        <p:spPr>
          <a:xfrm>
            <a:off x="1007231" y="4871254"/>
            <a:ext cx="7358063" cy="794743"/>
          </a:xfrm>
          <a:prstGeom prst="rect">
            <a:avLst/>
          </a:prstGeom>
        </p:spPr>
        <p:txBody>
          <a:bodyPr/>
          <a:lstStyle/>
          <a:p>
            <a:r>
              <a:t>陳梁兆琪師母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63" y="547966"/>
            <a:ext cx="4228474" cy="2813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察验神旨意：我们要打破思想。放下这世代的观念，和世事应该怎样的想法。在在神里面心意更新，知道神的慈爱和心意。…"/>
          <p:cNvSpPr txBox="1">
            <a:spLocks noGrp="1"/>
          </p:cNvSpPr>
          <p:nvPr>
            <p:ph type="body" sz="half" idx="1"/>
          </p:nvPr>
        </p:nvSpPr>
        <p:spPr>
          <a:xfrm>
            <a:off x="3276673" y="1292138"/>
            <a:ext cx="5494198" cy="370114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25220" indent="-215844" algn="l" defTabSz="321457">
              <a:spcBef>
                <a:spcPts val="703"/>
              </a:spcBef>
              <a:buClr>
                <a:srgbClr val="000000"/>
              </a:buClr>
              <a:buSzPct val="145000"/>
              <a:buFont typeface="Songti TC Regular"/>
              <a:buChar char="•"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察验神旨意：我们要打破思想。放下这世代的观念，和世事应该怎样的想法。在在神里面心意更新，知道神的慈爱和心意。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2350" indent="-312974" algn="l" defTabSz="321457">
              <a:spcBef>
                <a:spcPts val="703"/>
              </a:spcBef>
              <a:buClr>
                <a:srgbClr val="000000"/>
              </a:buClr>
              <a:buSzPct val="145000"/>
              <a:buFont typeface="Songti TC Regular"/>
              <a:buChar char="•"/>
              <a:defRPr sz="478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320"/>
          </a:p>
          <a:p>
            <a:pPr marL="225220" indent="-215844" algn="l" defTabSz="321457">
              <a:spcBef>
                <a:spcPts val="703"/>
              </a:spcBef>
              <a:buClr>
                <a:srgbClr val="000000"/>
              </a:buClr>
              <a:buSzPct val="145000"/>
              <a:buFont typeface="Songti TC Regular"/>
              <a:buChar char="•"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打破围墙：我们可以打破心里的围墙，学习到不要论断人的功课。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" y="1247179"/>
            <a:ext cx="2781873" cy="3552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心裡的围墙有什么功用呢？…"/>
          <p:cNvSpPr txBox="1">
            <a:spLocks noGrp="1"/>
          </p:cNvSpPr>
          <p:nvPr>
            <p:ph type="body" idx="1"/>
          </p:nvPr>
        </p:nvSpPr>
        <p:spPr>
          <a:xfrm>
            <a:off x="991195" y="976313"/>
            <a:ext cx="7804548" cy="5072063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心裡的围墙有什么功用呢？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321457">
              <a:spcBef>
                <a:spcPts val="0"/>
              </a:spcBef>
              <a:buSzTx/>
              <a:buNone/>
              <a:defRPr sz="3300">
                <a:solidFill>
                  <a:srgbClr val="333333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适当地保护自己和认识自己。</a:t>
            </a:r>
          </a:p>
          <a:p>
            <a:pPr marL="0" indent="0" defTabSz="321457">
              <a:spcBef>
                <a:spcPts val="0"/>
              </a:spcBef>
              <a:buSzTx/>
              <a:buNone/>
              <a:defRPr sz="3300">
                <a:solidFill>
                  <a:srgbClr val="333333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但過度的自我保护和过度执着自己的立场，便會将他人拒诸门外；排斥在外，变成对立，不能接纳和包容别人。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太7:1，3-5“你们不要论断人，免得你们被论断。”…"/>
          <p:cNvSpPr txBox="1">
            <a:spLocks noGrp="1"/>
          </p:cNvSpPr>
          <p:nvPr>
            <p:ph type="body" idx="1"/>
          </p:nvPr>
        </p:nvSpPr>
        <p:spPr>
          <a:xfrm>
            <a:off x="669726" y="722288"/>
            <a:ext cx="7804548" cy="5072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太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7:1</a:t>
            </a:r>
            <a:r>
              <a:t>，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3-5</a:t>
            </a:r>
            <a:r>
              <a:t>“你们不要论断人，免得你们被论断。”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“为什么看见你弟兄眼中有刺，却不想自己眼中有梁木呢？你自己眼中有梁木，怎能对你弟兄说：『容我去掉你眼中的刺』呢？你这假冒为善的人！先去掉自己眼中的梁木，然后才能看得清楚，去掉你弟兄眼中的刺。”</a:t>
            </a: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225220" indent="-215844" defTabSz="321457">
              <a:spcBef>
                <a:spcPts val="703"/>
              </a:spcBef>
              <a:buClr>
                <a:srgbClr val="000000"/>
              </a:buClr>
              <a:buFont typeface="Songti TC Regular"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当我们去论断别人时，就是</a:t>
            </a: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将自己扮演了神来审判别人，</a:t>
            </a: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这就是犯了像梁木一样大的错误。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575" y="3761794"/>
            <a:ext cx="3271216" cy="1962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太7:2「因为你们怎样论断人，也必怎样被论断；你们用什么量器量给人，也必用什么量器量给你们。」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太7:2</a:t>
            </a:r>
            <a:r>
              <a:t>「因为你们怎样论断人，也必怎样被论断；你们用什么量器量给人，也必用什么量器量给你们。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」</a:t>
            </a: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6497" indent="-146497" defTabSz="321457">
              <a:spcBef>
                <a:spcPts val="703"/>
              </a:spcBef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我们是用什么方法去审判人呢？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我们都有限制的，但我们很容易就論斷，甚至会起一道围墙与别人划清界线，不能接纳別人。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量器不是说道德标准，而是对人包容接纳的心怀。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1" y="1263876"/>
            <a:ext cx="8241898" cy="549459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神待人的心怀是怎样的呢？…"/>
          <p:cNvSpPr txBox="1">
            <a:spLocks noGrp="1"/>
          </p:cNvSpPr>
          <p:nvPr>
            <p:ph type="body" sz="half" idx="1"/>
          </p:nvPr>
        </p:nvSpPr>
        <p:spPr>
          <a:xfrm>
            <a:off x="429012" y="575491"/>
            <a:ext cx="8009762" cy="31249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 defTabSz="321457">
              <a:spcBef>
                <a:spcPts val="703"/>
              </a:spcBef>
              <a:buSzTx/>
              <a:buNone/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神待人的心怀是怎样的呢？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just" defTabSz="321457">
              <a:spcBef>
                <a:spcPts val="703"/>
              </a:spcBef>
              <a:buSzTx/>
              <a:buNone/>
              <a:defRPr sz="30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7:7-11</a:t>
            </a:r>
            <a:r>
              <a:t>“你们祈求，就给你们；寻找，就寻见；叩门，就给你们开门。因为凡祈求的，就得着；寻找的，就寻见；叩门的，就给他开门。你们中间谁有儿子求饼，反给他石头呢？求鱼，反给他蛇呢？你们虽然不好，尚且知道拿好东西给儿女，何况你们在天上的父，岂不更把好东西给求他的人吗？”</a:t>
            </a:r>
          </a:p>
        </p:txBody>
      </p:sp>
      <p:sp>
        <p:nvSpPr>
          <p:cNvPr id="136" name="神是完美的天父，祂爱我们即使我们经常犯罪，神没有凡事审判和指责，乃是包容接纳我们，还将我们所需要的赐给我们。"/>
          <p:cNvSpPr txBox="1"/>
          <p:nvPr/>
        </p:nvSpPr>
        <p:spPr>
          <a:xfrm>
            <a:off x="422016" y="2755067"/>
            <a:ext cx="5424630" cy="269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/>
          <a:p>
            <a:pPr defTabSz="321457" eaLnBrk="1" fontAlgn="auto">
              <a:spcBef>
                <a:spcPts val="703"/>
              </a:spcBef>
              <a:spcAft>
                <a:spcPts val="0"/>
              </a:spcAft>
              <a:defRPr sz="3000" b="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endParaRPr sz="2109" b="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321457" eaLnBrk="1" fontAlgn="auto">
              <a:spcBef>
                <a:spcPts val="703"/>
              </a:spcBef>
              <a:spcAft>
                <a:spcPts val="0"/>
              </a:spcAft>
              <a:defRPr sz="3000" b="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 sz="2109" b="0" kern="0">
                <a:solidFill>
                  <a:srgbClr val="000000"/>
                </a:solidFill>
                <a:latin typeface="Songti TC Regular"/>
                <a:sym typeface="Songti TC Regular"/>
              </a:rPr>
              <a:t>神是完美的天父，祂爱我们即使我们经常犯罪，神没有凡事审判和指责，乃是包容接纳我们，还将我们所需要的赐给我们。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7:12“所以，无论何事，你们愿意人怎样待你们，你们也要怎样待人，因为这就是律法和先知的道理。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7:12“所以，无论何事，你们愿意人怎样待你们，你们也要怎样待人，因为这就是律法和先知的道理。”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220" indent="-215844" defTabSz="321457">
              <a:spcBef>
                <a:spcPts val="703"/>
              </a:spcBef>
              <a:buClr>
                <a:srgbClr val="000000"/>
              </a:buClr>
              <a:buFont typeface="Songti TC Regular"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爱人如己的心去包容接纳别人如刺一样的小裂痕和小污点。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defTabSz="321457">
              <a:spcBef>
                <a:spcPts val="703"/>
              </a:spcBef>
              <a:buSzTx/>
              <a:buNone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7: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t>“不要把圣物给狗，也不要把你们的珍珠丢在猪前，恐怕牠践踏了珍珠，转过来咬你们。”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5220" indent="-215844" defTabSz="321457">
              <a:spcBef>
                <a:spcPts val="703"/>
              </a:spcBef>
              <a:buClr>
                <a:srgbClr val="000000"/>
              </a:buClr>
              <a:buFont typeface="Songti TC Regular"/>
              <a:defRPr sz="33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耶稣说不要论断基督徒和未信主的人，因为他们并不认识基督教的教导，如果我们去审判他们时，只会令人反感，甚至攻击神和基督教信仰，反而使福音的工作受损害。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65" y="1491330"/>
            <a:ext cx="7495270" cy="267831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用爱人如己的心去接纳别人，因为我们这样待人，慈爱的天父会这样待我们。"/>
          <p:cNvSpPr txBox="1"/>
          <p:nvPr/>
        </p:nvSpPr>
        <p:spPr>
          <a:xfrm>
            <a:off x="843115" y="4441942"/>
            <a:ext cx="7457771" cy="78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457200">
              <a:spcBef>
                <a:spcPts val="1000"/>
              </a:spcBef>
              <a:defRPr sz="3300" b="0"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 defTabSz="321457" eaLnBrk="1" fontAlgn="auto">
              <a:spcBef>
                <a:spcPts val="703"/>
              </a:spcBef>
              <a:spcAft>
                <a:spcPts val="0"/>
              </a:spcAft>
            </a:pPr>
            <a:r>
              <a:rPr sz="2320" kern="0">
                <a:solidFill>
                  <a:srgbClr val="000000"/>
                </a:solidFill>
              </a:rPr>
              <a:t>用爱人如己的心去接纳别人，因为我们这样待人，慈爱的天父会这样待我们。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5.xml><?xml version="1.0" encoding="utf-8"?>
<a:theme xmlns:a="http://schemas.openxmlformats.org/drawingml/2006/main" name="1_Muster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Bildschirmpräsentation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9</vt:i4>
      </vt:variant>
    </vt:vector>
  </HeadingPairs>
  <TitlesOfParts>
    <vt:vector size="29" baseType="lpstr">
      <vt:lpstr>Helvetica Light</vt:lpstr>
      <vt:lpstr>Helvetica Neue</vt:lpstr>
      <vt:lpstr>Helvetica Neue Light</vt:lpstr>
      <vt:lpstr>Helvetica Neue Medium</vt:lpstr>
      <vt:lpstr>Helvetica Neue Thin</vt:lpstr>
      <vt:lpstr>黑体</vt:lpstr>
      <vt:lpstr>黑体</vt:lpstr>
      <vt:lpstr>SimSun</vt:lpstr>
      <vt:lpstr>Songti TC Regular</vt:lpstr>
      <vt:lpstr>Arial</vt:lpstr>
      <vt:lpstr>Calibri</vt:lpstr>
      <vt:lpstr>Calibri Light</vt:lpstr>
      <vt:lpstr>Times New Roman</vt:lpstr>
      <vt:lpstr>3_Benutzerdefiniertes Design</vt:lpstr>
      <vt:lpstr>6_Benutzerdefiniertes Design</vt:lpstr>
      <vt:lpstr>12_Benutzerdefiniertes Design</vt:lpstr>
      <vt:lpstr>5_PPT2</vt:lpstr>
      <vt:lpstr>1_Muster (1)</vt:lpstr>
      <vt:lpstr>7_Benutzerdefiniertes Design</vt:lpstr>
      <vt:lpstr>White</vt:lpstr>
      <vt:lpstr>PowerPoint-Präsentation</vt:lpstr>
      <vt:lpstr>打破圍牆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</cp:lastModifiedBy>
  <cp:revision>2118</cp:revision>
  <cp:lastPrinted>2021-04-07T14:28:01Z</cp:lastPrinted>
  <dcterms:created xsi:type="dcterms:W3CDTF">2013-12-13T09:03:28Z</dcterms:created>
  <dcterms:modified xsi:type="dcterms:W3CDTF">2022-03-15T18:49:44Z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