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1pPr>
    <a:lvl2pPr marL="0" marR="0" indent="4572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2pPr>
    <a:lvl3pPr marL="0" marR="0" indent="9144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3pPr>
    <a:lvl4pPr marL="0" marR="0" indent="13716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4pPr>
    <a:lvl5pPr marL="0" marR="0" indent="18288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5pPr>
    <a:lvl6pPr marL="0" marR="0" indent="22860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6pPr>
    <a:lvl7pPr marL="0" marR="0" indent="27432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7pPr>
    <a:lvl8pPr marL="0" marR="0" indent="32004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8pPr>
    <a:lvl9pPr marL="0" marR="0" indent="3657600" algn="ctr" defTabSz="252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28" strike="noStrike" sz="14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Graphik Medium"/>
        <a:ea typeface="Graphik Medium"/>
        <a:cs typeface="Graphik Medium"/>
        <a:sym typeface="Graphik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3942"/>
              <a:lumOff val="17322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 Medium"/>
          <a:ea typeface="Graphik Medium"/>
          <a:cs typeface="Graphik Medium"/>
        </a:font>
        <a:srgbClr val="5C526A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0EAF0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5C526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5C526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C526A"/>
        </a:fontRef>
        <a:srgbClr val="5C526A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35454"/>
              <a:satOff val="2115"/>
              <a:lumOff val="4548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 Medium"/>
          <a:ea typeface="Graphik Medium"/>
          <a:cs typeface="Graphik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254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254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254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5C526A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CB5B2"/>
          </a:solidFill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C526A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3B3B3B"/>
              </a:solidFill>
              <a:prstDash val="solid"/>
              <a:miter lim="400000"/>
            </a:ln>
          </a:left>
          <a:right>
            <a:ln w="12700" cap="flat">
              <a:solidFill>
                <a:srgbClr val="3B3B3B"/>
              </a:solidFill>
              <a:prstDash val="solid"/>
              <a:miter lim="400000"/>
            </a:ln>
          </a:right>
          <a:top>
            <a:ln w="12700" cap="flat">
              <a:solidFill>
                <a:srgbClr val="5C526A"/>
              </a:solidFill>
              <a:prstDash val="solid"/>
              <a:miter lim="400000"/>
            </a:ln>
          </a:top>
          <a:bottom>
            <a:ln w="25400" cap="flat">
              <a:solidFill>
                <a:srgbClr val="3B3B3B"/>
              </a:solidFill>
              <a:prstDash val="solid"/>
              <a:miter lim="400000"/>
            </a:ln>
          </a:bottom>
          <a:insideH>
            <a:ln w="12700" cap="flat">
              <a:solidFill>
                <a:srgbClr val="3B3B3B"/>
              </a:solidFill>
              <a:prstDash val="solid"/>
              <a:miter lim="400000"/>
            </a:ln>
          </a:insideH>
          <a:insideV>
            <a:ln w="12700" cap="flat">
              <a:solidFill>
                <a:srgbClr val="3B3B3B"/>
              </a:solidFill>
              <a:prstDash val="solid"/>
              <a:miter lim="400000"/>
            </a:ln>
          </a:insideV>
        </a:tcBdr>
        <a:fill>
          <a:solidFill>
            <a:srgbClr val="C16E6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 Medium"/>
          <a:ea typeface="Graphik Medium"/>
          <a:cs typeface="Graphik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CDCECC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D2F24"/>
          </a:solidFill>
        </a:fill>
      </a:tcStyle>
    </a:firstCol>
    <a:la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ic"/>
          <p:cNvSpPr txBox="1"/>
          <p:nvPr>
            <p:ph type="body" sz="quarter" idx="21" hasCustomPrompt="1"/>
          </p:nvPr>
        </p:nvSpPr>
        <p:spPr>
          <a:xfrm>
            <a:off x="739262" y="8628423"/>
            <a:ext cx="2463884" cy="328423"/>
          </a:xfrm>
          <a:prstGeom prst="rect">
            <a:avLst/>
          </a:prstGeom>
        </p:spPr>
        <p:txBody>
          <a:bodyPr anchor="ctr"/>
          <a:lstStyle>
            <a:lvl1pPr>
              <a:defRPr b="0" cap="all" spc="56" sz="1400">
                <a:solidFill>
                  <a:schemeClr val="accent5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16" name="Location"/>
          <p:cNvSpPr txBox="1"/>
          <p:nvPr>
            <p:ph type="body" sz="quarter" idx="22" hasCustomPrompt="1"/>
          </p:nvPr>
        </p:nvSpPr>
        <p:spPr>
          <a:xfrm>
            <a:off x="9801678" y="8628423"/>
            <a:ext cx="2463801" cy="328423"/>
          </a:xfrm>
          <a:prstGeom prst="rect">
            <a:avLst/>
          </a:prstGeom>
        </p:spPr>
        <p:txBody>
          <a:bodyPr anchor="ctr"/>
          <a:lstStyle>
            <a:lvl1pPr>
              <a:defRPr b="0" cap="all" spc="56" sz="1400">
                <a:solidFill>
                  <a:schemeClr val="accent5"/>
                </a:solidFill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17" name="Author and Date"/>
          <p:cNvSpPr txBox="1"/>
          <p:nvPr>
            <p:ph type="body" sz="quarter" idx="23" hasCustomPrompt="1"/>
          </p:nvPr>
        </p:nvSpPr>
        <p:spPr>
          <a:xfrm>
            <a:off x="4081629" y="8533808"/>
            <a:ext cx="4828282" cy="492253"/>
          </a:xfrm>
          <a:prstGeom prst="rect">
            <a:avLst/>
          </a:prstGeom>
        </p:spPr>
        <p:txBody>
          <a:bodyPr anchor="ctr"/>
          <a:lstStyle/>
          <a:p>
            <a:pPr/>
            <a:r>
              <a:t>Author and Date</a:t>
            </a:r>
          </a:p>
        </p:txBody>
      </p:sp>
      <p:sp>
        <p:nvSpPr>
          <p:cNvPr id="18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9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bg>
      <p:bgPr>
        <a:solidFill>
          <a:srgbClr val="F3F5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22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23" name="Body Level One…"/>
          <p:cNvSpPr txBox="1"/>
          <p:nvPr>
            <p:ph type="body" sz="half" idx="1" hasCustomPrompt="1"/>
          </p:nvPr>
        </p:nvSpPr>
        <p:spPr>
          <a:xfrm>
            <a:off x="1117600" y="3107942"/>
            <a:ext cx="10769600" cy="3302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cap="all" spc="192" sz="6400">
                <a:solidFill>
                  <a:srgbClr val="005E73"/>
                </a:solidFill>
              </a:defRPr>
            </a:lvl1pPr>
            <a:lvl2pPr>
              <a:lnSpc>
                <a:spcPct val="90000"/>
              </a:lnSpc>
              <a:defRPr cap="all" spc="192" sz="6400">
                <a:solidFill>
                  <a:srgbClr val="005E73"/>
                </a:solidFill>
              </a:defRPr>
            </a:lvl2pPr>
            <a:lvl3pPr>
              <a:lnSpc>
                <a:spcPct val="90000"/>
              </a:lnSpc>
              <a:defRPr cap="all" spc="192" sz="6400">
                <a:solidFill>
                  <a:srgbClr val="005E73"/>
                </a:solidFill>
              </a:defRPr>
            </a:lvl3pPr>
            <a:lvl4pPr>
              <a:lnSpc>
                <a:spcPct val="90000"/>
              </a:lnSpc>
              <a:defRPr cap="all" spc="192" sz="6400">
                <a:solidFill>
                  <a:srgbClr val="005E73"/>
                </a:solidFill>
              </a:defRPr>
            </a:lvl4pPr>
            <a:lvl5pPr>
              <a:lnSpc>
                <a:spcPct val="90000"/>
              </a:lnSpc>
              <a:defRPr cap="all" spc="192" sz="6400">
                <a:solidFill>
                  <a:srgbClr val="005E73"/>
                </a:solidFill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F3F5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dy Level One…"/>
          <p:cNvSpPr txBox="1"/>
          <p:nvPr>
            <p:ph type="body" sz="half" idx="1" hasCustomPrompt="1"/>
          </p:nvPr>
        </p:nvSpPr>
        <p:spPr>
          <a:xfrm>
            <a:off x="1117600" y="1218670"/>
            <a:ext cx="10769600" cy="420423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cap="all" spc="528" sz="17600">
                <a:solidFill>
                  <a:srgbClr val="094F64"/>
                </a:solidFill>
              </a:defRPr>
            </a:lvl1pPr>
            <a:lvl2pPr>
              <a:lnSpc>
                <a:spcPct val="90000"/>
              </a:lnSpc>
              <a:defRPr cap="all" spc="528" sz="17600">
                <a:solidFill>
                  <a:srgbClr val="094F64"/>
                </a:solidFill>
              </a:defRPr>
            </a:lvl2pPr>
            <a:lvl3pPr>
              <a:lnSpc>
                <a:spcPct val="90000"/>
              </a:lnSpc>
              <a:defRPr cap="all" spc="528" sz="17600">
                <a:solidFill>
                  <a:srgbClr val="094F64"/>
                </a:solidFill>
              </a:defRPr>
            </a:lvl3pPr>
            <a:lvl4pPr>
              <a:lnSpc>
                <a:spcPct val="90000"/>
              </a:lnSpc>
              <a:defRPr cap="all" spc="528" sz="17600">
                <a:solidFill>
                  <a:srgbClr val="094F64"/>
                </a:solidFill>
              </a:defRPr>
            </a:lvl4pPr>
            <a:lvl5pPr>
              <a:lnSpc>
                <a:spcPct val="90000"/>
              </a:lnSpc>
              <a:defRPr cap="all" spc="528" sz="17600">
                <a:solidFill>
                  <a:srgbClr val="094F64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2" name="Fact information"/>
          <p:cNvSpPr txBox="1"/>
          <p:nvPr>
            <p:ph type="body" sz="quarter" idx="21" hasCustomPrompt="1"/>
          </p:nvPr>
        </p:nvSpPr>
        <p:spPr>
          <a:xfrm>
            <a:off x="1114094" y="5346170"/>
            <a:ext cx="10763879" cy="4922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33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34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solidFill>
          <a:srgbClr val="FFCB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ody Level One…"/>
          <p:cNvSpPr txBox="1"/>
          <p:nvPr>
            <p:ph type="body" sz="half" idx="1" hasCustomPrompt="1"/>
          </p:nvPr>
        </p:nvSpPr>
        <p:spPr>
          <a:xfrm>
            <a:off x="1117600" y="3098800"/>
            <a:ext cx="10769600" cy="3302000"/>
          </a:xfrm>
          <a:prstGeom prst="rect">
            <a:avLst/>
          </a:prstGeom>
        </p:spPr>
        <p:txBody>
          <a:bodyPr anchor="ctr"/>
          <a:lstStyle>
            <a:lvl1pPr marL="569749" indent="-478648">
              <a:lnSpc>
                <a:spcPct val="80000"/>
              </a:lnSpc>
              <a:defRPr cap="all" spc="132" sz="66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569749" indent="-21448">
              <a:lnSpc>
                <a:spcPct val="80000"/>
              </a:lnSpc>
              <a:defRPr cap="all" spc="132" sz="66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569749" indent="435751">
              <a:lnSpc>
                <a:spcPct val="80000"/>
              </a:lnSpc>
              <a:defRPr cap="all" spc="132" sz="66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569749" indent="892951">
              <a:lnSpc>
                <a:spcPct val="80000"/>
              </a:lnSpc>
              <a:defRPr cap="all" spc="132" sz="66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569749" indent="1350151">
              <a:lnSpc>
                <a:spcPct val="80000"/>
              </a:lnSpc>
              <a:defRPr cap="all" spc="132" sz="66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3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rgbClr val="224E6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44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rgbClr val="224E6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45" name="Attribution"/>
          <p:cNvSpPr txBox="1"/>
          <p:nvPr>
            <p:ph type="body" sz="quarter" idx="21" hasCustomPrompt="1"/>
          </p:nvPr>
        </p:nvSpPr>
        <p:spPr>
          <a:xfrm>
            <a:off x="1117600" y="8088806"/>
            <a:ext cx="10769600" cy="492253"/>
          </a:xfrm>
          <a:prstGeom prst="rect">
            <a:avLst/>
          </a:prstGeom>
        </p:spPr>
        <p:txBody>
          <a:bodyPr anchor="t"/>
          <a:lstStyle>
            <a:lvl1pPr defTabSz="584200"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ink typewriter on a pink three-drawer dresser in front of a pink wall"/>
          <p:cNvSpPr/>
          <p:nvPr>
            <p:ph type="pic" idx="21"/>
          </p:nvPr>
        </p:nvSpPr>
        <p:spPr>
          <a:xfrm>
            <a:off x="-533400" y="1193800"/>
            <a:ext cx="12394117" cy="697230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Bright turquoise cassette tape on a pink background"/>
          <p:cNvSpPr/>
          <p:nvPr>
            <p:ph type="pic" sz="half" idx="22"/>
          </p:nvPr>
        </p:nvSpPr>
        <p:spPr>
          <a:xfrm>
            <a:off x="6731000" y="0"/>
            <a:ext cx="5753100" cy="5753100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Small retro clock on a green shelf against a yellow background"/>
          <p:cNvSpPr/>
          <p:nvPr>
            <p:ph type="pic" idx="23"/>
          </p:nvPr>
        </p:nvSpPr>
        <p:spPr>
          <a:xfrm>
            <a:off x="3162300" y="-4914900"/>
            <a:ext cx="12890500" cy="17187334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our vintage television sets in a row with fluorescent colours: pink, blue, orange and green"/>
          <p:cNvSpPr/>
          <p:nvPr>
            <p:ph type="pic" idx="21"/>
          </p:nvPr>
        </p:nvSpPr>
        <p:spPr>
          <a:xfrm>
            <a:off x="76200" y="1190937"/>
            <a:ext cx="12380673" cy="6967332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50000" y="9067799"/>
            <a:ext cx="313437" cy="32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w of seven small retro clocks on a green shelf against a yellow background"/>
          <p:cNvSpPr/>
          <p:nvPr>
            <p:ph type="pic" idx="21"/>
          </p:nvPr>
        </p:nvSpPr>
        <p:spPr>
          <a:xfrm>
            <a:off x="-596900" y="-1117600"/>
            <a:ext cx="14084300" cy="111074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" name="Line"/>
          <p:cNvSpPr/>
          <p:nvPr/>
        </p:nvSpPr>
        <p:spPr>
          <a:xfrm>
            <a:off x="515662" y="685800"/>
            <a:ext cx="119988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29" name="Line"/>
          <p:cNvSpPr/>
          <p:nvPr/>
        </p:nvSpPr>
        <p:spPr>
          <a:xfrm>
            <a:off x="523303" y="8489810"/>
            <a:ext cx="11983617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30" name="Line"/>
          <p:cNvSpPr/>
          <p:nvPr/>
        </p:nvSpPr>
        <p:spPr>
          <a:xfrm flipV="1">
            <a:off x="3474862" y="8482606"/>
            <a:ext cx="1" cy="594658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31" name="Line"/>
          <p:cNvSpPr/>
          <p:nvPr/>
        </p:nvSpPr>
        <p:spPr>
          <a:xfrm flipV="1">
            <a:off x="9516677" y="8482606"/>
            <a:ext cx="1" cy="594658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32" name="Topic"/>
          <p:cNvSpPr txBox="1"/>
          <p:nvPr>
            <p:ph type="body" sz="quarter" idx="22" hasCustomPrompt="1"/>
          </p:nvPr>
        </p:nvSpPr>
        <p:spPr>
          <a:xfrm>
            <a:off x="739262" y="8628423"/>
            <a:ext cx="2463884" cy="328423"/>
          </a:xfrm>
          <a:prstGeom prst="rect">
            <a:avLst/>
          </a:prstGeom>
        </p:spPr>
        <p:txBody>
          <a:bodyPr anchor="ctr"/>
          <a:lstStyle>
            <a:lvl1pPr>
              <a:defRPr b="0" cap="all" spc="56" sz="1400">
                <a:solidFill>
                  <a:srgbClr val="FFFFFF"/>
                </a:solidFill>
              </a:defRPr>
            </a:lvl1pPr>
          </a:lstStyle>
          <a:p>
            <a:pPr/>
            <a:r>
              <a:t>Topic</a:t>
            </a:r>
          </a:p>
        </p:txBody>
      </p:sp>
      <p:sp>
        <p:nvSpPr>
          <p:cNvPr id="33" name="Location"/>
          <p:cNvSpPr txBox="1"/>
          <p:nvPr>
            <p:ph type="body" sz="quarter" idx="23" hasCustomPrompt="1"/>
          </p:nvPr>
        </p:nvSpPr>
        <p:spPr>
          <a:xfrm>
            <a:off x="9801678" y="8628423"/>
            <a:ext cx="2463801" cy="328423"/>
          </a:xfrm>
          <a:prstGeom prst="rect">
            <a:avLst/>
          </a:prstGeom>
        </p:spPr>
        <p:txBody>
          <a:bodyPr anchor="ctr"/>
          <a:lstStyle>
            <a:lvl1pPr>
              <a:defRPr b="0" cap="all" spc="56" sz="1400">
                <a:solidFill>
                  <a:srgbClr val="FFFFFF"/>
                </a:solidFill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34" name="Author and Date"/>
          <p:cNvSpPr txBox="1"/>
          <p:nvPr>
            <p:ph type="body" sz="quarter" idx="24" hasCustomPrompt="1"/>
          </p:nvPr>
        </p:nvSpPr>
        <p:spPr>
          <a:xfrm>
            <a:off x="4081629" y="8533808"/>
            <a:ext cx="4828282" cy="49225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35" name="Presentation Title"/>
          <p:cNvSpPr txBox="1"/>
          <p:nvPr>
            <p:ph type="title" hasCustomPrompt="1"/>
          </p:nvPr>
        </p:nvSpPr>
        <p:spPr>
          <a:xfrm>
            <a:off x="515662" y="3746500"/>
            <a:ext cx="11998899" cy="2590800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36" name="Body Level One…"/>
          <p:cNvSpPr txBox="1"/>
          <p:nvPr>
            <p:ph type="body" sz="quarter" idx="1" hasCustomPrompt="1"/>
          </p:nvPr>
        </p:nvSpPr>
        <p:spPr>
          <a:xfrm>
            <a:off x="515662" y="2806700"/>
            <a:ext cx="11998899" cy="10041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nk typewriter on a pink three-drawer dresser in front of a pink wall"/>
          <p:cNvSpPr/>
          <p:nvPr>
            <p:ph type="pic" idx="21"/>
          </p:nvPr>
        </p:nvSpPr>
        <p:spPr>
          <a:xfrm>
            <a:off x="5981700" y="1886148"/>
            <a:ext cx="10632786" cy="5981465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5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46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47" name="Slide Title"/>
          <p:cNvSpPr txBox="1"/>
          <p:nvPr>
            <p:ph type="title" hasCustomPrompt="1"/>
          </p:nvPr>
        </p:nvSpPr>
        <p:spPr>
          <a:xfrm>
            <a:off x="812800" y="3190716"/>
            <a:ext cx="5346700" cy="2765584"/>
          </a:xfrm>
          <a:prstGeom prst="rect">
            <a:avLst/>
          </a:prstGeom>
        </p:spPr>
        <p:txBody>
          <a:bodyPr anchor="b"/>
          <a:lstStyle>
            <a:lvl1pPr>
              <a:defRPr spc="64" sz="6400">
                <a:solidFill>
                  <a:schemeClr val="accent6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48" name="Body Level One…"/>
          <p:cNvSpPr txBox="1"/>
          <p:nvPr>
            <p:ph type="body" sz="quarter" idx="1" hasCustomPrompt="1"/>
          </p:nvPr>
        </p:nvSpPr>
        <p:spPr>
          <a:xfrm>
            <a:off x="812800" y="5981700"/>
            <a:ext cx="5346700" cy="245960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1pPr>
            <a:lvl2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2pPr>
            <a:lvl3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3pPr>
            <a:lvl4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4pPr>
            <a:lvl5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57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58" name="Slide Title"/>
          <p:cNvSpPr txBox="1"/>
          <p:nvPr>
            <p:ph type="title" hasCustomPrompt="1"/>
          </p:nvPr>
        </p:nvSpPr>
        <p:spPr>
          <a:xfrm>
            <a:off x="1117562" y="901700"/>
            <a:ext cx="10769676" cy="1183154"/>
          </a:xfrm>
          <a:prstGeom prst="rect">
            <a:avLst/>
          </a:prstGeom>
        </p:spPr>
        <p:txBody>
          <a:bodyPr/>
          <a:lstStyle>
            <a:lvl1pPr>
              <a:defRPr spc="64" sz="6400">
                <a:solidFill>
                  <a:schemeClr val="accent6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59" name="Body Level One…"/>
          <p:cNvSpPr txBox="1"/>
          <p:nvPr>
            <p:ph type="body" idx="1" hasCustomPrompt="1"/>
          </p:nvPr>
        </p:nvSpPr>
        <p:spPr>
          <a:xfrm>
            <a:off x="1117562" y="3061779"/>
            <a:ext cx="10769676" cy="4771619"/>
          </a:xfrm>
          <a:prstGeom prst="rect">
            <a:avLst/>
          </a:prstGeom>
        </p:spPr>
        <p:txBody>
          <a:bodyPr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68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69" name="Body Level One…"/>
          <p:cNvSpPr txBox="1"/>
          <p:nvPr>
            <p:ph type="body" idx="1" hasCustomPrompt="1"/>
          </p:nvPr>
        </p:nvSpPr>
        <p:spPr>
          <a:xfrm>
            <a:off x="1117562" y="3061779"/>
            <a:ext cx="10769676" cy="4771619"/>
          </a:xfrm>
          <a:prstGeom prst="rect">
            <a:avLst/>
          </a:prstGeom>
        </p:spPr>
        <p:txBody>
          <a:bodyPr numCol="2" spcCol="538483"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sz="quarter" idx="1" hasCustomPrompt="1"/>
          </p:nvPr>
        </p:nvSpPr>
        <p:spPr>
          <a:xfrm>
            <a:off x="808672" y="4721343"/>
            <a:ext cx="5346701" cy="3439975"/>
          </a:xfrm>
          <a:prstGeom prst="rect">
            <a:avLst/>
          </a:prstGeom>
        </p:spPr>
        <p:txBody>
          <a:bodyPr anchor="t"/>
          <a:lstStyle>
            <a:lvl1pPr marL="4064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8128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192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6256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2032000" indent="-406400" algn="l" defTabSz="252871">
              <a:lnSpc>
                <a:spcPct val="100000"/>
              </a:lnSpc>
              <a:spcBef>
                <a:spcPts val="2400"/>
              </a:spcBef>
              <a:buSzPct val="100000"/>
              <a:buBlip>
                <a:blip r:embed="rId2"/>
              </a:buBlip>
              <a:defRPr spc="24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8" name="Vintage television in front of yellow patterned wallpaper"/>
          <p:cNvSpPr/>
          <p:nvPr>
            <p:ph type="pic" idx="21"/>
          </p:nvPr>
        </p:nvSpPr>
        <p:spPr>
          <a:xfrm>
            <a:off x="5892800" y="-774700"/>
            <a:ext cx="6680200" cy="8906934"/>
          </a:xfrm>
          <a:prstGeom prst="rect">
            <a:avLst/>
          </a:prstGeom>
          <a:ln w="762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80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812800" y="1016000"/>
            <a:ext cx="5346700" cy="3251200"/>
          </a:xfrm>
          <a:prstGeom prst="rect">
            <a:avLst/>
          </a:prstGeom>
        </p:spPr>
        <p:txBody>
          <a:bodyPr anchor="b"/>
          <a:lstStyle>
            <a:lvl1pPr>
              <a:defRPr spc="64" sz="6400">
                <a:solidFill>
                  <a:schemeClr val="accent6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6350000" y="9067799"/>
            <a:ext cx="313437" cy="32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90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113309" y="2768600"/>
            <a:ext cx="10765482" cy="3911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00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01" name="Slide Title"/>
          <p:cNvSpPr txBox="1"/>
          <p:nvPr>
            <p:ph type="title" hasCustomPrompt="1"/>
          </p:nvPr>
        </p:nvSpPr>
        <p:spPr>
          <a:xfrm>
            <a:off x="1117600" y="901700"/>
            <a:ext cx="10769600" cy="1181100"/>
          </a:xfrm>
          <a:prstGeom prst="rect">
            <a:avLst/>
          </a:prstGeom>
        </p:spPr>
        <p:txBody>
          <a:bodyPr/>
          <a:lstStyle>
            <a:lvl1pPr>
              <a:defRPr spc="64" sz="6400">
                <a:solidFill>
                  <a:schemeClr val="accent6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Line"/>
          <p:cNvSpPr/>
          <p:nvPr/>
        </p:nvSpPr>
        <p:spPr>
          <a:xfrm>
            <a:off x="508000" y="698500"/>
            <a:ext cx="11986199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10" name="Line"/>
          <p:cNvSpPr/>
          <p:nvPr/>
        </p:nvSpPr>
        <p:spPr>
          <a:xfrm>
            <a:off x="508000" y="8989059"/>
            <a:ext cx="1198619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111" name="Agenda Subtitle"/>
          <p:cNvSpPr txBox="1"/>
          <p:nvPr>
            <p:ph type="body" sz="quarter" idx="21" hasCustomPrompt="1"/>
          </p:nvPr>
        </p:nvSpPr>
        <p:spPr>
          <a:xfrm>
            <a:off x="1117599" y="1920703"/>
            <a:ext cx="10769601" cy="49225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>
                    <a:satOff val="3942"/>
                    <a:lumOff val="17322"/>
                  </a:schemeClr>
                </a:solidFill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12" name="Agenda Title"/>
          <p:cNvSpPr txBox="1"/>
          <p:nvPr>
            <p:ph type="title" hasCustomPrompt="1"/>
          </p:nvPr>
        </p:nvSpPr>
        <p:spPr>
          <a:xfrm>
            <a:off x="1117600" y="901700"/>
            <a:ext cx="10769600" cy="1114000"/>
          </a:xfrm>
          <a:prstGeom prst="rect">
            <a:avLst/>
          </a:prstGeom>
        </p:spPr>
        <p:txBody>
          <a:bodyPr/>
          <a:lstStyle>
            <a:lvl1pPr>
              <a:defRPr spc="192" sz="6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</a:lstStyle>
          <a:p>
            <a:pPr/>
            <a:r>
              <a:t>Agenda Title</a:t>
            </a:r>
          </a:p>
        </p:txBody>
      </p:sp>
      <p:sp>
        <p:nvSpPr>
          <p:cNvPr id="113" name="Body Level One…"/>
          <p:cNvSpPr txBox="1"/>
          <p:nvPr>
            <p:ph type="body" idx="1" hasCustomPrompt="1"/>
          </p:nvPr>
        </p:nvSpPr>
        <p:spPr>
          <a:xfrm>
            <a:off x="1117600" y="2895600"/>
            <a:ext cx="10769600" cy="4937760"/>
          </a:xfrm>
          <a:prstGeom prst="rect">
            <a:avLst/>
          </a:prstGeom>
        </p:spPr>
        <p:txBody>
          <a:bodyPr anchor="t"/>
          <a:lstStyle>
            <a:lvl1pPr marL="126435" indent="-126435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pc="0" sz="3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6435" indent="3307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pc="0" sz="3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26435" indent="7879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pc="0" sz="3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26435" indent="12451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pc="0" sz="3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126435" indent="1702364" defTabSz="1878471">
              <a:lnSpc>
                <a:spcPct val="100000"/>
              </a:lnSpc>
              <a:spcBef>
                <a:spcPts val="3100"/>
              </a:spcBef>
              <a:tabLst>
                <a:tab pos="3822700" algn="l"/>
              </a:tabLst>
              <a:defRPr spc="0" sz="34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15662" y="685800"/>
            <a:ext cx="11998899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23303" y="8489810"/>
            <a:ext cx="11983617" cy="1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4" name="Line"/>
          <p:cNvSpPr/>
          <p:nvPr/>
        </p:nvSpPr>
        <p:spPr>
          <a:xfrm flipV="1">
            <a:off x="3474862" y="8482606"/>
            <a:ext cx="1" cy="594658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5" name="Line"/>
          <p:cNvSpPr/>
          <p:nvPr/>
        </p:nvSpPr>
        <p:spPr>
          <a:xfrm flipV="1">
            <a:off x="9516677" y="8482606"/>
            <a:ext cx="1" cy="594658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2400">
                <a:solidFill>
                  <a:srgbClr val="000000"/>
                </a:solidFill>
              </a:defRPr>
            </a:pPr>
          </a:p>
        </p:txBody>
      </p:sp>
      <p:sp>
        <p:nvSpPr>
          <p:cNvPr id="6" name="Presentation Title"/>
          <p:cNvSpPr txBox="1"/>
          <p:nvPr>
            <p:ph type="title" hasCustomPrompt="1"/>
          </p:nvPr>
        </p:nvSpPr>
        <p:spPr>
          <a:xfrm>
            <a:off x="515662" y="3746500"/>
            <a:ext cx="11998899" cy="2595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7" name="Body Level One…"/>
          <p:cNvSpPr txBox="1"/>
          <p:nvPr>
            <p:ph type="body" idx="1" hasCustomPrompt="1"/>
          </p:nvPr>
        </p:nvSpPr>
        <p:spPr>
          <a:xfrm>
            <a:off x="515663" y="2803376"/>
            <a:ext cx="11998898" cy="100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6350000" y="9067799"/>
            <a:ext cx="313437" cy="32842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4154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33" strike="noStrike" sz="7800" u="none">
          <a:solidFill>
            <a:srgbClr val="FFFFFF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415431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72" strike="noStrike" sz="2400" u="none">
          <a:solidFill>
            <a:srgbClr val="E3E900"/>
          </a:solidFill>
          <a:uFillTx/>
          <a:latin typeface="+mn-lt"/>
          <a:ea typeface="+mn-ea"/>
          <a:cs typeface="+mn-cs"/>
          <a:sym typeface="Graphik"/>
        </a:defRPr>
      </a:lvl9pPr>
    </p:bodyStyle>
    <p:otherStyle>
      <a:lvl1pPr marL="0" marR="0" indent="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252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tif"/><Relationship Id="rId3" Type="http://schemas.openxmlformats.org/officeDocument/2006/relationships/image" Target="../media/image2.png"/><Relationship Id="rId4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9.tif"/><Relationship Id="rId4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讲题：信徒皆祭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讲题：信徒皆祭司</a:t>
            </a:r>
          </a:p>
        </p:txBody>
      </p:sp>
      <p:sp>
        <p:nvSpPr>
          <p:cNvPr id="181" name="经文：彼前2:9-10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经文：彼前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2:9-10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“无论作什么，或说话、或行事，都要奉主耶稣的名，借着祂感谢上帝”  (歌罗西书3:17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8707" indent="-368559" algn="l" defTabSz="319881">
              <a:defRPr spc="101" sz="5082"/>
            </a:pPr>
            <a:r>
              <a:t>“无论作什么，或说话、或行事，都要奉主耶稣的名，借着祂感谢上帝”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t>歌罗西书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3:17)</a:t>
            </a:r>
          </a:p>
        </p:txBody>
      </p:sp>
      <p:sp>
        <p:nvSpPr>
          <p:cNvPr id="213" name="Attribution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教会就不需要牧师吗？…"/>
          <p:cNvSpPr txBox="1"/>
          <p:nvPr>
            <p:ph type="body" idx="1"/>
          </p:nvPr>
        </p:nvSpPr>
        <p:spPr>
          <a:xfrm>
            <a:off x="1117600" y="1810707"/>
            <a:ext cx="10769601" cy="6066146"/>
          </a:xfrm>
          <a:prstGeom prst="rect">
            <a:avLst/>
          </a:prstGeom>
        </p:spPr>
        <p:txBody>
          <a:bodyPr/>
          <a:lstStyle/>
          <a:p>
            <a:pPr defTabSz="191098">
              <a:defRPr spc="242" sz="8096"/>
            </a:pPr>
            <a:r>
              <a:t>教会就不需要牧师吗？</a:t>
            </a:r>
          </a:p>
          <a:p>
            <a:pPr defTabSz="191098">
              <a:defRPr spc="242" sz="8096"/>
            </a:pPr>
          </a:p>
          <a:p>
            <a:pPr defTabSz="191098">
              <a:defRPr spc="242" sz="8096"/>
            </a:pPr>
            <a:r>
              <a:t>人人都可以宣讲圣道和施行圣礼吗？</a:t>
            </a:r>
          </a:p>
        </p:txBody>
      </p:sp>
      <p:grpSp>
        <p:nvGrpSpPr>
          <p:cNvPr id="218" name="Image"/>
          <p:cNvGrpSpPr/>
          <p:nvPr/>
        </p:nvGrpSpPr>
        <p:grpSpPr>
          <a:xfrm>
            <a:off x="2367945" y="99678"/>
            <a:ext cx="2905002" cy="2629202"/>
            <a:chOff x="0" y="0"/>
            <a:chExt cx="2905000" cy="2629200"/>
          </a:xfrm>
        </p:grpSpPr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2651001" cy="2299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05001" cy="2629201"/>
            </a:xfrm>
            <a:prstGeom prst="rect">
              <a:avLst/>
            </a:prstGeom>
            <a:effectLst/>
          </p:spPr>
        </p:pic>
      </p:grpSp>
      <p:pic>
        <p:nvPicPr>
          <p:cNvPr id="2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0560" y="168154"/>
            <a:ext cx="4248151" cy="2492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3"/>
      <p:bldP build="whole" bldLvl="1" animBg="1" rev="0" advAuto="0" spid="218" grpId="2"/>
      <p:bldP build="whole" bldLvl="1" animBg="1" rev="0" advAuto="0" spid="2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是否不需要牧师呢？…"/>
          <p:cNvSpPr txBox="1"/>
          <p:nvPr>
            <p:ph type="body" idx="1"/>
          </p:nvPr>
        </p:nvSpPr>
        <p:spPr>
          <a:xfrm>
            <a:off x="1117600" y="1065048"/>
            <a:ext cx="10769600" cy="6066146"/>
          </a:xfrm>
          <a:prstGeom prst="rect">
            <a:avLst/>
          </a:prstGeom>
        </p:spPr>
        <p:txBody>
          <a:bodyPr/>
          <a:lstStyle/>
          <a:p>
            <a:pPr defTabSz="174481">
              <a:defRPr spc="221" sz="7392"/>
            </a:pPr>
            <a:r>
              <a:t>是否不需要牧师呢？</a:t>
            </a:r>
          </a:p>
          <a:p>
            <a:pPr defTabSz="174481">
              <a:defRPr spc="221" sz="7392"/>
            </a:pPr>
          </a:p>
          <a:p>
            <a:pPr defTabSz="174481">
              <a:defRPr spc="221" sz="7392"/>
            </a:pPr>
            <a:r>
              <a:t>我们都可以去为人施洗，都能站在讲台上讲道吗？</a:t>
            </a:r>
          </a:p>
        </p:txBody>
      </p:sp>
      <p:sp>
        <p:nvSpPr>
          <p:cNvPr id="222" name="神学的考虑？"/>
          <p:cNvSpPr txBox="1"/>
          <p:nvPr/>
        </p:nvSpPr>
        <p:spPr>
          <a:xfrm>
            <a:off x="1301495" y="1431558"/>
            <a:ext cx="322326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pc="79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神学的考</a:t>
            </a:r>
            <a:r>
              <a:rPr b="0">
                <a:latin typeface="PingFang SC Semibold"/>
                <a:ea typeface="PingFang SC Semibold"/>
                <a:cs typeface="PingFang SC Semibold"/>
                <a:sym typeface="PingFang SC Semibold"/>
              </a:rPr>
              <a:t>虑？</a:t>
            </a:r>
          </a:p>
        </p:txBody>
      </p:sp>
      <p:sp>
        <p:nvSpPr>
          <p:cNvPr id="223" name="教会秩序的混乱！"/>
          <p:cNvSpPr txBox="1"/>
          <p:nvPr/>
        </p:nvSpPr>
        <p:spPr>
          <a:xfrm>
            <a:off x="7482246" y="7459641"/>
            <a:ext cx="425958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79" sz="4000">
                <a:solidFill>
                  <a:srgbClr val="FF26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Graphik"/>
              </a:defRPr>
            </a:pPr>
            <a:r>
              <a:rPr b="0">
                <a:latin typeface="PingFang SC Semibold"/>
                <a:ea typeface="PingFang SC Semibold"/>
                <a:cs typeface="PingFang SC Semibold"/>
                <a:sym typeface="PingFang SC Semibold"/>
              </a:rPr>
              <a:t>教会秩序的混乱！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3"/>
      <p:bldP build="whole" bldLvl="1" animBg="1" rev="0" advAuto="0" spid="222" grpId="2"/>
      <p:bldP build="whole" bldLvl="1" animBg="1" rev="0" advAuto="0" spid="2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nk typewriter on a pink three-drawer dresser in front of a pink wall" descr="Pink typewriter on a pink three-drawer dresser in front of a pink wall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716" r="0" b="16716"/>
          <a:stretch>
            <a:fillRect/>
          </a:stretch>
        </p:blipFill>
        <p:spPr>
          <a:xfrm>
            <a:off x="533400" y="1193800"/>
            <a:ext cx="5892800" cy="6972300"/>
          </a:xfrm>
          <a:prstGeom prst="rect">
            <a:avLst/>
          </a:prstGeom>
        </p:spPr>
      </p:pic>
      <p:pic>
        <p:nvPicPr>
          <p:cNvPr id="226" name="Bright turquoise cassette tape on a pink background" descr="Bright turquoise cassette tape on a pink background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6109" r="0" b="6109"/>
          <a:stretch>
            <a:fillRect/>
          </a:stretch>
        </p:blipFill>
        <p:spPr>
          <a:xfrm>
            <a:off x="6756400" y="1193800"/>
            <a:ext cx="5715000" cy="3302000"/>
          </a:xfrm>
          <a:prstGeom prst="rect">
            <a:avLst/>
          </a:prstGeom>
        </p:spPr>
      </p:pic>
      <p:pic>
        <p:nvPicPr>
          <p:cNvPr id="227" name="Small retro clock on a green shelf against a yellow background" descr="Small retro clock on a green shelf against a yellow background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11481" r="0" b="11481"/>
          <a:stretch>
            <a:fillRect/>
          </a:stretch>
        </p:blipFill>
        <p:spPr>
          <a:xfrm>
            <a:off x="6756400" y="4851400"/>
            <a:ext cx="5715001" cy="330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3"/>
      <p:bldP build="whole" bldLvl="1" animBg="1" rev="0" advAuto="0" spid="226" grpId="1"/>
      <p:bldP build="whole" bldLvl="1" animBg="1" rev="0" advAuto="0" spid="22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第14条说: “论到教会的职份，我们教会教导人：若不按理受召，无论何人不能在教会对大众宣讲或施行圣礼。”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第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t>条说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t>“论到教会的职份，我们教会教导人：若不按理受召，无论何人不能在教会对大众宣讲或施行圣礼。”</a:t>
            </a:r>
          </a:p>
        </p:txBody>
      </p:sp>
      <p:pic>
        <p:nvPicPr>
          <p:cNvPr id="230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865" t="0" r="518" b="0"/>
          <a:stretch>
            <a:fillRect/>
          </a:stretch>
        </p:blipFill>
        <p:spPr>
          <a:xfrm>
            <a:off x="6118092" y="2260401"/>
            <a:ext cx="6734042" cy="5232868"/>
          </a:xfrm>
          <a:prstGeom prst="rect">
            <a:avLst/>
          </a:prstGeom>
        </p:spPr>
      </p:pic>
      <p:sp>
        <p:nvSpPr>
          <p:cNvPr id="231" name="《奥斯堡信条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58" sz="5800"/>
            </a:lvl1pPr>
          </a:lstStyle>
          <a:p>
            <a:pPr/>
            <a:r>
              <a:t>《奥斯堡信条》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耶稣说：“15“你们要防备假先知。他们到你们这里来，外面披着羊皮，里面却是残暴的狼。”（太7:15）…"/>
          <p:cNvSpPr txBox="1"/>
          <p:nvPr>
            <p:ph type="body" sz="half" idx="1"/>
          </p:nvPr>
        </p:nvSpPr>
        <p:spPr>
          <a:xfrm>
            <a:off x="808672" y="1920849"/>
            <a:ext cx="5346701" cy="6240469"/>
          </a:xfrm>
          <a:prstGeom prst="rect">
            <a:avLst/>
          </a:prstGeom>
        </p:spPr>
        <p:txBody>
          <a:bodyPr/>
          <a:lstStyle/>
          <a:p>
            <a:pPr marL="125984" indent="-125984" defTabSz="188976">
              <a:lnSpc>
                <a:spcPct val="120000"/>
              </a:lnSpc>
              <a:spcBef>
                <a:spcPts val="0"/>
              </a:spcBef>
              <a:buBlip>
                <a:blip r:embed="rId2"/>
              </a:buBlip>
              <a:defRPr b="0" spc="0" sz="2480">
                <a:solidFill>
                  <a:srgbClr val="000000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耶稣说：“15“你们要防备假先知。他们到你们这里来，外面披着羊皮，里面却是残暴的狼。”（太7:15）</a:t>
            </a:r>
          </a:p>
          <a:p>
            <a:pPr marL="125984" indent="-125984" defTabSz="188976">
              <a:lnSpc>
                <a:spcPct val="120000"/>
              </a:lnSpc>
              <a:spcBef>
                <a:spcPts val="0"/>
              </a:spcBef>
              <a:buBlip>
                <a:blip r:embed="rId2"/>
              </a:buBlip>
              <a:defRPr b="0" spc="0" sz="2480">
                <a:solidFill>
                  <a:srgbClr val="000000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保罗对以弗所的长老说：“28圣灵立你们作全群的监督，你们就当为自己谨慎，也为全群谨慎，牧养神的教会，就是他用自己血所买来的。29我知道，我去之后必有凶暴的豺狼进入你们中间，不爱惜羊群。30就是你们中间，也必有人起来说悖谬的话，要引诱门徒跟从他们。”</a:t>
            </a:r>
          </a:p>
        </p:txBody>
      </p:sp>
      <p:pic>
        <p:nvPicPr>
          <p:cNvPr id="234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0376" t="0" r="20376" b="0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“信徒皆祭司”的应用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8042">
              <a:defRPr spc="58" sz="5824"/>
            </a:lvl1pPr>
          </a:lstStyle>
          <a:p>
            <a:pPr/>
            <a:r>
              <a:t>“信徒皆祭司”的应用</a:t>
            </a:r>
          </a:p>
        </p:txBody>
      </p:sp>
      <p:sp>
        <p:nvSpPr>
          <p:cNvPr id="237" name="“9惟有你们是被拣选的族类，是有君尊的祭司，是圣洁的国度，是属神的子民，要叫你们宣扬那召你们出黑暗入奇妙光明者的美德。10你们从前算不得子民，现在却作了神的子民；从前未曾蒙怜恤，现在却蒙了怜恤。” （彼前2:9-10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39" sz="4000"/>
            </a:pPr>
            <a:r>
              <a:t>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t>惟有你们是被拣选的族类，是有君尊的祭司，是圣洁的国度，是属神的子民，要叫你们</a:t>
            </a:r>
            <a:r>
              <a:rPr>
                <a:solidFill>
                  <a:srgbClr val="FF2600"/>
                </a:solidFill>
              </a:rPr>
              <a:t>宣扬那召你们出黑暗入奇妙光明者的美德。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t>你们从前算不得子民，现在却作了神的子民；从前未曾蒙怜恤，现在却蒙了怜恤。” （彼前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2:9-10</a:t>
            </a:r>
            <a:r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“信徒皆祭司”的应用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8042">
              <a:defRPr spc="58" sz="5824"/>
            </a:lvl1pPr>
          </a:lstStyle>
          <a:p>
            <a:pPr/>
            <a:r>
              <a:t>“信徒皆祭司”的应用</a:t>
            </a:r>
          </a:p>
        </p:txBody>
      </p:sp>
      <p:sp>
        <p:nvSpPr>
          <p:cNvPr id="240" name="“9惟有你们是被拣选的族类，是有君尊的祭司，是圣洁的国度，是属神的子民，要叫你们宣扬那召你们出黑暗入奇妙光明者的美德。10你们从前算不得子民，现在却作了神的子民；从前未曾蒙怜恤，现在却蒙了怜恤。” （彼前2:9-10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39" sz="4000"/>
            </a:pPr>
            <a:r>
              <a:t>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t>惟有你们是被拣选的族类，是有君尊的祭司，是圣洁的国度，是属神的子民，要叫你们宣扬那召你们出黑暗入奇妙光明者的美德。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t>你们从前算不得子民，现在却作了神的子民；</a:t>
            </a:r>
            <a:r>
              <a:rPr>
                <a:solidFill>
                  <a:srgbClr val="FF2600"/>
                </a:solidFill>
              </a:rPr>
              <a:t>从前未曾蒙怜恤，现在却蒙了怜恤。</a:t>
            </a:r>
            <a:r>
              <a:t>” （彼前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2:9-10</a:t>
            </a:r>
            <a:r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2929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  <p:sp>
        <p:nvSpPr>
          <p:cNvPr id="243" name="若不是属灵生命出问题，各人也应应该尝试不同的事奉岗位，接受训练，吸收经验，以致将来落在任何的境况，都可以去事奉主。"/>
          <p:cNvSpPr txBox="1"/>
          <p:nvPr>
            <p:ph type="title"/>
          </p:nvPr>
        </p:nvSpPr>
        <p:spPr>
          <a:xfrm>
            <a:off x="812800" y="1485966"/>
            <a:ext cx="5346700" cy="6715628"/>
          </a:xfrm>
          <a:prstGeom prst="rect">
            <a:avLst/>
          </a:prstGeom>
        </p:spPr>
        <p:txBody>
          <a:bodyPr/>
          <a:lstStyle>
            <a:lvl1pPr algn="l" defTabSz="328190">
              <a:defRPr spc="50" sz="5056"/>
            </a:lvl1pPr>
          </a:lstStyle>
          <a:p>
            <a:pPr/>
            <a:r>
              <a:t>若不是属灵生命出问题，各人也应应该尝试不同的事奉岗位，接受训练，吸收经验，以致将来落在任何的境况，都可以去事奉主。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2832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  <p:sp>
        <p:nvSpPr>
          <p:cNvPr id="246" name="若不是属灵生命出问题，各人也应应该尝试不同的事奉岗位，接受训练，吸收经验，以致将来落在任何的境况，都可以去事奉主。"/>
          <p:cNvSpPr txBox="1"/>
          <p:nvPr>
            <p:ph type="title"/>
          </p:nvPr>
        </p:nvSpPr>
        <p:spPr>
          <a:xfrm>
            <a:off x="812800" y="1485966"/>
            <a:ext cx="5346700" cy="6715628"/>
          </a:xfrm>
          <a:prstGeom prst="rect">
            <a:avLst/>
          </a:prstGeom>
        </p:spPr>
        <p:txBody>
          <a:bodyPr/>
          <a:lstStyle>
            <a:lvl1pPr algn="l" defTabSz="328190">
              <a:defRPr spc="50" sz="5056"/>
            </a:lvl1pPr>
          </a:lstStyle>
          <a:p>
            <a:pPr/>
            <a:r>
              <a:t>若不是属灵生命出问题，各人也应应该尝试不同的事奉岗位，接受训练，吸收经验，以致将来落在任何的境况，都可以去事奉主。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那是谁的责任，那不是牧师和师母的工作吗？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那是谁的责任，那不是牧师和师母的工作吗？</a:t>
            </a:r>
          </a:p>
          <a:p>
            <a:pPr>
              <a:buBlip>
                <a:blip r:embed="rId2"/>
              </a:buBlip>
            </a:pPr>
            <a:r>
              <a:t>与我们有什么关系？</a:t>
            </a:r>
          </a:p>
        </p:txBody>
      </p:sp>
      <p:pic>
        <p:nvPicPr>
          <p:cNvPr id="184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7872" t="0" r="5721" b="0"/>
          <a:stretch>
            <a:fillRect/>
          </a:stretch>
        </p:blipFill>
        <p:spPr>
          <a:xfrm>
            <a:off x="6498315" y="1885949"/>
            <a:ext cx="5981701" cy="5981701"/>
          </a:xfrm>
          <a:prstGeom prst="rect">
            <a:avLst/>
          </a:prstGeom>
        </p:spPr>
      </p:pic>
      <p:sp>
        <p:nvSpPr>
          <p:cNvPr id="185" name="教会主题…"/>
          <p:cNvSpPr txBox="1"/>
          <p:nvPr>
            <p:ph type="title"/>
          </p:nvPr>
        </p:nvSpPr>
        <p:spPr>
          <a:xfrm>
            <a:off x="587792" y="1020663"/>
            <a:ext cx="5788460" cy="3251201"/>
          </a:xfrm>
          <a:prstGeom prst="rect">
            <a:avLst/>
          </a:prstGeom>
        </p:spPr>
        <p:txBody>
          <a:bodyPr/>
          <a:lstStyle/>
          <a:p>
            <a:pPr defTabSz="402968">
              <a:defRPr spc="62" sz="6208"/>
            </a:pPr>
            <a:r>
              <a:t>教会主题</a:t>
            </a:r>
          </a:p>
          <a:p>
            <a:pPr defTabSz="402968">
              <a:defRPr spc="62" sz="6208"/>
            </a:pPr>
            <a:r>
              <a:t>“你牧养我的羊”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每一个信徒皆是祭司，这是每人应该有的使命。…"/>
          <p:cNvSpPr txBox="1"/>
          <p:nvPr>
            <p:ph type="body" idx="1"/>
          </p:nvPr>
        </p:nvSpPr>
        <p:spPr>
          <a:xfrm>
            <a:off x="1169041" y="1855225"/>
            <a:ext cx="10666718" cy="5778368"/>
          </a:xfrm>
          <a:prstGeom prst="rect">
            <a:avLst/>
          </a:prstGeom>
        </p:spPr>
        <p:txBody>
          <a:bodyPr/>
          <a:lstStyle/>
          <a:p>
            <a:pPr marL="284874" indent="-239324" defTabSz="207715">
              <a:defRPr spc="66" sz="3300"/>
            </a:pPr>
            <a:r>
              <a:t>每一个信徒皆是祭司，这是每人应该有的使命。</a:t>
            </a:r>
          </a:p>
          <a:p>
            <a:pPr marL="284874" indent="-239324" defTabSz="207715">
              <a:defRPr spc="66" sz="3300"/>
            </a:pPr>
          </a:p>
          <a:p>
            <a:pPr marL="284874" indent="-239324" defTabSz="207715">
              <a:defRPr spc="66" sz="3300"/>
            </a:pPr>
            <a:r>
              <a:t>我一直希望鼓励大家⋯⋯</a:t>
            </a:r>
          </a:p>
          <a:p>
            <a:pPr marL="284874" indent="-239324" defTabSz="207715">
              <a:defRPr spc="66" sz="3300"/>
            </a:pPr>
            <a:r>
              <a:t>都可以做司会、</a:t>
            </a:r>
          </a:p>
          <a:p>
            <a:pPr marL="284874" indent="-239324" defTabSz="207715">
              <a:defRPr spc="66" sz="3300"/>
            </a:pPr>
            <a:r>
              <a:t>都可以带查经、</a:t>
            </a:r>
          </a:p>
          <a:p>
            <a:pPr marL="284874" indent="-239324" defTabSz="207715">
              <a:defRPr spc="66" sz="3300"/>
            </a:pPr>
            <a:r>
              <a:t>都可以带小组、</a:t>
            </a:r>
          </a:p>
          <a:p>
            <a:pPr marL="284874" indent="-239324" defTabSz="207715">
              <a:defRPr spc="66" sz="3300"/>
            </a:pPr>
            <a:r>
              <a:t>一起做教会的领袖、</a:t>
            </a:r>
          </a:p>
          <a:p>
            <a:pPr marL="284874" indent="-239324" defTabSz="207715">
              <a:defRPr spc="66" sz="3300"/>
            </a:pPr>
            <a:r>
              <a:t>一起去传福音、</a:t>
            </a:r>
          </a:p>
          <a:p>
            <a:pPr marL="284874" indent="-239324" defTabSz="207715">
              <a:defRPr spc="66" sz="3300"/>
            </a:pPr>
            <a:r>
              <a:t>一起去探访。</a:t>
            </a:r>
          </a:p>
          <a:p>
            <a:pPr marL="284874" indent="-239324" defTabSz="207715">
              <a:defRPr spc="66" sz="3300"/>
            </a:pPr>
          </a:p>
          <a:p>
            <a:pPr marL="284874" indent="-239324" defTabSz="207715">
              <a:defRPr spc="66" sz="3300"/>
            </a:pPr>
            <a:r>
              <a:t>一同承担起信徒皆祭司的职事。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先在彼前2:9-10出现。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先在彼前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2:9-10</a:t>
            </a:r>
            <a:r>
              <a:t>出现。</a:t>
            </a:r>
          </a:p>
          <a:p>
            <a:pPr>
              <a:buBlip>
                <a:blip r:embed="rId2"/>
              </a:buBlip>
            </a:pPr>
            <a:r>
              <a:t>后来马丁路德再次提出来。</a:t>
            </a:r>
          </a:p>
          <a:p>
            <a:pPr>
              <a:buBlip>
                <a:blip r:embed="rId2"/>
              </a:buBlip>
            </a:pPr>
            <a:r>
              <a:t>当时候面对的是怎样的处境？</a:t>
            </a:r>
            <a:br/>
            <a:r>
              <a:t>这概念带来怎样的影响？</a:t>
            </a:r>
            <a:br/>
            <a:r>
              <a:t>怎样实践信徒皆祭司的观念？</a:t>
            </a:r>
          </a:p>
        </p:txBody>
      </p:sp>
      <p:pic>
        <p:nvPicPr>
          <p:cNvPr id="188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3239" t="0" r="9905" b="0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  <p:sp>
        <p:nvSpPr>
          <p:cNvPr id="189" name="今天讲题是…"/>
          <p:cNvSpPr txBox="1"/>
          <p:nvPr>
            <p:ph type="title"/>
          </p:nvPr>
        </p:nvSpPr>
        <p:spPr>
          <a:xfrm>
            <a:off x="587792" y="1020663"/>
            <a:ext cx="5788460" cy="3251201"/>
          </a:xfrm>
          <a:prstGeom prst="rect">
            <a:avLst/>
          </a:prstGeom>
        </p:spPr>
        <p:txBody>
          <a:bodyPr/>
          <a:lstStyle/>
          <a:p>
            <a:pPr/>
            <a:r>
              <a:t>今天讲题是</a:t>
            </a:r>
          </a:p>
          <a:p>
            <a:pPr/>
            <a:r>
              <a:t>“信徒皆祭司”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信徒皆祭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4659">
              <a:defRPr spc="60" sz="6080"/>
            </a:lvl1pPr>
          </a:lstStyle>
          <a:p>
            <a:pPr/>
            <a:r>
              <a:t>信徒皆祭司</a:t>
            </a:r>
          </a:p>
        </p:txBody>
      </p:sp>
      <p:sp>
        <p:nvSpPr>
          <p:cNvPr id="192" name="“9惟有你们是被拣选的族类，是有君尊的祭司，是圣洁的国度，是属神的子民，要叫你们宣扬那召你们出黑暗入奇妙光明者的美德。10你们从前算不得子民，现在却作了神的子民；从前未曾蒙怜恤，现在却蒙了怜恤。” （彼前2:9-10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39" sz="4000"/>
            </a:pPr>
            <a:r>
              <a:t>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t>惟有你们是</a:t>
            </a:r>
            <a:r>
              <a:rPr>
                <a:solidFill>
                  <a:srgbClr val="FF2600"/>
                </a:solidFill>
              </a:rPr>
              <a:t>被拣选的族类</a:t>
            </a:r>
            <a:r>
              <a:t>，是有</a:t>
            </a:r>
            <a:r>
              <a:rPr>
                <a:solidFill>
                  <a:srgbClr val="FF2600"/>
                </a:solidFill>
              </a:rPr>
              <a:t>君尊的祭司</a:t>
            </a:r>
            <a:r>
              <a:t>，是</a:t>
            </a:r>
            <a:r>
              <a:rPr>
                <a:solidFill>
                  <a:srgbClr val="FF2600"/>
                </a:solidFill>
              </a:rPr>
              <a:t>圣洁的国度</a:t>
            </a:r>
            <a:r>
              <a:t>，是</a:t>
            </a:r>
            <a:r>
              <a:rPr>
                <a:solidFill>
                  <a:srgbClr val="FF2600"/>
                </a:solidFill>
              </a:rPr>
              <a:t>属神的子民</a:t>
            </a:r>
            <a:r>
              <a:t>，要叫你们宣扬那召你们出黑暗入奇妙光明者的美德。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t>你们从前算不得子民，现在却作了神的子民；从前未曾蒙怜恤，现在却蒙了怜恤。” （彼前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2:9-10</a:t>
            </a:r>
            <a:r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信徒皆祭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4659">
              <a:defRPr spc="60" sz="6080"/>
            </a:lvl1pPr>
          </a:lstStyle>
          <a:p>
            <a:pPr/>
            <a:r>
              <a:t>信徒皆祭司</a:t>
            </a:r>
          </a:p>
        </p:txBody>
      </p:sp>
      <p:sp>
        <p:nvSpPr>
          <p:cNvPr id="195" name="“5如今你们若实在听从我的话，遵守我的约，就要在万民中作属我的子民，因为全地都是我的。6你们要归我作祭司的国度，为圣洁的国民。』这些话你要告诉以色列人。” （在出埃及记19:5-6）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39" sz="4000"/>
            </a:pPr>
            <a:r>
              <a:t>“</a:t>
            </a:r>
            <a:r>
              <a:rPr>
                <a:solidFill>
                  <a:srgbClr val="AAAAAA"/>
                </a:solidFill>
              </a:rPr>
              <a:t>5</a:t>
            </a:r>
            <a:r>
              <a:t>如今你们若实在听从我的话，遵守我的约，就要</a:t>
            </a:r>
            <a:r>
              <a:rPr>
                <a:solidFill>
                  <a:srgbClr val="FF2600"/>
                </a:solidFill>
              </a:rPr>
              <a:t>在万民中作属我的子民</a:t>
            </a:r>
            <a:r>
              <a:t>，因为全地都是我的。</a:t>
            </a:r>
            <a:r>
              <a:rPr>
                <a:solidFill>
                  <a:srgbClr val="AAAAAA"/>
                </a:solidFill>
              </a:rPr>
              <a:t>6</a:t>
            </a:r>
            <a:r>
              <a:t>你们要</a:t>
            </a:r>
            <a:r>
              <a:rPr>
                <a:solidFill>
                  <a:srgbClr val="FF2600"/>
                </a:solidFill>
              </a:rPr>
              <a:t>归我作祭司的国度</a:t>
            </a:r>
            <a:r>
              <a:t>，</a:t>
            </a:r>
            <a:r>
              <a:rPr>
                <a:solidFill>
                  <a:srgbClr val="FF2600"/>
                </a:solidFill>
              </a:rPr>
              <a:t>为圣洁的国民</a:t>
            </a:r>
            <a:r>
              <a:t>。』这些话你要告诉以色列人。”</a:t>
            </a:r>
            <a:br/>
            <a:r>
              <a:t>（在出埃及记19:5-6）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nk typewriter on a pink three-drawer dresser in front of a pink wall" descr="Pink typewriter on a pink three-drawer dresser in front of a pink wall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726" t="24293" r="763" b="2487"/>
          <a:stretch>
            <a:fillRect/>
          </a:stretch>
        </p:blipFill>
        <p:spPr>
          <a:xfrm>
            <a:off x="6668756" y="1173464"/>
            <a:ext cx="5892801" cy="6972301"/>
          </a:xfrm>
          <a:prstGeom prst="rect">
            <a:avLst/>
          </a:prstGeom>
        </p:spPr>
      </p:pic>
      <p:pic>
        <p:nvPicPr>
          <p:cNvPr id="198" name="Bright turquoise cassette tape on a pink background" descr="Bright turquoise cassette tape on a pink background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322" t="0" r="1322" b="0"/>
          <a:stretch>
            <a:fillRect/>
          </a:stretch>
        </p:blipFill>
        <p:spPr>
          <a:xfrm>
            <a:off x="607884" y="1186204"/>
            <a:ext cx="5715001" cy="3302001"/>
          </a:xfrm>
          <a:prstGeom prst="rect">
            <a:avLst/>
          </a:prstGeom>
        </p:spPr>
      </p:pic>
      <p:pic>
        <p:nvPicPr>
          <p:cNvPr id="199" name="Small retro clock on a green shelf against a yellow background" descr="Small retro clock on a green shelf against a yellow background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9188" r="0" b="9188"/>
          <a:stretch>
            <a:fillRect/>
          </a:stretch>
        </p:blipFill>
        <p:spPr>
          <a:xfrm>
            <a:off x="607884" y="4842673"/>
            <a:ext cx="5715001" cy="3302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  <p:bldP build="whole" bldLvl="1" animBg="1" rev="0" advAuto="0" spid="199" grpId="2"/>
      <p:bldP build="whole" bldLvl="1" animBg="1" rev="0" advAuto="0" spid="19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中世纪教会圣职主义(Clericalism)流行，使这职分成了特权阶级，分为了⋯⋯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中世纪教会圣职主义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(Clericalism)</a:t>
            </a:r>
            <a:r>
              <a:t>流行，使这职分成了特权阶级，分为了⋯⋯</a:t>
            </a:r>
          </a:p>
          <a:p>
            <a:pPr>
              <a:buBlip>
                <a:blip r:embed="rId2"/>
              </a:buBlip>
            </a:pPr>
            <a:r>
              <a:t>“圣职人员为祭司”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(PRIEST)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Blip>
                <a:blip r:embed="rId2"/>
              </a:buBlip>
            </a:pPr>
            <a:r>
              <a:t>“平信徒”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(Lay people; Laity)</a:t>
            </a:r>
          </a:p>
        </p:txBody>
      </p:sp>
      <p:pic>
        <p:nvPicPr>
          <p:cNvPr id="202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0" b="6866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  <p:sp>
        <p:nvSpPr>
          <p:cNvPr id="203" name="马丁路德重提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马丁路德重提</a:t>
            </a:r>
          </a:p>
          <a:p>
            <a:pPr/>
            <a:r>
              <a:t>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信徒皆祭司”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我们并不需要其他中保（神父/牧师）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我们并不需要其他中保（神父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t>牧师）</a:t>
            </a:r>
          </a:p>
          <a:p>
            <a:pPr>
              <a:buBlip>
                <a:blip r:embed="rId2"/>
              </a:buBlip>
            </a:pPr>
            <a:r>
              <a:t>或方式（赎罪券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t>奉献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t>事奉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t>善功…）获得救恩，我们唯独透过耶稣基督十架的救赎功劳，获得救恩，祂是唯一的中保。</a:t>
            </a:r>
          </a:p>
        </p:txBody>
      </p:sp>
      <p:pic>
        <p:nvPicPr>
          <p:cNvPr id="206" name="Vintage television in front of yellow patterned wallpaper" descr="Vintage television in front of yellow patterned wallpaper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111" r="0" b="111"/>
          <a:stretch>
            <a:fillRect/>
          </a:stretch>
        </p:blipFill>
        <p:spPr>
          <a:xfrm>
            <a:off x="6498315" y="1885950"/>
            <a:ext cx="5981701" cy="5981700"/>
          </a:xfrm>
          <a:prstGeom prst="rect">
            <a:avLst/>
          </a:prstGeom>
        </p:spPr>
      </p:pic>
      <p:sp>
        <p:nvSpPr>
          <p:cNvPr id="207" name="“信徒皆祭司”的观念。打破了将祭司职份垄断的情况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8190">
              <a:defRPr spc="50" sz="5056"/>
            </a:lvl1pPr>
          </a:lstStyle>
          <a:p>
            <a:pPr/>
            <a:r>
              <a:t>“信徒皆祭司”的观念。打破了将祭司职份垄断的情况。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“ 26所以，你们因信基督耶稣都是神的儿子。27你们受洗归入基督的都是披戴基督了。” (加拉太书3: 26-27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8707" indent="-368559" algn="l" defTabSz="319881">
              <a:defRPr spc="101" sz="5082"/>
            </a:pPr>
            <a:r>
              <a:t>“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pc="21" sz="1063">
                <a:latin typeface="Helvetica Neue"/>
                <a:ea typeface="Helvetica Neue"/>
                <a:cs typeface="Helvetica Neue"/>
                <a:sym typeface="Helvetica Neue"/>
              </a:rPr>
              <a:t>26</a:t>
            </a:r>
            <a:r>
              <a:t>所以，你们因信基督耶稣都是神的儿子。</a:t>
            </a:r>
            <a:r>
              <a:rPr spc="21" sz="1063">
                <a:latin typeface="Helvetica Neue"/>
                <a:ea typeface="Helvetica Neue"/>
                <a:cs typeface="Helvetica Neue"/>
                <a:sym typeface="Helvetica Neue"/>
              </a:rPr>
              <a:t>27</a:t>
            </a:r>
            <a:r>
              <a:t>你们受洗归入基督的都是披戴基督了。”</a:t>
            </a:r>
            <a:br/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t>加拉太书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3: 26-27)</a:t>
            </a:r>
          </a:p>
        </p:txBody>
      </p:sp>
      <p:sp>
        <p:nvSpPr>
          <p:cNvPr id="210" name="Attribution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4_Briefing">
  <a:themeElements>
    <a:clrScheme name="24_Briefing">
      <a:dk1>
        <a:srgbClr val="002C3A"/>
      </a:dk1>
      <a:lt1>
        <a:srgbClr val="54818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5287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1400" u="none" kumimoji="0" normalizeH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4_Briefing">
  <a:themeElements>
    <a:clrScheme name="24_Briefing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5287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1400" u="none" kumimoji="0" normalizeH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