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119" r:id="rId1"/>
    <p:sldMasterId id="2147485509" r:id="rId2"/>
    <p:sldMasterId id="2147491713" r:id="rId3"/>
    <p:sldMasterId id="2147492413" r:id="rId4"/>
  </p:sldMasterIdLst>
  <p:notesMasterIdLst>
    <p:notesMasterId r:id="rId18"/>
  </p:notesMasterIdLst>
  <p:handoutMasterIdLst>
    <p:handoutMasterId r:id="rId19"/>
  </p:handoutMasterIdLst>
  <p:sldIdLst>
    <p:sldId id="2091" r:id="rId5"/>
    <p:sldId id="20224" r:id="rId6"/>
    <p:sldId id="20373" r:id="rId7"/>
    <p:sldId id="20572" r:id="rId8"/>
    <p:sldId id="20573" r:id="rId9"/>
    <p:sldId id="20574" r:id="rId10"/>
    <p:sldId id="20575" r:id="rId11"/>
    <p:sldId id="20576" r:id="rId12"/>
    <p:sldId id="20577" r:id="rId13"/>
    <p:sldId id="20580" r:id="rId14"/>
    <p:sldId id="20578" r:id="rId15"/>
    <p:sldId id="20187" r:id="rId16"/>
    <p:sldId id="20579" r:id="rId17"/>
  </p:sldIdLst>
  <p:sldSz cx="9144000" cy="6858000" type="screen4x3"/>
  <p:notesSz cx="6889750" cy="10021888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CC"/>
    <a:srgbClr val="003300"/>
    <a:srgbClr val="FFFFFF"/>
    <a:srgbClr val="DEEBF7"/>
    <a:srgbClr val="A9AFB5"/>
    <a:srgbClr val="07B5EB"/>
    <a:srgbClr val="50D2FA"/>
    <a:srgbClr val="A7E13F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61" autoAdjust="0"/>
    <p:restoredTop sz="88160" autoAdjust="0"/>
  </p:normalViewPr>
  <p:slideViewPr>
    <p:cSldViewPr>
      <p:cViewPr varScale="1">
        <p:scale>
          <a:sx n="76" d="100"/>
          <a:sy n="76" d="100"/>
        </p:scale>
        <p:origin x="1493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4DDF066A-B7DE-4EF5-BBB3-6C5292B3D0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ED5CC644-1A96-4E3C-BC56-94F6A7BDD3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186" y="0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id="{AEE70954-A950-4892-A453-77F9BDFDBC4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8491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id="{35671A13-0501-4C57-944E-FFA35493F7C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186" y="9518491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3D6167B-DFF5-44C1-A6D6-C51A06536BC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32F5FDA-1A54-44DC-9D7C-AAEE5C220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B5C13D4-C087-4964-89F6-27339AB736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3186" y="0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388D17-3690-4748-B0B4-36CA121F07EB}" type="datetimeFigureOut">
              <a:rPr lang="zh-CN" altLang="en-US"/>
              <a:pPr>
                <a:defRPr/>
              </a:pPr>
              <a:t>2022/2/27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EE29158D-BA49-4ECD-8FDF-82AD24C1DB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7" tIns="45738" rIns="91477" bIns="45738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73A737E4-F36E-4D34-9E11-ABD50FA7E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9452" y="4822766"/>
            <a:ext cx="5510847" cy="3946187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2CE5472-5F12-46B8-AA11-744403D833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520079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BCFEC13-A281-4813-850E-26CE294BA2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3186" y="9520079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E810E2-6572-4AC6-A66D-A60CAB8D7EB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幻灯片图像占位符 1">
            <a:extLst>
              <a:ext uri="{FF2B5EF4-FFF2-40B4-BE49-F238E27FC236}">
                <a16:creationId xmlns:a16="http://schemas.microsoft.com/office/drawing/2014/main" id="{E7466CC9-25CA-4379-B972-8A12F024A4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2627" name="备注占位符 2">
            <a:extLst>
              <a:ext uri="{FF2B5EF4-FFF2-40B4-BE49-F238E27FC236}">
                <a16:creationId xmlns:a16="http://schemas.microsoft.com/office/drawing/2014/main" id="{F5277D64-9EBE-4F47-9692-E6BDE15132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请注意修改证道题目和讲员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dirty="0"/>
              <a:t>标题为</a:t>
            </a:r>
            <a:r>
              <a:rPr kumimoji="0" lang="de-DE" altLang="zh-CN" dirty="0"/>
              <a:t>42</a:t>
            </a:r>
            <a:r>
              <a:rPr kumimoji="0" lang="zh-CN" altLang="en-US" dirty="0"/>
              <a:t>正文字体</a:t>
            </a:r>
            <a:r>
              <a:rPr kumimoji="0" lang="en-US" altLang="zh-CN" dirty="0"/>
              <a:t>66</a:t>
            </a:r>
            <a:r>
              <a:rPr kumimoji="0" lang="zh-CN" altLang="en-US" dirty="0"/>
              <a:t>。</a:t>
            </a:r>
          </a:p>
        </p:txBody>
      </p:sp>
      <p:sp>
        <p:nvSpPr>
          <p:cNvPr id="282628" name="灯片编号占位符 3">
            <a:extLst>
              <a:ext uri="{FF2B5EF4-FFF2-40B4-BE49-F238E27FC236}">
                <a16:creationId xmlns:a16="http://schemas.microsoft.com/office/drawing/2014/main" id="{53DF2062-015E-4BD0-AD59-0531787144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914766">
              <a:defRPr/>
            </a:pPr>
            <a:fld id="{33DFFDA3-2982-4F8E-9ADE-632416F2178C}" type="slidenum">
              <a:rPr lang="zh-CN" altLang="en-US" sz="1200" b="0">
                <a:solidFill>
                  <a:srgbClr val="000000"/>
                </a:solidFill>
              </a:rPr>
              <a:pPr defTabSz="914766">
                <a:defRPr/>
              </a:pPr>
              <a:t>1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3652359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6142409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6704251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823892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686705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2532839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2449109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217549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4433108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6074219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4934406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684696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39FB84-2608-43C2-99AA-A0EB5513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84B96BB-08F8-4A8F-AAD1-9D79D79355F9}" type="datetimeFigureOut">
              <a:rPr lang="de-DE" altLang="zh-CN"/>
              <a:pPr>
                <a:defRPr/>
              </a:pPr>
              <a:t>27.02.2022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D83225-39E4-46B8-A1DC-F495DE5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7DB4FA-5FFA-416F-A7F0-EE84E6E1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E57D025-FD33-4EAD-8397-283C97EBDB4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23139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AAE42A-D14D-4E86-A4D1-33E6F694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468A23A-598B-443A-AE94-98264E46B462}" type="datetimeFigureOut">
              <a:rPr lang="de-DE" altLang="zh-CN"/>
              <a:pPr>
                <a:defRPr/>
              </a:pPr>
              <a:t>27.02.2022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E9F70C-AF01-4C0E-8C32-85E5013E6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E0F5CC-7E7A-4575-A933-BC625A2A5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74CE9E2-AB5A-4130-8B52-77213A3210D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1361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B9E99F-15F1-4AE4-8658-AB34A25A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5A37E-21D0-4BEC-9A6E-926BD8A15622}" type="datetimeFigureOut">
              <a:rPr lang="de-DE" altLang="zh-CN"/>
              <a:pPr>
                <a:defRPr/>
              </a:pPr>
              <a:t>27.02.2022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39E2AF-F80C-4453-9C5E-5B69AC02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E41F08-D2ED-44BC-B582-385F146D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A830E32-AB40-4A2B-B21A-FEC80E88A36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9603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99A5B2-668D-4269-8E8D-6F711FE9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256A-F13D-450B-9EFD-67CE201683CA}" type="datetimeFigureOut">
              <a:rPr lang="de-DE" altLang="de-DE"/>
              <a:pPr>
                <a:defRPr/>
              </a:pPr>
              <a:t>27.02.2022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A00725-717D-4F12-B377-5A3D893B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ECAAAF-30B5-4F51-8930-02AC8562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ED8C-06FF-4D45-99F5-2A6000A7EE2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37136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1DE882-B7CF-4E06-80A4-2E34E0C1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3FD6-39E9-4929-BED8-20F53AF04E8E}" type="datetimeFigureOut">
              <a:rPr lang="de-DE" altLang="de-DE"/>
              <a:pPr>
                <a:defRPr/>
              </a:pPr>
              <a:t>27.02.2022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32D6B7-75F7-4AB3-A3BD-26DD3721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EB6E0C-EF6F-4E40-B768-A3CD3759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59BF-4199-4C19-A386-B1FD27E32AA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1977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08CB3D-C557-485C-92A8-A392A549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1AF8F-2FD2-4F08-89EB-33CABFEEDFAB}" type="datetimeFigureOut">
              <a:rPr lang="de-DE" altLang="de-DE"/>
              <a:pPr>
                <a:defRPr/>
              </a:pPr>
              <a:t>27.02.2022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F37678-5BEB-4471-BE87-83F2796A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0E637C-1EBD-4FEF-9A25-DB6D94DC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2786-EF55-48DE-8C7A-40493C5CD0A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62632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EFF75B2-B8AA-420A-9219-E50BF8A7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601AE-E5EB-4F83-9E4F-44DA26A355B8}" type="datetimeFigureOut">
              <a:rPr lang="de-DE" altLang="de-DE"/>
              <a:pPr>
                <a:defRPr/>
              </a:pPr>
              <a:t>27.02.2022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E3BD537-C443-4C32-B393-C19CA624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812A10A-00A4-4F44-9CC2-CB07B084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3BAF-CC2E-4F64-9E6F-7C59A839E32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10252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8C26DE76-E3A2-49F0-8F2E-605A8211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86E6-23CC-4E2A-AFF4-488CC2D50EE8}" type="datetimeFigureOut">
              <a:rPr lang="de-DE" altLang="de-DE"/>
              <a:pPr>
                <a:defRPr/>
              </a:pPr>
              <a:t>27.02.2022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FDF1388-1800-4DBF-A479-4AF48111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9C2A993-D136-4248-8A7C-9EB4EA2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1429-A1F6-46E4-A079-D815547C499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312075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D546619-B032-41B3-8F90-6A36D31A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0A19-589A-47FD-9069-17E17406CB79}" type="datetimeFigureOut">
              <a:rPr lang="de-DE" altLang="de-DE"/>
              <a:pPr>
                <a:defRPr/>
              </a:pPr>
              <a:t>27.02.2022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EC2F2FC-8AE8-407D-AEBF-E1862820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E2E80D4-E6D7-4F5C-8CE6-01FD89A6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FDA-2270-4973-AFB8-49FC19F3CEF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410784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6BCED34-A96D-4844-A0D2-8F8DFF7F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F4A69-EBBE-4241-827B-9BE1CAC706B3}" type="datetimeFigureOut">
              <a:rPr lang="de-DE" altLang="de-DE"/>
              <a:pPr>
                <a:defRPr/>
              </a:pPr>
              <a:t>27.02.2022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6E83D02-0836-4C7E-B5B4-C80BD406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464B4418-EBC1-4A0C-BF25-867EAB12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C716-4884-40DC-8004-1C1D5208D25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03478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767C35B-AA0F-406C-8FA2-640EB3B2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541B-9329-48C5-A2F2-DFACCF1C62DA}" type="datetimeFigureOut">
              <a:rPr lang="de-DE" altLang="de-DE"/>
              <a:pPr>
                <a:defRPr/>
              </a:pPr>
              <a:t>27.02.2022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B0EF876-9BBD-44AA-89DC-0BCB3510F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6E01BD-F20F-492A-9C4E-1001237A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C5A6-88F0-4649-AC35-AF14208AA06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8805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47B9D0-48BD-466C-9703-4DBDFE10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CC89964-59B1-4C36-9C08-034A1A813618}" type="datetimeFigureOut">
              <a:rPr lang="de-DE" altLang="zh-CN"/>
              <a:pPr>
                <a:defRPr/>
              </a:pPr>
              <a:t>27.02.2022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7A73FD-320C-42C9-92F9-B209B0FB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E08980-B1A1-48BB-9CC5-104E98DD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D01BA55-F920-49C8-B5FC-0104ED46162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880591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22D68D-EC31-46F3-9492-1AC72A1E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33BA-D5A7-41CE-8A73-518792873818}" type="datetimeFigureOut">
              <a:rPr lang="de-DE" altLang="de-DE"/>
              <a:pPr>
                <a:defRPr/>
              </a:pPr>
              <a:t>27.02.2022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F16889E-DC23-442F-A700-740199329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1E979F4-80EE-4DBB-89D0-2BC3B196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B71E2-E74B-4ADA-8532-9484E54884C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379310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2078DF-5D76-4DBB-943C-511C39745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B2EC-A40D-41B6-AA5C-FDF698304170}" type="datetimeFigureOut">
              <a:rPr lang="de-DE" altLang="de-DE"/>
              <a:pPr>
                <a:defRPr/>
              </a:pPr>
              <a:t>27.02.2022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EB2559-36F0-4FED-A4D1-9465D96E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9E735F-643D-45DA-AF5A-822BEB75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B26E-4D78-478E-AA5C-091932FF8A4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23334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A700C5-DE66-4F2E-97AD-233BBA3F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BE47-4E10-40E1-896C-BC65C0DF6148}" type="datetimeFigureOut">
              <a:rPr lang="de-DE" altLang="de-DE"/>
              <a:pPr>
                <a:defRPr/>
              </a:pPr>
              <a:t>27.02.2022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4A156-029D-4A88-9029-4D047302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973761-F53E-4E12-B8AD-3A047AA8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70B3-08F9-4D56-B3CF-53831932EE5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945448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06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2825" y="0"/>
            <a:ext cx="1781175" cy="1712915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0635541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646818-86D7-4A37-AF95-48A0C1B8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C6AC-5CCA-4EF7-B218-18E9230D6789}" type="datetimeFigureOut">
              <a:rPr lang="de-DE" altLang="de-DE"/>
              <a:pPr>
                <a:defRPr/>
              </a:pPr>
              <a:t>27.02.2022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DB0B21-2830-47FB-9C5B-1103C54B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E41488-CF59-42A6-A176-25EC93C9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2D612-6C08-4CDD-8D7C-2025ADDEBED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93093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485257-8B05-4C77-8426-20F6FF7F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369E-D634-458D-B97E-0AB61FDABAE0}" type="datetimeFigureOut">
              <a:rPr lang="de-DE" altLang="de-DE"/>
              <a:pPr>
                <a:defRPr/>
              </a:pPr>
              <a:t>27.02.2022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D2D885-9B1C-4D46-B489-5E27A88D1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FA2B18-B33B-4606-9915-FEB18BF6E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36B9-5060-40D7-8A1E-22F42A2D635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72246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D10902-30AC-49CB-9236-89F8E07C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1F789-8486-4D37-B7E8-72694B0FEFCD}" type="datetimeFigureOut">
              <a:rPr lang="de-DE" altLang="de-DE"/>
              <a:pPr>
                <a:defRPr/>
              </a:pPr>
              <a:t>27.02.2022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7A4009-8523-4056-94F4-D68686B5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1F7A30-D478-45E1-AA27-4ABB3C86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7706B-1BCE-4D7C-8189-8CC7EC2E79A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41408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A68992A-4460-4FB6-B4A9-5CA4081D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204B9-3F33-418A-8529-F8E35AFFA5EA}" type="datetimeFigureOut">
              <a:rPr lang="de-DE" altLang="de-DE"/>
              <a:pPr>
                <a:defRPr/>
              </a:pPr>
              <a:t>27.02.2022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7A628FD-D009-460C-B8A8-198E2397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F1BD13A-8F0C-4844-8E53-32B9FF95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83E67-4137-4B74-8DC6-9A99D28D847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692792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AC5634E-A3D1-425D-8EED-5FD91C2B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2A07-17FB-4FA4-8DF5-0DE870ACA6F9}" type="datetimeFigureOut">
              <a:rPr lang="de-DE" altLang="de-DE"/>
              <a:pPr>
                <a:defRPr/>
              </a:pPr>
              <a:t>27.02.2022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68FBA58-E2CE-4EA1-8EC8-A6424B3A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A023702-A096-46C5-AB06-5C0D10E7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4E162-13C4-4E25-B56D-0A7B72CED55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49360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D4FB4D-BBF5-4913-A874-195BB1EC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B749-F126-481F-A07D-7E1814D55C20}" type="datetimeFigureOut">
              <a:rPr lang="de-DE" altLang="de-DE"/>
              <a:pPr>
                <a:defRPr/>
              </a:pPr>
              <a:t>27.02.2022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38E631B-8DDF-490B-82D8-7ACFACF5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8545C96-A339-417C-B659-E25660FF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816C-A521-46D8-B944-3602C700C5D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988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137D9E-FAF4-4525-9EAF-B17DB19E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2D4A871-70E2-44AA-99C2-30A3C2CC6AAD}" type="datetimeFigureOut">
              <a:rPr lang="de-DE" altLang="zh-CN"/>
              <a:pPr>
                <a:defRPr/>
              </a:pPr>
              <a:t>27.02.2022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BF843B-4B41-4772-8EA0-4D793D7C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300717-524D-4BFE-B591-FCC7B646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375060-5567-485E-87D1-70733CF4D86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415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FF2FC84-E26F-4934-9AF8-ECB7FEE50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6F45F-6F9E-478A-9158-9FDF3F3E355B}" type="datetimeFigureOut">
              <a:rPr lang="de-DE" altLang="de-DE"/>
              <a:pPr>
                <a:defRPr/>
              </a:pPr>
              <a:t>27.02.2022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4FFCFAD2-81A0-45D5-BB2B-317E6C84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E42C989-496C-42A5-81ED-4DD6C9A8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EF67-25B6-46D9-A3F0-AC7192AF693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57979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E47F36-CC40-44D1-B673-AF98E822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D93CD-74FA-4AAA-8A7B-41454C8F4647}" type="datetimeFigureOut">
              <a:rPr lang="de-DE" altLang="de-DE"/>
              <a:pPr>
                <a:defRPr/>
              </a:pPr>
              <a:t>27.02.2022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0E176D6-F8EE-4449-AE8D-CA622505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DE033EC-F63A-493C-B10B-5479F86C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5D7-AA69-4A16-8999-00F4469ACCB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424480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0A5B693-E9E7-41FB-AC5C-B8211A69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D057D-961B-4E62-BE5F-A315EBE537E2}" type="datetimeFigureOut">
              <a:rPr lang="de-DE" altLang="de-DE"/>
              <a:pPr>
                <a:defRPr/>
              </a:pPr>
              <a:t>27.02.2022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0615550-9191-4033-9963-8D8C43C39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0B00D9F-FEF0-48E3-AE4C-58917B16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082E-EA4D-49AD-BC1F-A0BF12AF13F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58422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AEB0E1-85F9-4913-B0B5-D078D932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4C42-1F0E-485B-BE3B-E5929D4E609E}" type="datetimeFigureOut">
              <a:rPr lang="de-DE" altLang="de-DE"/>
              <a:pPr>
                <a:defRPr/>
              </a:pPr>
              <a:t>27.02.2022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066620-D78E-4ADC-9085-FE17163E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159B66-96E8-4551-90D1-855016F1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FA14-6F41-47A9-B4B2-B0F36C97B01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95043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436CE6-1D7E-4587-A7FF-A0BE4015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7F68-C6AD-4999-B580-B5C74A54427A}" type="datetimeFigureOut">
              <a:rPr lang="de-DE" altLang="de-DE"/>
              <a:pPr>
                <a:defRPr/>
              </a:pPr>
              <a:t>27.02.2022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94421B-B816-4748-9A8B-DD612FD5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BEEF8C-8CC1-4616-BB57-A748AA62A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2DD1-3814-46DB-90A6-DEFEBD109D1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571208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6A8649-DFBE-49CF-B031-BAB3B793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790A34-7E64-4BC3-A1D6-9D72B10BDCE3}" type="datetimeFigureOut">
              <a:rPr lang="de-DE" altLang="zh-CN"/>
              <a:pPr>
                <a:defRPr/>
              </a:pPr>
              <a:t>27.02.2022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633820-5114-41D3-B76E-09D0F110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75E567-CE2A-4F6C-ACCD-0A64D8938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57F8B9-22DC-4815-8B47-B019B9D3B1F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6844391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4B6670-2EFE-4B02-9A56-07EFF29D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B25077-D570-4AF1-B60A-7160D9583C73}" type="datetimeFigureOut">
              <a:rPr lang="de-DE" altLang="zh-CN"/>
              <a:pPr>
                <a:defRPr/>
              </a:pPr>
              <a:t>27.02.2022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4D5540-0841-4B66-A90D-B63B3DCA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DA8498-7C2D-48AE-86E0-F6E4114E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8F7778-613E-4082-B7FC-395C3093386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28428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250A18-15B6-45A0-B44C-24F3DCE4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C7F306A-9AF3-4B50-B9D9-12D1DA561C8F}" type="datetimeFigureOut">
              <a:rPr lang="de-DE" altLang="zh-CN"/>
              <a:pPr>
                <a:defRPr/>
              </a:pPr>
              <a:t>27.02.2022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41F64C-0A89-4BDF-BFB3-1AD927F7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A9E177-CC15-4110-8108-6AD90441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44C0D7-63CB-48E9-A27C-6FA35A347BF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965128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F21540C-EDC3-4341-A1AD-D253B8665B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7D6324-2348-4F11-95AB-D1BEA1F7A698}" type="datetimeFigureOut">
              <a:rPr lang="de-DE" altLang="zh-CN"/>
              <a:pPr>
                <a:defRPr/>
              </a:pPr>
              <a:t>27.02.2022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F903E74-5268-4041-9E7B-AE386212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67F1D1F-5DD6-4E31-A645-4F136C25F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A98457-7413-4E1D-8CA8-AE5E5BF1C5A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475551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2C90DEFE-B718-479A-B230-9B8D77BA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798D5A-B2E1-4E23-A81B-A474509EDA15}" type="datetimeFigureOut">
              <a:rPr lang="de-DE" altLang="zh-CN"/>
              <a:pPr>
                <a:defRPr/>
              </a:pPr>
              <a:t>27.02.2022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ABE8544B-5619-47FA-9166-E75E665E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BB23225-3DD4-45D6-8C48-311B643C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B917B1-DE35-4B21-8649-91B77E2D8B5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79505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83F188B-E7DA-42E7-A01A-8840D7AD6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BCE7A6-37DB-4C0A-8EFE-F49E5EAC0E39}" type="datetimeFigureOut">
              <a:rPr lang="de-DE" altLang="zh-CN"/>
              <a:pPr>
                <a:defRPr/>
              </a:pPr>
              <a:t>27.02.2022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6EC6173-DC17-4B66-AB8D-2D8F3D1B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63943B4-5429-48A2-9BDA-C9E36A69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DF47043-21B3-43E2-AB24-626D40388DB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377855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B4A20EB-ED36-48B3-B89D-6150847C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F483549-AE33-4E60-8C8F-1F019958B2C2}" type="datetimeFigureOut">
              <a:rPr lang="de-DE" altLang="zh-CN"/>
              <a:pPr>
                <a:defRPr/>
              </a:pPr>
              <a:t>27.02.2022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CA1B347-8C6D-4FB6-8A9D-F72DC588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287A981-723C-49DE-8437-FD84FB1A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1113EF-EA23-4C0C-8467-E0CE80F5F7C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9922472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6294FBDF-4FBD-4EBB-BB81-4600AD1E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ED5512-CC49-418C-8086-8B9B6BF9ED56}" type="datetimeFigureOut">
              <a:rPr lang="de-DE" altLang="zh-CN"/>
              <a:pPr>
                <a:defRPr/>
              </a:pPr>
              <a:t>27.02.2022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A88FE8B-5859-41A1-A5F7-4CCC2468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1591ED9-7DFD-4993-BEA4-6E2AE71E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CEEE4A7-D83C-4B07-8D43-901C09C8B7D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423153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AF22E58-DCBF-4815-A4EC-66791B0B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844F621-57BD-4880-AF5A-DB1F7F059F1C}" type="datetimeFigureOut">
              <a:rPr lang="de-DE" altLang="zh-CN"/>
              <a:pPr>
                <a:defRPr/>
              </a:pPr>
              <a:t>27.02.2022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D944016-27D9-4C76-B5CB-6823B583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90790F-0EE4-4934-8468-12F88654A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9E8039-4EA4-4F01-9038-6AE21102EE1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2885079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FE11043-D76E-425D-81CC-DF257089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DAD50C-2BE2-44F3-9DCA-73C9AAF74574}" type="datetimeFigureOut">
              <a:rPr lang="de-DE" altLang="zh-CN"/>
              <a:pPr>
                <a:defRPr/>
              </a:pPr>
              <a:t>27.02.2022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1AD4256-DAD4-4F72-8EF2-9FA3F5F8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BD0D3A9-44D0-431D-9D09-AFD7E932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701E78-D8E4-450E-A289-33774FB2DC4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19735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8B2B50-2F6E-42AC-A97E-93E5CD7BAF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458FDB9-6CD9-4EAB-BFCE-CFA16484AFF9}" type="datetimeFigureOut">
              <a:rPr lang="de-DE" altLang="zh-CN"/>
              <a:pPr>
                <a:defRPr/>
              </a:pPr>
              <a:t>27.02.2022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5A568-0015-4721-B37B-D18FC6FF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49AB49-A3F3-4822-BD74-C97A922C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88EFCFF-1ED6-4CD1-AA42-823A91B3FAD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986341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331F4-6980-4D17-96B6-86E95533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81F884-4DE3-4FA3-A747-630D25F9FFFC}" type="datetimeFigureOut">
              <a:rPr lang="de-DE" altLang="zh-CN"/>
              <a:pPr>
                <a:defRPr/>
              </a:pPr>
              <a:t>27.02.2022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32D228-2DC9-425E-9F28-6F855943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88DF3C-6A90-4787-883C-03C7DB89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8E8CCB-4BBC-460E-98C1-E1AAA472E00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78052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67D554B-F43A-487A-A7FF-8598F756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A60579-44AD-4CC7-BAAF-C96D8CAF3D17}" type="datetimeFigureOut">
              <a:rPr lang="de-DE" altLang="zh-CN"/>
              <a:pPr>
                <a:defRPr/>
              </a:pPr>
              <a:t>27.02.2022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894C16E-AC26-4EB2-AE4B-DC9D9F88A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074154-1B22-4042-AA15-FE1C73CA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E030E5-B332-4F2A-9511-F2F9F9018CA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9735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EB130CD-BC12-435A-995E-C5EB22E7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4291217-0958-418D-9CC8-125862209724}" type="datetimeFigureOut">
              <a:rPr lang="de-DE" altLang="zh-CN"/>
              <a:pPr>
                <a:defRPr/>
              </a:pPr>
              <a:t>27.02.2022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A625452-13BE-42D6-A07B-8F119778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97ED0A99-2DE5-4323-B40F-7085C3A9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DC9148-DC84-404E-B41F-2B61B13452E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36805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932B88A-3DB1-4B44-AB62-E0D61909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58E748C-4F48-4E00-A7A9-58AF1153B04C}" type="datetimeFigureOut">
              <a:rPr lang="de-DE" altLang="zh-CN"/>
              <a:pPr>
                <a:defRPr/>
              </a:pPr>
              <a:t>27.02.2022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5B6CD73-A1F9-4EB4-906C-C08F041A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C6B4983-7E09-4787-BF14-37F08DE0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5D4618-FCB1-4946-9772-8BB1B2E70C2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2220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9ABFA05-401E-45F3-AF7A-48DB8910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AD762B1-74C3-4A4B-B02D-AD218B7F0B11}" type="datetimeFigureOut">
              <a:rPr lang="de-DE" altLang="zh-CN"/>
              <a:pPr>
                <a:defRPr/>
              </a:pPr>
              <a:t>27.02.2022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677B3C9-1868-4627-9105-56E7853E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9594980-34E4-4DFD-A331-10E94E3C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A0FB084-410C-4E7B-AA03-0D8750477E3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388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28FC5E-EA78-4A4A-BA6E-4572F789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DD3AEED-2298-4CC3-8611-6F3FE2088DBE}" type="datetimeFigureOut">
              <a:rPr lang="de-DE" altLang="zh-CN"/>
              <a:pPr>
                <a:defRPr/>
              </a:pPr>
              <a:t>27.02.2022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128549E-7266-42B5-9161-3188077D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2BF7B08-1031-49A6-8B4B-EF186789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7DE8FE5-1387-4E5A-BDD4-3DF604E9EA7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3373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>
            <a:extLst>
              <a:ext uri="{FF2B5EF4-FFF2-40B4-BE49-F238E27FC236}">
                <a16:creationId xmlns:a16="http://schemas.microsoft.com/office/drawing/2014/main" id="{F120774B-6873-4B99-B121-99F0C58DC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7171" name="Textplatzhalter 2">
            <a:extLst>
              <a:ext uri="{FF2B5EF4-FFF2-40B4-BE49-F238E27FC236}">
                <a16:creationId xmlns:a16="http://schemas.microsoft.com/office/drawing/2014/main" id="{67A9F993-2393-4DCC-822C-3830156C4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9D5298-1208-44DA-8A52-EA8435AB7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67E3ADB-6D64-48A2-A83F-1CBE8CF8C5B1}" type="datetimeFigureOut">
              <a:rPr lang="de-DE" altLang="zh-CN"/>
              <a:pPr>
                <a:defRPr/>
              </a:pPr>
              <a:t>27.02.2022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DE445F-A5E8-4F28-B1C7-90E79B95F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F4D51-224A-4344-9065-8CB1C8E04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D592643-58D5-4FF1-8724-40F70D71EFF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74" r:id="rId1"/>
    <p:sldLayoutId id="2147505375" r:id="rId2"/>
    <p:sldLayoutId id="2147505376" r:id="rId3"/>
    <p:sldLayoutId id="2147505377" r:id="rId4"/>
    <p:sldLayoutId id="2147505378" r:id="rId5"/>
    <p:sldLayoutId id="2147505379" r:id="rId6"/>
    <p:sldLayoutId id="2147505380" r:id="rId7"/>
    <p:sldLayoutId id="2147505381" r:id="rId8"/>
    <p:sldLayoutId id="2147505382" r:id="rId9"/>
    <p:sldLayoutId id="2147505383" r:id="rId10"/>
    <p:sldLayoutId id="21475053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8E470B3-9FAE-426C-975E-001E67387AD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DC7A8210-45DF-432D-A2EA-37D19049DD1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51ACA2F4-8795-4CAE-9CEE-9A548396B7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0E634D1C-3770-4E68-A94E-5946BF3B4F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342A8A-6E7C-40FF-8DEB-C4E9C2878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28CF6A-93DD-4274-923C-3D8BA2CB2B32}" type="datetimeFigureOut">
              <a:rPr lang="de-DE" altLang="de-DE"/>
              <a:pPr>
                <a:defRPr/>
              </a:pPr>
              <a:t>27.02.2022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1F307B-CB73-4336-AA1C-600377B83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697441-520C-4F4E-9001-D0BB40525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A84C14-48A5-4F6C-B1DD-EB95B23B4B0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33" r:id="rId1"/>
    <p:sldLayoutId id="2147505234" r:id="rId2"/>
    <p:sldLayoutId id="2147505235" r:id="rId3"/>
    <p:sldLayoutId id="2147505236" r:id="rId4"/>
    <p:sldLayoutId id="2147505237" r:id="rId5"/>
    <p:sldLayoutId id="2147505238" r:id="rId6"/>
    <p:sldLayoutId id="2147505239" r:id="rId7"/>
    <p:sldLayoutId id="2147505240" r:id="rId8"/>
    <p:sldLayoutId id="2147505241" r:id="rId9"/>
    <p:sldLayoutId id="2147505242" r:id="rId10"/>
    <p:sldLayoutId id="2147505243" r:id="rId11"/>
    <p:sldLayoutId id="21475054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F1E55959-2634-40DD-85CA-73C96F11CD2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9459" name="Grafik 11">
            <a:extLst>
              <a:ext uri="{FF2B5EF4-FFF2-40B4-BE49-F238E27FC236}">
                <a16:creationId xmlns:a16="http://schemas.microsoft.com/office/drawing/2014/main" id="{F5E2D1FF-AF58-43D0-96A9-0FBBEE5B00D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elplatzhalter 1">
            <a:extLst>
              <a:ext uri="{FF2B5EF4-FFF2-40B4-BE49-F238E27FC236}">
                <a16:creationId xmlns:a16="http://schemas.microsoft.com/office/drawing/2014/main" id="{99F043C7-799E-43AB-8A2C-68384F1926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9461" name="Textplatzhalter 2">
            <a:extLst>
              <a:ext uri="{FF2B5EF4-FFF2-40B4-BE49-F238E27FC236}">
                <a16:creationId xmlns:a16="http://schemas.microsoft.com/office/drawing/2014/main" id="{119B443B-07BE-495C-87D4-CE4668EFEA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44A5AB-6C1A-4164-92DC-762CB8726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156ACB-3DC0-468B-8BDC-FA47F581A6F1}" type="datetimeFigureOut">
              <a:rPr lang="de-DE" altLang="de-DE"/>
              <a:pPr>
                <a:defRPr/>
              </a:pPr>
              <a:t>27.02.2022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D2FC9B-0B65-40E0-86CC-1C9DA34A1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AB60CD-219B-4249-B957-5E3D763C7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9BB111-4B30-455E-BBB8-E4D3CDDB6E7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98" r:id="rId1"/>
    <p:sldLayoutId id="2147505299" r:id="rId2"/>
    <p:sldLayoutId id="2147505300" r:id="rId3"/>
    <p:sldLayoutId id="2147505301" r:id="rId4"/>
    <p:sldLayoutId id="2147505302" r:id="rId5"/>
    <p:sldLayoutId id="2147505303" r:id="rId6"/>
    <p:sldLayoutId id="2147505304" r:id="rId7"/>
    <p:sldLayoutId id="2147505305" r:id="rId8"/>
    <p:sldLayoutId id="2147505306" r:id="rId9"/>
    <p:sldLayoutId id="2147505307" r:id="rId10"/>
    <p:sldLayoutId id="21475053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CA74DDA-51F9-4E6B-BA3D-2D3697554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21507" name="Grafik 7">
            <a:extLst>
              <a:ext uri="{FF2B5EF4-FFF2-40B4-BE49-F238E27FC236}">
                <a16:creationId xmlns:a16="http://schemas.microsoft.com/office/drawing/2014/main" id="{E761C253-B54E-442B-9C03-D5F2AACE9D1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30" r:id="rId1"/>
    <p:sldLayoutId id="2147505431" r:id="rId2"/>
    <p:sldLayoutId id="2147505432" r:id="rId3"/>
    <p:sldLayoutId id="2147505433" r:id="rId4"/>
    <p:sldLayoutId id="2147505434" r:id="rId5"/>
    <p:sldLayoutId id="2147505435" r:id="rId6"/>
    <p:sldLayoutId id="2147505436" r:id="rId7"/>
    <p:sldLayoutId id="2147505437" r:id="rId8"/>
    <p:sldLayoutId id="2147505438" r:id="rId9"/>
    <p:sldLayoutId id="2147505439" r:id="rId10"/>
    <p:sldLayoutId id="21475054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itel 1">
            <a:extLst>
              <a:ext uri="{FF2B5EF4-FFF2-40B4-BE49-F238E27FC236}">
                <a16:creationId xmlns:a16="http://schemas.microsoft.com/office/drawing/2014/main" id="{81B527E4-13D6-4868-951F-990631F9CF4E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4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</a:t>
            </a:r>
          </a:p>
        </p:txBody>
      </p:sp>
      <p:sp>
        <p:nvSpPr>
          <p:cNvPr id="281603" name="Inhaltsplatzhalter 2">
            <a:extLst>
              <a:ext uri="{FF2B5EF4-FFF2-40B4-BE49-F238E27FC236}">
                <a16:creationId xmlns:a16="http://schemas.microsoft.com/office/drawing/2014/main" id="{73B503E4-7FB5-424D-9B7C-F01305519130}"/>
              </a:ext>
            </a:extLst>
          </p:cNvPr>
          <p:cNvSpPr txBox="1">
            <a:spLocks/>
          </p:cNvSpPr>
          <p:nvPr/>
        </p:nvSpPr>
        <p:spPr bwMode="auto">
          <a:xfrm>
            <a:off x="228600" y="1524000"/>
            <a:ext cx="7391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CN" altLang="en-US" sz="6600" b="0" dirty="0">
                <a:solidFill>
                  <a:srgbClr val="000000"/>
                </a:solidFill>
              </a:rPr>
              <a:t>察</a:t>
            </a:r>
            <a:r>
              <a:rPr kumimoji="0" lang="zh-CN" altLang="en-US" sz="6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验神的心意</a:t>
            </a: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DBA04443-959B-48F8-8096-4996A7CAF2E4}"/>
              </a:ext>
            </a:extLst>
          </p:cNvPr>
          <p:cNvSpPr txBox="1">
            <a:spLocks/>
          </p:cNvSpPr>
          <p:nvPr/>
        </p:nvSpPr>
        <p:spPr bwMode="auto">
          <a:xfrm>
            <a:off x="876300" y="4343400"/>
            <a:ext cx="6096000" cy="150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证道：陈梁兆琪</a:t>
            </a:r>
            <a:r>
              <a:rPr lang="zh-CN" altLang="en-US" sz="3200" b="0" dirty="0">
                <a:solidFill>
                  <a:srgbClr val="000000"/>
                </a:solidFill>
              </a:rPr>
              <a:t> 师母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475870"/>
            <a:ext cx="7117082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6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经文示例</a:t>
            </a:r>
            <a:endParaRPr sz="3600" b="0" dirty="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9" y="1295400"/>
            <a:ext cx="6964681" cy="615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0" indent="0">
              <a:buNone/>
            </a:pPr>
            <a:endParaRPr lang="zh-CN" altLang="en-US" sz="3400" dirty="0"/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48CE95A3-060E-2043-BAE4-FA885D6344D7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117082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457200" indent="-457200" hangingPunct="1">
              <a:spcBef>
                <a:spcPts val="600"/>
              </a:spcBef>
              <a:spcAft>
                <a:spcPts val="600"/>
              </a:spcAft>
            </a:pPr>
            <a:r>
              <a:rPr lang="zh-CN" altLang="en-US" sz="2800" b="0" dirty="0"/>
              <a:t>罗 </a:t>
            </a:r>
            <a:r>
              <a:rPr lang="en-US" altLang="zh-CN" sz="2800" b="0" dirty="0"/>
              <a:t>12:17-19	</a:t>
            </a:r>
            <a:r>
              <a:rPr lang="zh-CN" altLang="en-US" sz="2800" b="0" dirty="0">
                <a:solidFill>
                  <a:srgbClr val="FF0000"/>
                </a:solidFill>
              </a:rPr>
              <a:t>真基督徒的特征 </a:t>
            </a:r>
          </a:p>
          <a:p>
            <a:pPr marL="457200" indent="-457200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b="0" dirty="0"/>
              <a:t>不要以恶报恶；众人以为美的事要留心去做。若是能行，总要尽力与众人和睦。亲爱的弟兄，不要自己伸冤，宁可让步，听凭主怒（让人发怒）；因为经上记着：</a:t>
            </a:r>
            <a:r>
              <a:rPr lang="en-US" altLang="zh-CN" sz="2800" b="0" dirty="0"/>
              <a:t> </a:t>
            </a:r>
            <a:r>
              <a:rPr lang="zh-CN" altLang="en-US" sz="2800" b="0" dirty="0"/>
              <a:t>“主说，伸冤在我，我必报应。”</a:t>
            </a:r>
            <a:endParaRPr lang="en-US" altLang="zh-CN" sz="2800" b="0" dirty="0"/>
          </a:p>
        </p:txBody>
      </p:sp>
    </p:spTree>
    <p:extLst>
      <p:ext uri="{BB962C8B-B14F-4D97-AF65-F5344CB8AC3E}">
        <p14:creationId xmlns:p14="http://schemas.microsoft.com/office/powerpoint/2010/main" val="31272842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475870"/>
            <a:ext cx="7117082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6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经文示例</a:t>
            </a:r>
            <a:endParaRPr sz="3600" b="0" dirty="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9" y="1295400"/>
            <a:ext cx="6964681" cy="615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0" indent="0">
              <a:buNone/>
            </a:pPr>
            <a:endParaRPr lang="zh-CN" altLang="en-US" sz="3400" dirty="0"/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48CE95A3-060E-2043-BAE4-FA885D6344D7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117082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457200" indent="-457200" hangingPunct="1">
              <a:spcBef>
                <a:spcPts val="600"/>
              </a:spcBef>
              <a:spcAft>
                <a:spcPts val="600"/>
              </a:spcAft>
            </a:pPr>
            <a:r>
              <a:rPr lang="zh-CN" altLang="en-US" sz="2800" b="0" dirty="0"/>
              <a:t>出 </a:t>
            </a:r>
            <a:r>
              <a:rPr lang="en-US" altLang="zh-CN" sz="2800" b="0" dirty="0"/>
              <a:t>22:22-25	“</a:t>
            </a:r>
            <a:r>
              <a:rPr lang="zh-CN" altLang="en-US" sz="2800" b="0" dirty="0"/>
              <a:t>赔偿的条例”</a:t>
            </a:r>
            <a:endParaRPr lang="en-US" altLang="zh-CN" sz="2800" b="0" dirty="0"/>
          </a:p>
          <a:p>
            <a:pPr marL="457200" indent="-457200" hangingPunct="1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zh-CN" altLang="en-US" sz="2800" b="0" dirty="0"/>
              <a:t>用合宜的赔偿取替过度的报复文化。但当时的人却误解成鼓励报复。</a:t>
            </a:r>
          </a:p>
          <a:p>
            <a:pPr marL="457200" indent="-457200" hangingPunct="1">
              <a:spcBef>
                <a:spcPts val="600"/>
              </a:spcBef>
              <a:spcAft>
                <a:spcPts val="600"/>
              </a:spcAft>
            </a:pPr>
            <a:r>
              <a:rPr lang="zh-CN" altLang="en-US" sz="2800" b="0" dirty="0"/>
              <a:t>太 </a:t>
            </a:r>
            <a:r>
              <a:rPr lang="en-US" altLang="zh-CN" sz="2800" b="0" dirty="0"/>
              <a:t>5:38-42 “</a:t>
            </a:r>
            <a:r>
              <a:rPr lang="zh-CN" altLang="en-US" sz="2800" b="0" dirty="0"/>
              <a:t>论报复”</a:t>
            </a:r>
            <a:endParaRPr lang="en-US" altLang="zh-CN" sz="2800" b="0" dirty="0"/>
          </a:p>
          <a:p>
            <a:pPr marL="457200" indent="-457200" hangingPunct="1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zh-CN" altLang="en-US" sz="2800" b="0" dirty="0"/>
              <a:t>耶稣纠正犹太人不应报复，要用舍己的精神来化解怨恨。</a:t>
            </a:r>
          </a:p>
          <a:p>
            <a:pPr marL="457200" indent="-457200" hangingPunct="1">
              <a:spcBef>
                <a:spcPts val="600"/>
              </a:spcBef>
              <a:spcAft>
                <a:spcPts val="600"/>
              </a:spcAft>
            </a:pPr>
            <a:r>
              <a:rPr lang="zh-CN" altLang="en-US" sz="2800" b="0" dirty="0"/>
              <a:t>罗 </a:t>
            </a:r>
            <a:r>
              <a:rPr lang="en-US" altLang="zh-CN" sz="2800" b="0" dirty="0"/>
              <a:t>12:17-19	“</a:t>
            </a:r>
            <a:r>
              <a:rPr lang="zh-CN" altLang="en-US" sz="2800" b="0" dirty="0"/>
              <a:t>真基督徒的特征”</a:t>
            </a:r>
            <a:endParaRPr lang="en-US" altLang="zh-CN" sz="2800" b="0" dirty="0"/>
          </a:p>
          <a:p>
            <a:pPr marL="457200" indent="-457200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b="0" dirty="0"/>
              <a:t>保罗教导要保持和睦，相信神会为我们伸冤。</a:t>
            </a:r>
          </a:p>
        </p:txBody>
      </p:sp>
    </p:spTree>
    <p:extLst>
      <p:ext uri="{BB962C8B-B14F-4D97-AF65-F5344CB8AC3E}">
        <p14:creationId xmlns:p14="http://schemas.microsoft.com/office/powerpoint/2010/main" val="14718247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475870"/>
            <a:ext cx="6461764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6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总结</a:t>
            </a:r>
            <a:endParaRPr sz="3600" b="0" dirty="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7" y="1295400"/>
            <a:ext cx="6659883" cy="615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0" indent="0" algn="just">
              <a:buNone/>
            </a:pPr>
            <a:endParaRPr lang="zh-CN" altLang="en-US" sz="3400" dirty="0"/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5CD06189-98C7-A749-BEB8-7BC98AC2A060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162800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 hangingPunct="1">
              <a:spcBef>
                <a:spcPts val="600"/>
              </a:spcBef>
              <a:spcAft>
                <a:spcPts val="600"/>
              </a:spcAft>
            </a:pPr>
            <a:r>
              <a:rPr lang="zh-CN" altLang="en-US" sz="2800" b="0" dirty="0"/>
              <a:t>察验神的心意</a:t>
            </a:r>
            <a:endParaRPr lang="en-US" altLang="zh-CN" sz="2800" b="0" dirty="0"/>
          </a:p>
          <a:p>
            <a:pPr marL="457200" indent="-457200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b="0" dirty="0"/>
              <a:t>应该：认为是正确的观念，是已凝固，难改变的。</a:t>
            </a:r>
          </a:p>
          <a:p>
            <a:pPr marL="457200" indent="-457200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b="0" dirty="0"/>
              <a:t>创 </a:t>
            </a:r>
            <a:r>
              <a:rPr lang="en-US" altLang="zh-CN" sz="2800" b="0" dirty="0"/>
              <a:t>3:6-7</a:t>
            </a:r>
          </a:p>
          <a:p>
            <a:pPr marL="457200" indent="0" hangingPunct="1">
              <a:spcBef>
                <a:spcPts val="600"/>
              </a:spcBef>
              <a:spcAft>
                <a:spcPts val="600"/>
              </a:spcAft>
            </a:pPr>
            <a:r>
              <a:rPr lang="zh-CN" altLang="en-US" sz="2800" b="0" dirty="0"/>
              <a:t>于是女人见那棵树好作食物，又悦人的眼目，那树令人喜爱，能使人有智慧，她就摘下果子吃了，又给了与她一起的丈夫，他也吃了。他们二人的眼睛就开了，知道自己赤身露体，就编织无花果树的叶子，为自己做成裙子。</a:t>
            </a:r>
          </a:p>
        </p:txBody>
      </p:sp>
    </p:spTree>
    <p:extLst>
      <p:ext uri="{BB962C8B-B14F-4D97-AF65-F5344CB8AC3E}">
        <p14:creationId xmlns:p14="http://schemas.microsoft.com/office/powerpoint/2010/main" val="30643695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475870"/>
            <a:ext cx="6461764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6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总结</a:t>
            </a:r>
            <a:endParaRPr sz="3600" b="0" dirty="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7" y="1295400"/>
            <a:ext cx="6659883" cy="615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0" indent="0" algn="just">
              <a:buNone/>
            </a:pPr>
            <a:endParaRPr lang="zh-CN" altLang="en-US" sz="3400" dirty="0"/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5CD06189-98C7-A749-BEB8-7BC98AC2A060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162800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457200" indent="-457200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b="0" dirty="0"/>
              <a:t>犯罪前看神的创造全是美好，犯罪后被罪污染了的眼光和思想去看事物。一切美好都看成是羞耻。</a:t>
            </a:r>
          </a:p>
          <a:p>
            <a:pPr marL="457200" indent="-457200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b="0" dirty="0"/>
              <a:t>在罪的污染下，我们都无法确知什么是绝对正确，也不再认识神、真理和神的心意。</a:t>
            </a:r>
          </a:p>
          <a:p>
            <a:pPr marL="457200" indent="-457200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b="0" dirty="0"/>
              <a:t>效法：主动词，我们是有主权去决定。</a:t>
            </a:r>
          </a:p>
          <a:p>
            <a:pPr marL="457200" indent="-457200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b="0" dirty="0"/>
              <a:t>更新是一个不容易的过程。</a:t>
            </a:r>
          </a:p>
          <a:p>
            <a:pPr marL="457200" indent="-457200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b="0" dirty="0"/>
              <a:t>要心意更新而变化，我们可以再次认识神和祂的心意。</a:t>
            </a:r>
          </a:p>
        </p:txBody>
      </p:sp>
    </p:spTree>
    <p:extLst>
      <p:ext uri="{BB962C8B-B14F-4D97-AF65-F5344CB8AC3E}">
        <p14:creationId xmlns:p14="http://schemas.microsoft.com/office/powerpoint/2010/main" val="15949486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475870"/>
            <a:ext cx="6461764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6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引言</a:t>
            </a:r>
            <a:r>
              <a:rPr lang="de-DE" altLang="zh-CN" sz="3600" b="0" dirty="0">
                <a:solidFill>
                  <a:srgbClr val="3333CC"/>
                </a:solidFill>
              </a:rPr>
              <a:t>(</a:t>
            </a:r>
            <a:r>
              <a:rPr lang="zh-CN" altLang="en-US" b="0" dirty="0">
                <a:solidFill>
                  <a:srgbClr val="3333CC"/>
                </a:solidFill>
              </a:rPr>
              <a:t>罗</a:t>
            </a:r>
            <a:r>
              <a:rPr lang="en-US" altLang="zh-CN" b="0" dirty="0">
                <a:solidFill>
                  <a:srgbClr val="3333CC"/>
                </a:solidFill>
              </a:rPr>
              <a:t>12:1-2</a:t>
            </a:r>
            <a:r>
              <a:rPr lang="de-DE" altLang="zh-CN" sz="3600" b="0" dirty="0">
                <a:solidFill>
                  <a:srgbClr val="3333CC"/>
                </a:solidFill>
              </a:rPr>
              <a:t>)</a:t>
            </a:r>
            <a:endParaRPr sz="3600" b="0" dirty="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9" y="1295400"/>
            <a:ext cx="6659881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buNone/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endParaRPr lang="zh-CN" altLang="en-US" sz="3400" dirty="0">
              <a:solidFill>
                <a:schemeClr val="tx1">
                  <a:lumMod val="95000"/>
                  <a:lumOff val="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SimHei"/>
            </a:endParaRPr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CEDA460D-1851-F04A-87AB-1153FD0AB772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86600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b="0" dirty="0"/>
              <a:t>罗 </a:t>
            </a:r>
            <a:r>
              <a:rPr lang="en-US" altLang="zh-CN" sz="2800" b="0" dirty="0"/>
              <a:t>12:1	</a:t>
            </a:r>
            <a:r>
              <a:rPr lang="zh-CN" altLang="en-US" sz="2800" b="0" dirty="0"/>
              <a:t>保罗教导我们这些既然经历过神舍身的爱，我们好应该将自己每一天作为事奉献给神。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b="0" dirty="0"/>
              <a:t>罗 </a:t>
            </a:r>
            <a:r>
              <a:rPr lang="en-US" altLang="zh-CN" sz="2800" b="0" dirty="0"/>
              <a:t>12:2	</a:t>
            </a:r>
            <a:r>
              <a:rPr lang="zh-CN" altLang="en-US" sz="2800" b="0" dirty="0"/>
              <a:t>怎样察验神的旨意。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b="0" dirty="0"/>
              <a:t>第</a:t>
            </a:r>
            <a:r>
              <a:rPr lang="en-US" altLang="zh-CN" sz="2800" b="0" dirty="0"/>
              <a:t>12</a:t>
            </a:r>
            <a:r>
              <a:rPr lang="zh-CN" altLang="en-US" sz="2800" b="0" dirty="0"/>
              <a:t>章的标题是“基督里的新生活”。从第</a:t>
            </a:r>
            <a:r>
              <a:rPr lang="en-US" altLang="zh-CN" sz="2800" b="0" dirty="0"/>
              <a:t>12-14</a:t>
            </a:r>
            <a:r>
              <a:rPr lang="zh-CN" altLang="en-US" sz="2800" b="0" dirty="0"/>
              <a:t>章，保罗教导我们怎样活出新生活。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b="0" dirty="0"/>
              <a:t>林后 </a:t>
            </a:r>
            <a:r>
              <a:rPr lang="en-US" altLang="zh-CN" sz="2800" b="0" dirty="0"/>
              <a:t>5:7 “</a:t>
            </a:r>
            <a:r>
              <a:rPr lang="zh-CN" altLang="en-US" sz="2800" b="0" dirty="0"/>
              <a:t>若有人在基督里，他就是新造的人，旧事已过，都变成新的了。”</a:t>
            </a:r>
          </a:p>
        </p:txBody>
      </p:sp>
    </p:spTree>
    <p:extLst>
      <p:ext uri="{BB962C8B-B14F-4D97-AF65-F5344CB8AC3E}">
        <p14:creationId xmlns:p14="http://schemas.microsoft.com/office/powerpoint/2010/main" val="12818044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475870"/>
            <a:ext cx="7117082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6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经文背景</a:t>
            </a:r>
            <a:endParaRPr sz="3600" b="0" dirty="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9" y="1295400"/>
            <a:ext cx="6964681" cy="615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0" indent="0">
              <a:buNone/>
            </a:pPr>
            <a:endParaRPr lang="zh-CN" altLang="en-US" sz="3400" dirty="0"/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48CE95A3-060E-2043-BAE4-FA885D6344D7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117082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457200" indent="-457200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b="0" dirty="0"/>
              <a:t>罗 </a:t>
            </a:r>
            <a:r>
              <a:rPr lang="en-US" altLang="zh-CN" sz="2800" b="0" dirty="0"/>
              <a:t>12:2	</a:t>
            </a:r>
            <a:r>
              <a:rPr lang="zh-CN" altLang="en-US" sz="2800" b="0" dirty="0"/>
              <a:t>“不要效法这个世界，要心意更新而变化，叫你们察验何为上帝的善良、纯全、可喜悦的旨意。”</a:t>
            </a:r>
          </a:p>
          <a:p>
            <a:pPr marL="457200" indent="-457200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b="0" dirty="0"/>
              <a:t>效法：跟从、妥协、同化，凝固，不能变化。主动词。</a:t>
            </a:r>
          </a:p>
          <a:p>
            <a:pPr marL="457200" indent="-457200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b="0" dirty="0"/>
              <a:t>世界：众数的世代</a:t>
            </a:r>
          </a:p>
          <a:p>
            <a:pPr marL="457200" indent="-457200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b="0" dirty="0"/>
              <a:t>更新：改变、摆脱，否定自己原有想法</a:t>
            </a:r>
          </a:p>
          <a:p>
            <a:pPr marL="457200" indent="-457200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b="0" dirty="0"/>
              <a:t>察验：分辨、明白</a:t>
            </a:r>
          </a:p>
        </p:txBody>
      </p:sp>
    </p:spTree>
    <p:extLst>
      <p:ext uri="{BB962C8B-B14F-4D97-AF65-F5344CB8AC3E}">
        <p14:creationId xmlns:p14="http://schemas.microsoft.com/office/powerpoint/2010/main" val="13315382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475870"/>
            <a:ext cx="7117082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6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经文背景</a:t>
            </a:r>
            <a:endParaRPr sz="3600" b="0" dirty="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9" y="1295400"/>
            <a:ext cx="6964681" cy="615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0" indent="0">
              <a:buNone/>
            </a:pPr>
            <a:endParaRPr lang="zh-CN" altLang="en-US" sz="3400" dirty="0"/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48CE95A3-060E-2043-BAE4-FA885D6344D7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117082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457200" indent="-457200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b="0" dirty="0"/>
              <a:t>不要跟从这么多世代一直以来同化你的观念，也不要使自己的思想凝固，使之不能改变。心思意念要更新改变，这样我们便能更认识神善良、纯全的一面，更明白神令人喜悦的心意。</a:t>
            </a:r>
          </a:p>
          <a:p>
            <a:pPr marL="457200" indent="-457200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b="0" dirty="0"/>
              <a:t>当我们心意更新而变化之后，我们便能更认识神和明白神的旨意。</a:t>
            </a:r>
          </a:p>
        </p:txBody>
      </p:sp>
    </p:spTree>
    <p:extLst>
      <p:ext uri="{BB962C8B-B14F-4D97-AF65-F5344CB8AC3E}">
        <p14:creationId xmlns:p14="http://schemas.microsoft.com/office/powerpoint/2010/main" val="8623319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475870"/>
            <a:ext cx="7117082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6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经文背景</a:t>
            </a:r>
            <a:endParaRPr sz="3600" b="0" dirty="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9" y="1295400"/>
            <a:ext cx="6964681" cy="615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0" indent="0">
              <a:buNone/>
            </a:pPr>
            <a:endParaRPr lang="zh-CN" altLang="en-US" sz="3400" dirty="0"/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48CE95A3-060E-2043-BAE4-FA885D6344D7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117082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457200" indent="-457200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b="0" dirty="0"/>
              <a:t>保罗写罗马书时，要处理两个问题：</a:t>
            </a:r>
          </a:p>
          <a:p>
            <a:pPr marL="457200" indent="0" hangingPunct="1">
              <a:spcBef>
                <a:spcPts val="600"/>
              </a:spcBef>
              <a:spcAft>
                <a:spcPts val="600"/>
              </a:spcAft>
            </a:pPr>
            <a:r>
              <a:rPr lang="zh-CN" altLang="en-US" sz="2800" b="0" dirty="0"/>
              <a:t>当时罗马教会大部分信徒是外邦人，犹太基督徒很少，故外邦人轻看犹太人，认为上帝已放弃了他们。</a:t>
            </a:r>
          </a:p>
          <a:p>
            <a:pPr marL="457200" indent="0" hangingPunct="1">
              <a:spcBef>
                <a:spcPts val="600"/>
              </a:spcBef>
              <a:spcAft>
                <a:spcPts val="600"/>
              </a:spcAft>
            </a:pPr>
            <a:r>
              <a:rPr lang="zh-CN" altLang="en-US" sz="2800" b="0" dirty="0"/>
              <a:t>犹太人认为外邦人不是神拣选的子民，因亚伯拉罕是其祖先，耶稣也是从他们处出来。</a:t>
            </a:r>
          </a:p>
          <a:p>
            <a:pPr marL="457200" indent="-457200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b="0" dirty="0"/>
              <a:t>保罗要更新他们的是对救恩的认识和理解律法。</a:t>
            </a:r>
          </a:p>
        </p:txBody>
      </p:sp>
    </p:spTree>
    <p:extLst>
      <p:ext uri="{BB962C8B-B14F-4D97-AF65-F5344CB8AC3E}">
        <p14:creationId xmlns:p14="http://schemas.microsoft.com/office/powerpoint/2010/main" val="25095817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475870"/>
            <a:ext cx="7117082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6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经文背景</a:t>
            </a:r>
            <a:endParaRPr sz="3600" b="0" dirty="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9" y="1295400"/>
            <a:ext cx="6964681" cy="615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0" indent="0">
              <a:buNone/>
            </a:pPr>
            <a:endParaRPr lang="zh-CN" altLang="en-US" sz="3400" dirty="0"/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48CE95A3-060E-2043-BAE4-FA885D6344D7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117082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457200" indent="-457200" hangingPunct="1">
              <a:spcBef>
                <a:spcPts val="600"/>
              </a:spcBef>
              <a:spcAft>
                <a:spcPts val="600"/>
              </a:spcAft>
            </a:pPr>
            <a:r>
              <a:rPr lang="zh-CN" altLang="en-US" sz="2800" b="0" dirty="0"/>
              <a:t>外邦人轻看犹太人</a:t>
            </a:r>
          </a:p>
          <a:p>
            <a:pPr marL="457200" indent="-457200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b="0" dirty="0"/>
              <a:t>保罗指责他们论断人。外邦人也是神的恩慈领他们悔改的（罗 </a:t>
            </a:r>
            <a:r>
              <a:rPr lang="en-US" altLang="zh-CN" sz="2800" b="0" dirty="0"/>
              <a:t>2:4</a:t>
            </a:r>
            <a:r>
              <a:rPr lang="zh-CN" altLang="en-US" sz="2800" b="0" dirty="0"/>
              <a:t>）。神是不偏待人（罗 </a:t>
            </a:r>
            <a:r>
              <a:rPr lang="en-US" altLang="zh-CN" sz="2800" b="0" dirty="0"/>
              <a:t>2:11</a:t>
            </a:r>
            <a:r>
              <a:rPr lang="zh-CN" altLang="en-US" sz="2800" b="0" dirty="0"/>
              <a:t>）如果神今天是离弃犹太人，将来有一天神也会离弃外邦人。救恩临到外邦人，是神要激发犹太人悔改。</a:t>
            </a:r>
          </a:p>
          <a:p>
            <a:pPr marL="457200" indent="-457200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b="0" dirty="0"/>
              <a:t>提醒外邦人不要骄傲，妄自尊大。</a:t>
            </a:r>
          </a:p>
          <a:p>
            <a:pPr marL="457200" indent="-457200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b="0" dirty="0"/>
              <a:t>神让一些群体强大，并不是离弃弱势，神仍顾念他们的。</a:t>
            </a:r>
          </a:p>
        </p:txBody>
      </p:sp>
    </p:spTree>
    <p:extLst>
      <p:ext uri="{BB962C8B-B14F-4D97-AF65-F5344CB8AC3E}">
        <p14:creationId xmlns:p14="http://schemas.microsoft.com/office/powerpoint/2010/main" val="24820049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475870"/>
            <a:ext cx="7117082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6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经文背景</a:t>
            </a:r>
            <a:endParaRPr sz="3600" b="0" dirty="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9" y="1295400"/>
            <a:ext cx="6964681" cy="615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0" indent="0">
              <a:buNone/>
            </a:pPr>
            <a:endParaRPr lang="zh-CN" altLang="en-US" sz="3400" dirty="0"/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48CE95A3-060E-2043-BAE4-FA885D6344D7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117082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457200" indent="-457200" hangingPunct="1">
              <a:spcBef>
                <a:spcPts val="600"/>
              </a:spcBef>
              <a:spcAft>
                <a:spcPts val="600"/>
              </a:spcAft>
            </a:pPr>
            <a:r>
              <a:rPr lang="zh-CN" altLang="en-US" sz="2800" b="0" dirty="0"/>
              <a:t>犹太人认为外邦人不是神拣选的子民</a:t>
            </a:r>
          </a:p>
          <a:p>
            <a:pPr marL="457200" indent="-457200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b="0" dirty="0"/>
              <a:t>得救不是因为血统和行律法的结果，必须信靠耶稣基督的救恩。</a:t>
            </a:r>
          </a:p>
          <a:p>
            <a:pPr marL="457200" indent="-457200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b="0" dirty="0"/>
              <a:t>学习律法：犹太人虽然熟识律法要怎样做，但对律法的精髓，要做到爱神爱人却不明白。</a:t>
            </a:r>
          </a:p>
        </p:txBody>
      </p:sp>
    </p:spTree>
    <p:extLst>
      <p:ext uri="{BB962C8B-B14F-4D97-AF65-F5344CB8AC3E}">
        <p14:creationId xmlns:p14="http://schemas.microsoft.com/office/powerpoint/2010/main" val="6231526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475870"/>
            <a:ext cx="7117082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6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经文示例</a:t>
            </a:r>
            <a:endParaRPr sz="3600" b="0" dirty="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9" y="1295400"/>
            <a:ext cx="6964681" cy="615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0" indent="0">
              <a:buNone/>
            </a:pPr>
            <a:endParaRPr lang="zh-CN" altLang="en-US" sz="3400" dirty="0"/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48CE95A3-060E-2043-BAE4-FA885D6344D7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117082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457200" indent="-457200" hangingPunct="1">
              <a:spcBef>
                <a:spcPts val="600"/>
              </a:spcBef>
              <a:spcAft>
                <a:spcPts val="600"/>
              </a:spcAft>
            </a:pPr>
            <a:r>
              <a:rPr lang="zh-CN" altLang="en-US" sz="2800" b="0" dirty="0"/>
              <a:t>出 </a:t>
            </a:r>
            <a:r>
              <a:rPr lang="en-US" altLang="zh-CN" sz="2800" b="0" dirty="0"/>
              <a:t>21:22-25	</a:t>
            </a:r>
            <a:r>
              <a:rPr lang="zh-CN" altLang="en-US" sz="2800" b="0" dirty="0">
                <a:solidFill>
                  <a:srgbClr val="FF0000"/>
                </a:solidFill>
              </a:rPr>
              <a:t>赔偿的条例</a:t>
            </a:r>
          </a:p>
          <a:p>
            <a:pPr marL="457200" indent="-457200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b="0" dirty="0"/>
              <a:t>人若彼此争斗，伤害有孕的妇人，甚至坠胎，随后却无别害，那伤害她的，总要按妇人的丈夫所要的，照审判官所断的，受罚。若有别害，就要以命偿命，以眼还眼，以牙还牙，以手还手，以脚还脚，以烙还烙，以伤还伤，以打还打。</a:t>
            </a:r>
          </a:p>
        </p:txBody>
      </p:sp>
    </p:spTree>
    <p:extLst>
      <p:ext uri="{BB962C8B-B14F-4D97-AF65-F5344CB8AC3E}">
        <p14:creationId xmlns:p14="http://schemas.microsoft.com/office/powerpoint/2010/main" val="14418867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475870"/>
            <a:ext cx="7117082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6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经文示例</a:t>
            </a:r>
            <a:endParaRPr sz="3600" b="0" dirty="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9" y="1295400"/>
            <a:ext cx="6964681" cy="615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0" indent="0">
              <a:buNone/>
            </a:pPr>
            <a:endParaRPr lang="zh-CN" altLang="en-US" sz="3400" dirty="0"/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48CE95A3-060E-2043-BAE4-FA885D6344D7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117082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457200" indent="-457200" hangingPunct="1">
              <a:spcBef>
                <a:spcPts val="600"/>
              </a:spcBef>
              <a:spcAft>
                <a:spcPts val="600"/>
              </a:spcAft>
            </a:pPr>
            <a:r>
              <a:rPr lang="zh-CN" altLang="en-US" sz="2800" b="0" dirty="0"/>
              <a:t>太 </a:t>
            </a:r>
            <a:r>
              <a:rPr lang="en-US" altLang="zh-CN" sz="2800" b="0" dirty="0"/>
              <a:t>5:38	</a:t>
            </a:r>
            <a:r>
              <a:rPr lang="zh-CN" altLang="en-US" sz="2800" b="0" dirty="0">
                <a:solidFill>
                  <a:srgbClr val="FF0000"/>
                </a:solidFill>
              </a:rPr>
              <a:t>论报复</a:t>
            </a:r>
          </a:p>
          <a:p>
            <a:pPr marL="457200" indent="-457200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b="0" dirty="0"/>
              <a:t>你们听见有话说：‘以眼还眼，以牙还牙。’只是我告诉你们，不要与恶人作对。有人打你的右脸，连左脸也转过来由他打；有人想要告你，要拿你的里衣，连外衣也由他拿去；有人强逼你走一里路，你就同他走二里；有求你的，就给他；有向你借贷的，不可推辞。</a:t>
            </a:r>
          </a:p>
        </p:txBody>
      </p:sp>
    </p:spTree>
    <p:extLst>
      <p:ext uri="{BB962C8B-B14F-4D97-AF65-F5344CB8AC3E}">
        <p14:creationId xmlns:p14="http://schemas.microsoft.com/office/powerpoint/2010/main" val="25994277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</TotalTime>
  <Words>1485</Words>
  <Application>Microsoft Office PowerPoint</Application>
  <PresentationFormat>全屏显示(4:3)</PresentationFormat>
  <Paragraphs>123</Paragraphs>
  <Slides>13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13</vt:i4>
      </vt:variant>
    </vt:vector>
  </HeadingPairs>
  <TitlesOfParts>
    <vt:vector size="23" baseType="lpstr">
      <vt:lpstr>PingFang HK Regular</vt:lpstr>
      <vt:lpstr>SimHei</vt:lpstr>
      <vt:lpstr>SimSun</vt:lpstr>
      <vt:lpstr>Arial</vt:lpstr>
      <vt:lpstr>Calibri</vt:lpstr>
      <vt:lpstr>Calibri Light</vt:lpstr>
      <vt:lpstr>3_Benutzerdefiniertes Design</vt:lpstr>
      <vt:lpstr>6_Benutzerdefiniertes Design</vt:lpstr>
      <vt:lpstr>12_Benutzerdefiniertes Design</vt:lpstr>
      <vt:lpstr>5_PPT2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SONG Pengyang</cp:lastModifiedBy>
  <cp:revision>2099</cp:revision>
  <cp:lastPrinted>2021-04-07T14:28:01Z</cp:lastPrinted>
  <dcterms:created xsi:type="dcterms:W3CDTF">2013-12-13T09:03:28Z</dcterms:created>
  <dcterms:modified xsi:type="dcterms:W3CDTF">2022-02-27T21:13:13Z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