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65A3-DCB7-46F0-B981-B5B37E705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F46010-18E1-4C28-B7F9-19413918B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DC0D-89C9-4C9A-83F4-8FB01D66A328}" type="datetimeFigureOut">
              <a:rPr lang="LID4096" smtClean="0"/>
              <a:t>02/15/2022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0AACB-8435-46CC-9882-22BB47ED0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8F22FF-FEF2-4E99-8617-0F717B059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A2B9-3AEC-479F-A237-133D9AEDE1E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8614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1685E1-3AF3-453D-BE3E-0F597F5D1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2CD82-A4F5-4345-814E-5A5E79F56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4A953-2F0E-4015-AF2F-BCA769C2BC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9DC0D-89C9-4C9A-83F4-8FB01D66A328}" type="datetimeFigureOut">
              <a:rPr lang="LID4096" smtClean="0"/>
              <a:t>02/15/2022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5378D-48F2-4049-8F67-9816B63B4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28B2D-8712-43C9-A802-A4D7EE62E1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7A2B9-3AEC-479F-A237-133D9AEDE1E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6417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EC0AFC-5EDA-4A37-9D81-EAFADCD09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8000">
                <a:solidFill>
                  <a:schemeClr val="accent6">
                    <a:lumMod val="60000"/>
                    <a:lumOff val="40000"/>
                  </a:schemeClr>
                </a:solidFill>
                <a:latin typeface="FZLanTingHei-DB-GBK" panose="02000000000000000000" pitchFamily="2" charset="-122"/>
                <a:ea typeface="FZLanTingHei-DB-GBK" panose="02000000000000000000" pitchFamily="2" charset="-122"/>
              </a:rPr>
              <a:t>简化</a:t>
            </a:r>
            <a:r>
              <a:rPr lang="zh-CN" altLang="en-US" sz="8000" b="0">
                <a:latin typeface="FZLanTingHeiS-UL-GB" panose="02000000000000000000" pitchFamily="2" charset="-122"/>
                <a:ea typeface="FZLanTingHeiS-UL-GB" panose="02000000000000000000" pitchFamily="2" charset="-122"/>
              </a:rPr>
              <a:t>人生</a:t>
            </a:r>
            <a:endParaRPr lang="LID4096" sz="8000" b="0" dirty="0">
              <a:latin typeface="FZLanTingHeiS-UL-GB" panose="02000000000000000000" pitchFamily="2" charset="-122"/>
              <a:ea typeface="FZLanTingHeiS-UL-GB" panose="02000000000000000000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E84329-BC58-408A-90EC-A0D4F62922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62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46DAED-A2C1-4B25-BA2E-9F965AA7A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一般人会</a:t>
            </a:r>
            <a:r>
              <a:rPr lang="zh-CN" altLang="en-US">
                <a:solidFill>
                  <a:schemeClr val="bg2">
                    <a:lumMod val="50000"/>
                  </a:schemeClr>
                </a:solidFill>
                <a:latin typeface="FZLanTingHei-DB-GBK" panose="02000000000000000000" pitchFamily="2" charset="-122"/>
                <a:ea typeface="FZLanTingHei-DB-GBK" panose="02000000000000000000" pitchFamily="2" charset="-122"/>
              </a:rPr>
              <a:t>真诚</a:t>
            </a:r>
            <a:r>
              <a:rPr lang="zh-CN" altLang="en-US"/>
              <a:t>吗？</a:t>
            </a:r>
            <a:r>
              <a:rPr lang="zh-CN" altLang="en-US" sz="2800"/>
              <a:t>（</a:t>
            </a:r>
            <a:r>
              <a:rPr lang="en-US" altLang="zh-CN" sz="2800"/>
              <a:t>2/2</a:t>
            </a:r>
            <a:r>
              <a:rPr lang="zh-CN" altLang="en-US" sz="2800"/>
              <a:t>）</a:t>
            </a:r>
            <a:endParaRPr lang="en-MY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916C32-AE60-4736-BAF2-D7DDE728D2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6343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2EDBEF-3F55-4D2A-A90F-AF9B5504D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真诚</a:t>
            </a:r>
            <a:r>
              <a:rPr lang="zh-CN" altLang="en-US">
                <a:latin typeface="FZLanTingHei-DB-GBK" panose="02000000000000000000" pitchFamily="2" charset="-122"/>
                <a:ea typeface="FZLanTingHei-DB-GBK" panose="02000000000000000000" pitchFamily="2" charset="-122"/>
              </a:rPr>
              <a:t>很重要</a:t>
            </a:r>
            <a:r>
              <a:rPr lang="zh-CN" altLang="en-US"/>
              <a:t>吗？</a:t>
            </a:r>
            <a:endParaRPr lang="en-MY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B67476-975E-445C-B874-26764A6743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1499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84BC3A-2A28-43EB-BF13-79C31A947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自我检测：</a:t>
            </a:r>
            <a:r>
              <a:rPr lang="zh-CN" altLang="en-US">
                <a:solidFill>
                  <a:schemeClr val="accent1"/>
                </a:solidFill>
                <a:latin typeface="FZLanTingHei-DB-GBK" panose="02000000000000000000" pitchFamily="2" charset="-122"/>
                <a:ea typeface="FZLanTingHei-DB-GBK" panose="02000000000000000000" pitchFamily="2" charset="-122"/>
              </a:rPr>
              <a:t>我诚实吗</a:t>
            </a:r>
            <a:r>
              <a:rPr lang="zh-CN" altLang="en-US"/>
              <a:t>？</a:t>
            </a:r>
            <a:endParaRPr lang="en-MY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DE94F4-AD08-4CE5-815F-8573EAF494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2344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ACFD52-AC70-4F11-A068-E9D1EBAE3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你</a:t>
            </a:r>
            <a:r>
              <a:rPr lang="zh-CN" altLang="en-US">
                <a:solidFill>
                  <a:schemeClr val="accent1"/>
                </a:solidFill>
                <a:latin typeface="FZLanTingHei-DB-GBK" panose="02000000000000000000" pitchFamily="2" charset="-122"/>
                <a:ea typeface="FZLanTingHei-DB-GBK" panose="02000000000000000000" pitchFamily="2" charset="-122"/>
              </a:rPr>
              <a:t>诚实</a:t>
            </a:r>
            <a:r>
              <a:rPr lang="zh-CN" altLang="en-US"/>
              <a:t>吗？</a:t>
            </a:r>
            <a:endParaRPr lang="en-MY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D62E2A-CA5F-4976-B17C-D749224740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8667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4818B1-0142-4416-B430-DE9FB8A25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三、知所</a:t>
            </a:r>
            <a:r>
              <a:rPr lang="zh-CN" altLang="en-US">
                <a:solidFill>
                  <a:schemeClr val="accent4">
                    <a:lumMod val="60000"/>
                    <a:lumOff val="40000"/>
                  </a:schemeClr>
                </a:solidFill>
                <a:latin typeface="FZLanTingHei-DB-GBK" panose="02000000000000000000" pitchFamily="2" charset="-122"/>
                <a:ea typeface="FZLanTingHei-DB-GBK" panose="02000000000000000000" pitchFamily="2" charset="-122"/>
              </a:rPr>
              <a:t>当活</a:t>
            </a:r>
            <a:endParaRPr lang="en-MY" dirty="0">
              <a:solidFill>
                <a:schemeClr val="accent4">
                  <a:lumMod val="60000"/>
                  <a:lumOff val="40000"/>
                </a:schemeClr>
              </a:solidFill>
              <a:latin typeface="FZLanTingHei-DB-GBK" panose="02000000000000000000" pitchFamily="2" charset="-122"/>
              <a:ea typeface="FZLanTingHei-DB-GBK" panose="02000000000000000000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D5A50F-945D-4A9F-AC86-E50F6E7D7A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7671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30F941-57EB-41EA-805A-66C900A10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/>
              <a:t>人是</a:t>
            </a:r>
            <a:r>
              <a:rPr lang="zh-CN" altLang="en-US">
                <a:solidFill>
                  <a:schemeClr val="bg2">
                    <a:lumMod val="50000"/>
                  </a:schemeClr>
                </a:solidFill>
                <a:latin typeface="FZLanTingHei-DB-GBK" panose="02000000000000000000" pitchFamily="2" charset="-122"/>
                <a:ea typeface="FZLanTingHei-DB-GBK" panose="02000000000000000000" pitchFamily="2" charset="-122"/>
              </a:rPr>
              <a:t>神所创造的</a:t>
            </a:r>
            <a:r>
              <a:rPr lang="en-US" altLang="zh-CN"/>
              <a:t>……</a:t>
            </a:r>
            <a:endParaRPr lang="en-MY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477A22-4BEA-4D7C-8B37-4D9EAB7879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9005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ECEFB3-C8D2-4016-A816-9FBFE3BEA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864D0A-620E-4BE2-A370-04C4FAF811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24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CB9AD7-51CD-456E-BC69-9381A0D15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030E41-B8E3-4F83-9607-75C85271DC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62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3AAF74-CBF5-4560-8D16-B23033016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523CD9-05E8-4B24-8E81-DBF183CB60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47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288023-BBEE-4083-95C6-891320728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1C0ADC-6392-4FB1-AE35-10D5366841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44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B60B18-8F09-4BFC-8515-C81D2358F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/>
              <a:t>箴卅</a:t>
            </a:r>
            <a:r>
              <a:rPr lang="en-US" altLang="zh-CN"/>
              <a:t>7</a:t>
            </a:r>
            <a:r>
              <a:rPr lang="zh-CN" altLang="en-US"/>
              <a:t>～</a:t>
            </a:r>
            <a:r>
              <a:rPr lang="en-US" altLang="zh-CN"/>
              <a:t>9</a:t>
            </a:r>
            <a:endParaRPr lang="zh-TW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AE9490-FD28-46AF-A64A-FF7D39AC3D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4431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8E2D5D-935C-4FB3-B688-F90F76C4C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222F9A-36E6-4DF7-B40B-612500A374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612A61-BD67-4342-A137-1476B8C3C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8E237C-3282-49AC-AF5E-3D6912A39F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3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CB9645-10FB-4B8C-A157-F8CAC718B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1C5BA3-F011-4718-AF65-5A797F47FE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20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3CEE89-6DFC-4E33-951A-5C2F2EE18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0E9C4E-A46A-4F9D-BE44-5A0C872F2E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19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24055A-5C86-46A8-85AC-7444BA0B7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207160-B5AA-457F-8F1F-B38B574534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24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380CE5-4350-47D0-8EE0-94884D9FC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90DDBA-D875-48AE-ABE0-FFDCFBBF50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09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AF8503-C555-4CB8-A077-8DBF26922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29A2D6-D3C5-4F73-8099-92837BF1FB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25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326463-0608-465D-8675-8D174C29E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A17B5F-3953-4333-BC57-67C7513DEE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83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5CFEB7-56B5-4BE5-B72E-545F99531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>
                <a:solidFill>
                  <a:schemeClr val="accent1"/>
                </a:solidFill>
                <a:latin typeface="FZLanTingHei-DB-GBK" panose="02000000000000000000" pitchFamily="2" charset="-122"/>
                <a:ea typeface="FZLanTingHei-DB-GBK" panose="02000000000000000000" pitchFamily="2" charset="-122"/>
              </a:rPr>
              <a:t>生死边缘</a:t>
            </a:r>
            <a:br>
              <a:rPr lang="en-US" altLang="zh-CN">
                <a:ea typeface="+mj-ea"/>
              </a:rPr>
            </a:br>
            <a:r>
              <a:rPr lang="zh-CN" altLang="en-US">
                <a:ea typeface="+mj-ea"/>
              </a:rPr>
              <a:t>的反思</a:t>
            </a:r>
            <a:endParaRPr lang="en-US" altLang="zh-TW" dirty="0">
              <a:ea typeface="+mj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0D9796-8F98-4F82-9C54-04FFCDE191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51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18EAAA-5299-4909-B43A-7720336B7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chemeClr val="accent1">
                    <a:lumMod val="40000"/>
                    <a:lumOff val="60000"/>
                  </a:schemeClr>
                </a:solidFill>
                <a:latin typeface="FZLanTingHei-DB-GBK" panose="02000000000000000000" pitchFamily="2" charset="-122"/>
                <a:ea typeface="FZLanTingHei-DB-GBK" panose="02000000000000000000" pitchFamily="2" charset="-122"/>
              </a:rPr>
              <a:t>结论：</a:t>
            </a:r>
            <a:endParaRPr lang="en-MY" dirty="0">
              <a:solidFill>
                <a:schemeClr val="accent1">
                  <a:lumMod val="40000"/>
                  <a:lumOff val="60000"/>
                </a:schemeClr>
              </a:solidFill>
              <a:latin typeface="FZLanTingHei-DB-GBK" panose="02000000000000000000" pitchFamily="2" charset="-122"/>
              <a:ea typeface="FZLanTingHei-DB-GBK" panose="02000000000000000000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52649B-F5B1-4B72-A3AC-AE12CDB606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8467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535CAD-E9FD-45A3-BA68-C7202D0D3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8000">
                <a:solidFill>
                  <a:schemeClr val="accent6">
                    <a:lumMod val="60000"/>
                    <a:lumOff val="40000"/>
                  </a:schemeClr>
                </a:solidFill>
                <a:latin typeface="FZLanTingHei-DB-GBK" panose="02000000000000000000" pitchFamily="2" charset="-122"/>
                <a:ea typeface="FZLanTingHei-DB-GBK" panose="02000000000000000000" pitchFamily="2" charset="-122"/>
              </a:rPr>
              <a:t>简化</a:t>
            </a:r>
            <a:r>
              <a:rPr lang="zh-CN" altLang="en-US" sz="8000" b="0">
                <a:latin typeface="FZLanTingHeiS-UL-GB" panose="02000000000000000000" pitchFamily="2" charset="-122"/>
                <a:ea typeface="FZLanTingHeiS-UL-GB" panose="02000000000000000000" pitchFamily="2" charset="-122"/>
              </a:rPr>
              <a:t>人生</a:t>
            </a:r>
            <a:endParaRPr lang="LID4096" sz="8000" b="0" dirty="0">
              <a:latin typeface="FZLanTingHeiS-UL-GB" panose="02000000000000000000" pitchFamily="2" charset="-122"/>
              <a:ea typeface="FZLanTingHeiS-UL-GB" panose="02000000000000000000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72816F-D8CE-4A8C-A45F-FF19561657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14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6EF23C-B253-4A0C-B021-1074E9CAF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/>
              <a:t>一、知所</a:t>
            </a:r>
            <a:r>
              <a:rPr lang="zh-CN" altLang="en-US">
                <a:latin typeface="FZLanTingHei-DB-GBK" panose="02000000000000000000" pitchFamily="2" charset="-122"/>
                <a:ea typeface="FZLanTingHei-DB-GBK" panose="02000000000000000000" pitchFamily="2" charset="-122"/>
              </a:rPr>
              <a:t>当求</a:t>
            </a:r>
            <a:endParaRPr lang="en-MY">
              <a:latin typeface="FZLanTingHei-DB-GBK" panose="02000000000000000000" pitchFamily="2" charset="-122"/>
              <a:ea typeface="FZLanTingHei-DB-GBK" panose="02000000000000000000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2901D4-5F4E-459E-B3A7-CD0186033F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496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58E4FD-3C59-4F9F-B7DE-5CF154E7D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/>
              <a:t>作者</a:t>
            </a:r>
            <a:r>
              <a:rPr lang="zh-CN" altLang="en-US">
                <a:latin typeface="FZLanTingHei-DB-GBK" panose="02000000000000000000" pitchFamily="2" charset="-122"/>
                <a:ea typeface="FZLanTingHei-DB-GBK" panose="02000000000000000000" pitchFamily="2" charset="-122"/>
              </a:rPr>
              <a:t>求什么</a:t>
            </a:r>
            <a:r>
              <a:rPr lang="zh-CN" altLang="en-US"/>
              <a:t>？</a:t>
            </a:r>
            <a:endParaRPr lang="en-MY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AEEA14-6632-4EE5-9799-F20254AB11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2258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069E8A-CA19-4EA3-813D-7C7449277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zh-CN" altLang="en-US" sz="3700"/>
              <a:t>为什么“</a:t>
            </a:r>
            <a:r>
              <a:rPr lang="zh-CN" altLang="en-US" sz="3700">
                <a:solidFill>
                  <a:schemeClr val="bg2">
                    <a:lumMod val="50000"/>
                  </a:schemeClr>
                </a:solidFill>
                <a:latin typeface="FZLanTingHei-DB-GBK" panose="02000000000000000000" pitchFamily="2" charset="-122"/>
                <a:ea typeface="FZLanTingHei-DB-GBK" panose="02000000000000000000" pitchFamily="2" charset="-122"/>
              </a:rPr>
              <a:t>品格</a:t>
            </a:r>
            <a:r>
              <a:rPr lang="zh-CN" altLang="en-US" sz="3700"/>
              <a:t>”</a:t>
            </a:r>
            <a:br>
              <a:rPr lang="en-US" altLang="zh-CN" sz="3700"/>
            </a:br>
            <a:r>
              <a:rPr lang="zh-CN" altLang="en-US" sz="3700"/>
              <a:t>常</a:t>
            </a:r>
            <a:r>
              <a:rPr lang="zh-CN" altLang="en-US" sz="3700">
                <a:solidFill>
                  <a:schemeClr val="bg2">
                    <a:lumMod val="50000"/>
                  </a:schemeClr>
                </a:solidFill>
                <a:latin typeface="FZLanTingHei-DB-GBK" panose="02000000000000000000" pitchFamily="2" charset="-122"/>
                <a:ea typeface="FZLanTingHei-DB-GBK" panose="02000000000000000000" pitchFamily="2" charset="-122"/>
              </a:rPr>
              <a:t>不受关注</a:t>
            </a:r>
            <a:r>
              <a:rPr lang="zh-CN" altLang="en-US" sz="3700"/>
              <a:t> ？</a:t>
            </a:r>
            <a:endParaRPr lang="en-MY" sz="37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7B350B-B6E0-43F0-A060-5A7586D79A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5342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0C8D5A-9A28-4BF9-844E-3F23907C7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/>
              <a:t>二、知所</a:t>
            </a:r>
            <a:r>
              <a:rPr lang="zh-CN" altLang="en-US">
                <a:solidFill>
                  <a:schemeClr val="bg1"/>
                </a:solidFill>
                <a:latin typeface="FZLanTingHei-DB-GBK" panose="02000000000000000000" pitchFamily="2" charset="-122"/>
                <a:ea typeface="FZLanTingHei-DB-GBK" panose="02000000000000000000" pitchFamily="2" charset="-122"/>
              </a:rPr>
              <a:t>当是</a:t>
            </a:r>
            <a:endParaRPr lang="en-MY" dirty="0">
              <a:solidFill>
                <a:schemeClr val="bg1"/>
              </a:solidFill>
              <a:latin typeface="FZLanTingHei-DB-GBK" panose="02000000000000000000" pitchFamily="2" charset="-122"/>
              <a:ea typeface="FZLanTingHei-DB-GBK" panose="02000000000000000000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A8D843-E547-4F2F-96DE-D76F65A8DB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2273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DFC4B9-0DAE-4B4D-A20D-A889A31A1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455316-9022-4DD6-B702-5AEF408110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9483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2F74E2-7DCB-411F-A26D-4FE361906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一般人会</a:t>
            </a:r>
            <a:r>
              <a:rPr lang="zh-CN" altLang="en-US">
                <a:solidFill>
                  <a:schemeClr val="bg2">
                    <a:lumMod val="50000"/>
                  </a:schemeClr>
                </a:solidFill>
                <a:latin typeface="FZLanTingHei-DB-GBK" panose="02000000000000000000" pitchFamily="2" charset="-122"/>
                <a:ea typeface="FZLanTingHei-DB-GBK" panose="02000000000000000000" pitchFamily="2" charset="-122"/>
              </a:rPr>
              <a:t>真诚</a:t>
            </a:r>
            <a:r>
              <a:rPr lang="zh-CN" altLang="en-US"/>
              <a:t>吗 ？</a:t>
            </a:r>
            <a:r>
              <a:rPr lang="zh-CN" altLang="en-US" sz="2800"/>
              <a:t>（</a:t>
            </a:r>
            <a:r>
              <a:rPr lang="en-US" altLang="zh-CN" sz="2800"/>
              <a:t>1/2</a:t>
            </a:r>
            <a:r>
              <a:rPr lang="zh-CN" altLang="en-US" sz="2800"/>
              <a:t>）</a:t>
            </a:r>
            <a:endParaRPr lang="en-MY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90AADC-EDED-4AD6-AA27-EB77AA3849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6681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Microsoft Office PowerPoint</Application>
  <PresentationFormat>Widescreen</PresentationFormat>
  <Paragraphs>16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FZLanTingHei-DB-GBK</vt:lpstr>
      <vt:lpstr>FZLanTingHeiS-UL-GB</vt:lpstr>
      <vt:lpstr>Arial</vt:lpstr>
      <vt:lpstr>Calibri</vt:lpstr>
      <vt:lpstr>Calibri Light</vt:lpstr>
      <vt:lpstr>Office Theme</vt:lpstr>
      <vt:lpstr>简化人生</vt:lpstr>
      <vt:lpstr>箴卅7～9</vt:lpstr>
      <vt:lpstr>简化人生</vt:lpstr>
      <vt:lpstr>一、知所当求</vt:lpstr>
      <vt:lpstr>作者求什么？</vt:lpstr>
      <vt:lpstr>为什么“品格” 常不受关注 ？</vt:lpstr>
      <vt:lpstr>二、知所当是</vt:lpstr>
      <vt:lpstr>PowerPoint Presentation</vt:lpstr>
      <vt:lpstr>一般人会真诚吗 ？（1/2）</vt:lpstr>
      <vt:lpstr>一般人会真诚吗？（2/2）</vt:lpstr>
      <vt:lpstr>真诚很重要吗？</vt:lpstr>
      <vt:lpstr>自我检测：我诚实吗？</vt:lpstr>
      <vt:lpstr>你诚实吗？</vt:lpstr>
      <vt:lpstr>三、知所当活</vt:lpstr>
      <vt:lpstr>人是神所创造的……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生死边缘 的反思</vt:lpstr>
      <vt:lpstr>结论：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简化人生</dc:title>
  <dc:creator>Amy Wong</dc:creator>
  <cp:lastModifiedBy>Amy Wong</cp:lastModifiedBy>
  <cp:revision>1</cp:revision>
  <dcterms:created xsi:type="dcterms:W3CDTF">2022-02-15T09:43:07Z</dcterms:created>
  <dcterms:modified xsi:type="dcterms:W3CDTF">2022-02-15T09:43:07Z</dcterms:modified>
</cp:coreProperties>
</file>