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19" r:id="rId1"/>
    <p:sldMasterId id="2147485509" r:id="rId2"/>
    <p:sldMasterId id="2147491713" r:id="rId3"/>
    <p:sldMasterId id="2147492413" r:id="rId4"/>
    <p:sldMasterId id="2147505442" r:id="rId5"/>
    <p:sldMasterId id="2147505454" r:id="rId6"/>
  </p:sldMasterIdLst>
  <p:notesMasterIdLst>
    <p:notesMasterId r:id="rId33"/>
  </p:notesMasterIdLst>
  <p:handoutMasterIdLst>
    <p:handoutMasterId r:id="rId34"/>
  </p:handoutMasterIdLst>
  <p:sldIdLst>
    <p:sldId id="2091" r:id="rId7"/>
    <p:sldId id="256" r:id="rId8"/>
    <p:sldId id="257" r:id="rId9"/>
    <p:sldId id="259" r:id="rId10"/>
    <p:sldId id="260" r:id="rId11"/>
    <p:sldId id="261" r:id="rId12"/>
    <p:sldId id="262" r:id="rId13"/>
    <p:sldId id="263" r:id="rId14"/>
    <p:sldId id="264" r:id="rId15"/>
    <p:sldId id="20527" r:id="rId16"/>
    <p:sldId id="20528" r:id="rId17"/>
    <p:sldId id="20529" r:id="rId18"/>
    <p:sldId id="20530" r:id="rId19"/>
    <p:sldId id="20531" r:id="rId20"/>
    <p:sldId id="20532" r:id="rId21"/>
    <p:sldId id="20533" r:id="rId22"/>
    <p:sldId id="20534" r:id="rId23"/>
    <p:sldId id="20535" r:id="rId24"/>
    <p:sldId id="20536" r:id="rId25"/>
    <p:sldId id="277" r:id="rId26"/>
    <p:sldId id="278" r:id="rId27"/>
    <p:sldId id="280" r:id="rId28"/>
    <p:sldId id="281" r:id="rId29"/>
    <p:sldId id="282" r:id="rId30"/>
    <p:sldId id="283" r:id="rId31"/>
    <p:sldId id="285" r:id="rId32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003300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42EFE8-23C6-49C5-87AA-18E5129DDD9C}" v="65" dt="2022-02-11T22:40:47.98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139" autoAdjust="0"/>
    <p:restoredTop sz="88160" autoAdjust="0"/>
  </p:normalViewPr>
  <p:slideViewPr>
    <p:cSldViewPr>
      <p:cViewPr varScale="1">
        <p:scale>
          <a:sx n="143" d="100"/>
          <a:sy n="143" d="100"/>
        </p:scale>
        <p:origin x="2202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microsoft.com/office/2016/11/relationships/changesInfo" Target="changesInfos/changesInfo1.xml"/><Relationship Id="rId21" Type="http://schemas.openxmlformats.org/officeDocument/2006/relationships/slide" Target="slides/slide15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presProps" Target="presProps.xml"/><Relationship Id="rId8" Type="http://schemas.openxmlformats.org/officeDocument/2006/relationships/slide" Target="slides/slide2.xml"/><Relationship Id="rId3" Type="http://schemas.openxmlformats.org/officeDocument/2006/relationships/slideMaster" Target="slideMasters/slideMaster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uyu Gui" userId="0f266002f048006d" providerId="LiveId" clId="{FE42EFE8-23C6-49C5-87AA-18E5129DDD9C}"/>
    <pc:docChg chg="undo redo custSel addSld delSld modSld delMainMaster">
      <pc:chgData name="shuyu Gui" userId="0f266002f048006d" providerId="LiveId" clId="{FE42EFE8-23C6-49C5-87AA-18E5129DDD9C}" dt="2022-02-11T22:41:53.062" v="900" actId="11"/>
      <pc:docMkLst>
        <pc:docMk/>
      </pc:docMkLst>
      <pc:sldChg chg="add">
        <pc:chgData name="shuyu Gui" userId="0f266002f048006d" providerId="LiveId" clId="{FE42EFE8-23C6-49C5-87AA-18E5129DDD9C}" dt="2022-02-11T22:10:13.131" v="670"/>
        <pc:sldMkLst>
          <pc:docMk/>
          <pc:sldMk cId="0" sldId="256"/>
        </pc:sldMkLst>
      </pc:sldChg>
      <pc:sldChg chg="add">
        <pc:chgData name="shuyu Gui" userId="0f266002f048006d" providerId="LiveId" clId="{FE42EFE8-23C6-49C5-87AA-18E5129DDD9C}" dt="2022-02-11T22:10:13.131" v="670"/>
        <pc:sldMkLst>
          <pc:docMk/>
          <pc:sldMk cId="0" sldId="257"/>
        </pc:sldMkLst>
      </pc:sldChg>
      <pc:sldChg chg="add">
        <pc:chgData name="shuyu Gui" userId="0f266002f048006d" providerId="LiveId" clId="{FE42EFE8-23C6-49C5-87AA-18E5129DDD9C}" dt="2022-02-11T22:10:13.131" v="670"/>
        <pc:sldMkLst>
          <pc:docMk/>
          <pc:sldMk cId="0" sldId="259"/>
        </pc:sldMkLst>
      </pc:sldChg>
      <pc:sldChg chg="add">
        <pc:chgData name="shuyu Gui" userId="0f266002f048006d" providerId="LiveId" clId="{FE42EFE8-23C6-49C5-87AA-18E5129DDD9C}" dt="2022-02-11T22:10:13.131" v="670"/>
        <pc:sldMkLst>
          <pc:docMk/>
          <pc:sldMk cId="0" sldId="260"/>
        </pc:sldMkLst>
      </pc:sldChg>
      <pc:sldChg chg="add">
        <pc:chgData name="shuyu Gui" userId="0f266002f048006d" providerId="LiveId" clId="{FE42EFE8-23C6-49C5-87AA-18E5129DDD9C}" dt="2022-02-11T22:10:13.131" v="670"/>
        <pc:sldMkLst>
          <pc:docMk/>
          <pc:sldMk cId="0" sldId="261"/>
        </pc:sldMkLst>
      </pc:sldChg>
      <pc:sldChg chg="add">
        <pc:chgData name="shuyu Gui" userId="0f266002f048006d" providerId="LiveId" clId="{FE42EFE8-23C6-49C5-87AA-18E5129DDD9C}" dt="2022-02-11T22:10:13.131" v="670"/>
        <pc:sldMkLst>
          <pc:docMk/>
          <pc:sldMk cId="0" sldId="262"/>
        </pc:sldMkLst>
      </pc:sldChg>
      <pc:sldChg chg="add">
        <pc:chgData name="shuyu Gui" userId="0f266002f048006d" providerId="LiveId" clId="{FE42EFE8-23C6-49C5-87AA-18E5129DDD9C}" dt="2022-02-11T22:10:13.131" v="670"/>
        <pc:sldMkLst>
          <pc:docMk/>
          <pc:sldMk cId="0" sldId="263"/>
        </pc:sldMkLst>
      </pc:sldChg>
      <pc:sldChg chg="add">
        <pc:chgData name="shuyu Gui" userId="0f266002f048006d" providerId="LiveId" clId="{FE42EFE8-23C6-49C5-87AA-18E5129DDD9C}" dt="2022-02-11T22:10:13.131" v="670"/>
        <pc:sldMkLst>
          <pc:docMk/>
          <pc:sldMk cId="0" sldId="264"/>
        </pc:sldMkLst>
      </pc:sldChg>
      <pc:sldChg chg="addSp modSp add mod modAnim">
        <pc:chgData name="shuyu Gui" userId="0f266002f048006d" providerId="LiveId" clId="{FE42EFE8-23C6-49C5-87AA-18E5129DDD9C}" dt="2022-02-11T20:52:35.188" v="310"/>
        <pc:sldMkLst>
          <pc:docMk/>
          <pc:sldMk cId="0" sldId="265"/>
        </pc:sldMkLst>
        <pc:picChg chg="add mod">
          <ac:chgData name="shuyu Gui" userId="0f266002f048006d" providerId="LiveId" clId="{FE42EFE8-23C6-49C5-87AA-18E5129DDD9C}" dt="2022-02-11T20:52:30.565" v="308" actId="1076"/>
          <ac:picMkLst>
            <pc:docMk/>
            <pc:sldMk cId="0" sldId="265"/>
            <ac:picMk id="2" creationId="{0269D43C-4376-48EA-B399-802A3E49241B}"/>
          </ac:picMkLst>
        </pc:picChg>
      </pc:sldChg>
      <pc:sldChg chg="add">
        <pc:chgData name="shuyu Gui" userId="0f266002f048006d" providerId="LiveId" clId="{FE42EFE8-23C6-49C5-87AA-18E5129DDD9C}" dt="2022-02-11T20:51:47.075" v="305"/>
        <pc:sldMkLst>
          <pc:docMk/>
          <pc:sldMk cId="0" sldId="266"/>
        </pc:sldMkLst>
      </pc:sldChg>
      <pc:sldChg chg="add">
        <pc:chgData name="shuyu Gui" userId="0f266002f048006d" providerId="LiveId" clId="{FE42EFE8-23C6-49C5-87AA-18E5129DDD9C}" dt="2022-02-11T20:51:47.075" v="305"/>
        <pc:sldMkLst>
          <pc:docMk/>
          <pc:sldMk cId="0" sldId="267"/>
        </pc:sldMkLst>
      </pc:sldChg>
      <pc:sldChg chg="add">
        <pc:chgData name="shuyu Gui" userId="0f266002f048006d" providerId="LiveId" clId="{FE42EFE8-23C6-49C5-87AA-18E5129DDD9C}" dt="2022-02-11T20:51:47.075" v="305"/>
        <pc:sldMkLst>
          <pc:docMk/>
          <pc:sldMk cId="0" sldId="268"/>
        </pc:sldMkLst>
      </pc:sldChg>
      <pc:sldChg chg="add">
        <pc:chgData name="shuyu Gui" userId="0f266002f048006d" providerId="LiveId" clId="{FE42EFE8-23C6-49C5-87AA-18E5129DDD9C}" dt="2022-02-11T20:51:47.075" v="305"/>
        <pc:sldMkLst>
          <pc:docMk/>
          <pc:sldMk cId="0" sldId="269"/>
        </pc:sldMkLst>
      </pc:sldChg>
      <pc:sldChg chg="add">
        <pc:chgData name="shuyu Gui" userId="0f266002f048006d" providerId="LiveId" clId="{FE42EFE8-23C6-49C5-87AA-18E5129DDD9C}" dt="2022-02-11T20:51:47.075" v="305"/>
        <pc:sldMkLst>
          <pc:docMk/>
          <pc:sldMk cId="0" sldId="270"/>
        </pc:sldMkLst>
      </pc:sldChg>
      <pc:sldChg chg="add">
        <pc:chgData name="shuyu Gui" userId="0f266002f048006d" providerId="LiveId" clId="{FE42EFE8-23C6-49C5-87AA-18E5129DDD9C}" dt="2022-02-11T20:51:47.075" v="305"/>
        <pc:sldMkLst>
          <pc:docMk/>
          <pc:sldMk cId="0" sldId="271"/>
        </pc:sldMkLst>
      </pc:sldChg>
      <pc:sldChg chg="add">
        <pc:chgData name="shuyu Gui" userId="0f266002f048006d" providerId="LiveId" clId="{FE42EFE8-23C6-49C5-87AA-18E5129DDD9C}" dt="2022-02-11T20:51:47.075" v="305"/>
        <pc:sldMkLst>
          <pc:docMk/>
          <pc:sldMk cId="0" sldId="272"/>
        </pc:sldMkLst>
      </pc:sldChg>
      <pc:sldChg chg="add">
        <pc:chgData name="shuyu Gui" userId="0f266002f048006d" providerId="LiveId" clId="{FE42EFE8-23C6-49C5-87AA-18E5129DDD9C}" dt="2022-02-11T20:51:47.075" v="305"/>
        <pc:sldMkLst>
          <pc:docMk/>
          <pc:sldMk cId="0" sldId="273"/>
        </pc:sldMkLst>
      </pc:sldChg>
      <pc:sldChg chg="add">
        <pc:chgData name="shuyu Gui" userId="0f266002f048006d" providerId="LiveId" clId="{FE42EFE8-23C6-49C5-87AA-18E5129DDD9C}" dt="2022-02-11T20:51:47.075" v="305"/>
        <pc:sldMkLst>
          <pc:docMk/>
          <pc:sldMk cId="0" sldId="274"/>
        </pc:sldMkLst>
      </pc:sldChg>
      <pc:sldChg chg="add">
        <pc:chgData name="shuyu Gui" userId="0f266002f048006d" providerId="LiveId" clId="{FE42EFE8-23C6-49C5-87AA-18E5129DDD9C}" dt="2022-02-11T20:51:47.075" v="305"/>
        <pc:sldMkLst>
          <pc:docMk/>
          <pc:sldMk cId="0" sldId="275"/>
        </pc:sldMkLst>
      </pc:sldChg>
      <pc:sldChg chg="add">
        <pc:chgData name="shuyu Gui" userId="0f266002f048006d" providerId="LiveId" clId="{FE42EFE8-23C6-49C5-87AA-18E5129DDD9C}" dt="2022-02-11T22:10:13.131" v="670"/>
        <pc:sldMkLst>
          <pc:docMk/>
          <pc:sldMk cId="0" sldId="277"/>
        </pc:sldMkLst>
      </pc:sldChg>
      <pc:sldChg chg="add">
        <pc:chgData name="shuyu Gui" userId="0f266002f048006d" providerId="LiveId" clId="{FE42EFE8-23C6-49C5-87AA-18E5129DDD9C}" dt="2022-02-11T22:10:13.131" v="670"/>
        <pc:sldMkLst>
          <pc:docMk/>
          <pc:sldMk cId="0" sldId="278"/>
        </pc:sldMkLst>
      </pc:sldChg>
      <pc:sldChg chg="add">
        <pc:chgData name="shuyu Gui" userId="0f266002f048006d" providerId="LiveId" clId="{FE42EFE8-23C6-49C5-87AA-18E5129DDD9C}" dt="2022-02-11T22:10:13.131" v="670"/>
        <pc:sldMkLst>
          <pc:docMk/>
          <pc:sldMk cId="0" sldId="280"/>
        </pc:sldMkLst>
      </pc:sldChg>
      <pc:sldChg chg="add">
        <pc:chgData name="shuyu Gui" userId="0f266002f048006d" providerId="LiveId" clId="{FE42EFE8-23C6-49C5-87AA-18E5129DDD9C}" dt="2022-02-11T22:10:13.131" v="670"/>
        <pc:sldMkLst>
          <pc:docMk/>
          <pc:sldMk cId="0" sldId="281"/>
        </pc:sldMkLst>
      </pc:sldChg>
      <pc:sldChg chg="add">
        <pc:chgData name="shuyu Gui" userId="0f266002f048006d" providerId="LiveId" clId="{FE42EFE8-23C6-49C5-87AA-18E5129DDD9C}" dt="2022-02-11T22:10:13.131" v="670"/>
        <pc:sldMkLst>
          <pc:docMk/>
          <pc:sldMk cId="0" sldId="282"/>
        </pc:sldMkLst>
      </pc:sldChg>
      <pc:sldChg chg="add">
        <pc:chgData name="shuyu Gui" userId="0f266002f048006d" providerId="LiveId" clId="{FE42EFE8-23C6-49C5-87AA-18E5129DDD9C}" dt="2022-02-11T22:10:13.131" v="670"/>
        <pc:sldMkLst>
          <pc:docMk/>
          <pc:sldMk cId="0" sldId="283"/>
        </pc:sldMkLst>
      </pc:sldChg>
      <pc:sldChg chg="add">
        <pc:chgData name="shuyu Gui" userId="0f266002f048006d" providerId="LiveId" clId="{FE42EFE8-23C6-49C5-87AA-18E5129DDD9C}" dt="2022-02-11T22:10:13.131" v="670"/>
        <pc:sldMkLst>
          <pc:docMk/>
          <pc:sldMk cId="0" sldId="285"/>
        </pc:sldMkLst>
      </pc:sldChg>
      <pc:sldChg chg="del">
        <pc:chgData name="shuyu Gui" userId="0f266002f048006d" providerId="LiveId" clId="{FE42EFE8-23C6-49C5-87AA-18E5129DDD9C}" dt="2022-02-11T22:14:15.230" v="685" actId="47"/>
        <pc:sldMkLst>
          <pc:docMk/>
          <pc:sldMk cId="0" sldId="898"/>
        </pc:sldMkLst>
      </pc:sldChg>
      <pc:sldChg chg="del">
        <pc:chgData name="shuyu Gui" userId="0f266002f048006d" providerId="LiveId" clId="{FE42EFE8-23C6-49C5-87AA-18E5129DDD9C}" dt="2022-02-11T22:14:16.781" v="686" actId="47"/>
        <pc:sldMkLst>
          <pc:docMk/>
          <pc:sldMk cId="0" sldId="899"/>
        </pc:sldMkLst>
      </pc:sldChg>
      <pc:sldChg chg="del">
        <pc:chgData name="shuyu Gui" userId="0f266002f048006d" providerId="LiveId" clId="{FE42EFE8-23C6-49C5-87AA-18E5129DDD9C}" dt="2022-02-11T19:38:49.269" v="295" actId="47"/>
        <pc:sldMkLst>
          <pc:docMk/>
          <pc:sldMk cId="0" sldId="1022"/>
        </pc:sldMkLst>
      </pc:sldChg>
      <pc:sldChg chg="del">
        <pc:chgData name="shuyu Gui" userId="0f266002f048006d" providerId="LiveId" clId="{FE42EFE8-23C6-49C5-87AA-18E5129DDD9C}" dt="2022-02-11T19:38:50.351" v="296" actId="47"/>
        <pc:sldMkLst>
          <pc:docMk/>
          <pc:sldMk cId="0" sldId="1023"/>
        </pc:sldMkLst>
      </pc:sldChg>
      <pc:sldChg chg="del">
        <pc:chgData name="shuyu Gui" userId="0f266002f048006d" providerId="LiveId" clId="{FE42EFE8-23C6-49C5-87AA-18E5129DDD9C}" dt="2022-02-11T19:38:46.072" v="294" actId="47"/>
        <pc:sldMkLst>
          <pc:docMk/>
          <pc:sldMk cId="0" sldId="1025"/>
        </pc:sldMkLst>
      </pc:sldChg>
      <pc:sldChg chg="del">
        <pc:chgData name="shuyu Gui" userId="0f266002f048006d" providerId="LiveId" clId="{FE42EFE8-23C6-49C5-87AA-18E5129DDD9C}" dt="2022-02-11T19:38:43.681" v="293" actId="47"/>
        <pc:sldMkLst>
          <pc:docMk/>
          <pc:sldMk cId="0" sldId="1026"/>
        </pc:sldMkLst>
      </pc:sldChg>
      <pc:sldChg chg="del">
        <pc:chgData name="shuyu Gui" userId="0f266002f048006d" providerId="LiveId" clId="{FE42EFE8-23C6-49C5-87AA-18E5129DDD9C}" dt="2022-02-11T19:38:24.495" v="277" actId="47"/>
        <pc:sldMkLst>
          <pc:docMk/>
          <pc:sldMk cId="0" sldId="1027"/>
        </pc:sldMkLst>
      </pc:sldChg>
      <pc:sldChg chg="del">
        <pc:chgData name="shuyu Gui" userId="0f266002f048006d" providerId="LiveId" clId="{FE42EFE8-23C6-49C5-87AA-18E5129DDD9C}" dt="2022-02-11T19:38:13.063" v="275" actId="47"/>
        <pc:sldMkLst>
          <pc:docMk/>
          <pc:sldMk cId="0" sldId="1028"/>
        </pc:sldMkLst>
      </pc:sldChg>
      <pc:sldChg chg="add">
        <pc:chgData name="shuyu Gui" userId="0f266002f048006d" providerId="LiveId" clId="{FE42EFE8-23C6-49C5-87AA-18E5129DDD9C}" dt="2022-02-11T20:46:13.955" v="304"/>
        <pc:sldMkLst>
          <pc:docMk/>
          <pc:sldMk cId="0" sldId="1268"/>
        </pc:sldMkLst>
      </pc:sldChg>
      <pc:sldChg chg="add">
        <pc:chgData name="shuyu Gui" userId="0f266002f048006d" providerId="LiveId" clId="{FE42EFE8-23C6-49C5-87AA-18E5129DDD9C}" dt="2022-02-11T20:46:13.955" v="304"/>
        <pc:sldMkLst>
          <pc:docMk/>
          <pc:sldMk cId="0" sldId="1353"/>
        </pc:sldMkLst>
      </pc:sldChg>
      <pc:sldChg chg="add">
        <pc:chgData name="shuyu Gui" userId="0f266002f048006d" providerId="LiveId" clId="{FE42EFE8-23C6-49C5-87AA-18E5129DDD9C}" dt="2022-02-11T20:46:13.955" v="304"/>
        <pc:sldMkLst>
          <pc:docMk/>
          <pc:sldMk cId="0" sldId="1354"/>
        </pc:sldMkLst>
      </pc:sldChg>
      <pc:sldChg chg="add">
        <pc:chgData name="shuyu Gui" userId="0f266002f048006d" providerId="LiveId" clId="{FE42EFE8-23C6-49C5-87AA-18E5129DDD9C}" dt="2022-02-11T20:46:13.955" v="304"/>
        <pc:sldMkLst>
          <pc:docMk/>
          <pc:sldMk cId="0" sldId="1355"/>
        </pc:sldMkLst>
      </pc:sldChg>
      <pc:sldChg chg="add">
        <pc:chgData name="shuyu Gui" userId="0f266002f048006d" providerId="LiveId" clId="{FE42EFE8-23C6-49C5-87AA-18E5129DDD9C}" dt="2022-02-11T20:46:13.955" v="304"/>
        <pc:sldMkLst>
          <pc:docMk/>
          <pc:sldMk cId="0" sldId="1356"/>
        </pc:sldMkLst>
      </pc:sldChg>
      <pc:sldChg chg="add">
        <pc:chgData name="shuyu Gui" userId="0f266002f048006d" providerId="LiveId" clId="{FE42EFE8-23C6-49C5-87AA-18E5129DDD9C}" dt="2022-02-11T20:46:13.955" v="304"/>
        <pc:sldMkLst>
          <pc:docMk/>
          <pc:sldMk cId="0" sldId="1361"/>
        </pc:sldMkLst>
      </pc:sldChg>
      <pc:sldChg chg="add">
        <pc:chgData name="shuyu Gui" userId="0f266002f048006d" providerId="LiveId" clId="{FE42EFE8-23C6-49C5-87AA-18E5129DDD9C}" dt="2022-02-11T20:46:13.955" v="304"/>
        <pc:sldMkLst>
          <pc:docMk/>
          <pc:sldMk cId="0" sldId="1362"/>
        </pc:sldMkLst>
      </pc:sldChg>
      <pc:sldChg chg="add">
        <pc:chgData name="shuyu Gui" userId="0f266002f048006d" providerId="LiveId" clId="{FE42EFE8-23C6-49C5-87AA-18E5129DDD9C}" dt="2022-02-11T20:46:13.955" v="304"/>
        <pc:sldMkLst>
          <pc:docMk/>
          <pc:sldMk cId="0" sldId="1363"/>
        </pc:sldMkLst>
      </pc:sldChg>
      <pc:sldChg chg="add">
        <pc:chgData name="shuyu Gui" userId="0f266002f048006d" providerId="LiveId" clId="{FE42EFE8-23C6-49C5-87AA-18E5129DDD9C}" dt="2022-02-11T20:46:13.955" v="304"/>
        <pc:sldMkLst>
          <pc:docMk/>
          <pc:sldMk cId="0" sldId="1364"/>
        </pc:sldMkLst>
      </pc:sldChg>
      <pc:sldChg chg="add">
        <pc:chgData name="shuyu Gui" userId="0f266002f048006d" providerId="LiveId" clId="{FE42EFE8-23C6-49C5-87AA-18E5129DDD9C}" dt="2022-02-11T20:46:13.955" v="304"/>
        <pc:sldMkLst>
          <pc:docMk/>
          <pc:sldMk cId="0" sldId="1365"/>
        </pc:sldMkLst>
      </pc:sldChg>
      <pc:sldChg chg="add">
        <pc:chgData name="shuyu Gui" userId="0f266002f048006d" providerId="LiveId" clId="{FE42EFE8-23C6-49C5-87AA-18E5129DDD9C}" dt="2022-02-11T20:46:13.955" v="304"/>
        <pc:sldMkLst>
          <pc:docMk/>
          <pc:sldMk cId="0" sldId="1366"/>
        </pc:sldMkLst>
      </pc:sldChg>
      <pc:sldChg chg="add">
        <pc:chgData name="shuyu Gui" userId="0f266002f048006d" providerId="LiveId" clId="{FE42EFE8-23C6-49C5-87AA-18E5129DDD9C}" dt="2022-02-11T20:46:13.955" v="304"/>
        <pc:sldMkLst>
          <pc:docMk/>
          <pc:sldMk cId="0" sldId="1367"/>
        </pc:sldMkLst>
      </pc:sldChg>
      <pc:sldChg chg="add">
        <pc:chgData name="shuyu Gui" userId="0f266002f048006d" providerId="LiveId" clId="{FE42EFE8-23C6-49C5-87AA-18E5129DDD9C}" dt="2022-02-11T20:46:13.955" v="304"/>
        <pc:sldMkLst>
          <pc:docMk/>
          <pc:sldMk cId="0" sldId="1368"/>
        </pc:sldMkLst>
      </pc:sldChg>
      <pc:sldChg chg="modSp mod">
        <pc:chgData name="shuyu Gui" userId="0f266002f048006d" providerId="LiveId" clId="{FE42EFE8-23C6-49C5-87AA-18E5129DDD9C}" dt="2022-02-11T22:38:22.624" v="861" actId="20577"/>
        <pc:sldMkLst>
          <pc:docMk/>
          <pc:sldMk cId="0" sldId="1484"/>
        </pc:sldMkLst>
        <pc:spChg chg="mod">
          <ac:chgData name="shuyu Gui" userId="0f266002f048006d" providerId="LiveId" clId="{FE42EFE8-23C6-49C5-87AA-18E5129DDD9C}" dt="2022-02-11T22:38:22.624" v="861" actId="20577"/>
          <ac:spMkLst>
            <pc:docMk/>
            <pc:sldMk cId="0" sldId="1484"/>
            <ac:spMk id="522242" creationId="{BCF5E4C2-578C-4F84-A5E8-706DFE498B1B}"/>
          </ac:spMkLst>
        </pc:spChg>
      </pc:sldChg>
      <pc:sldChg chg="modSp mod">
        <pc:chgData name="shuyu Gui" userId="0f266002f048006d" providerId="LiveId" clId="{FE42EFE8-23C6-49C5-87AA-18E5129DDD9C}" dt="2022-02-11T18:50:02.486" v="248" actId="20577"/>
        <pc:sldMkLst>
          <pc:docMk/>
          <pc:sldMk cId="0" sldId="1767"/>
        </pc:sldMkLst>
        <pc:spChg chg="mod">
          <ac:chgData name="shuyu Gui" userId="0f266002f048006d" providerId="LiveId" clId="{FE42EFE8-23C6-49C5-87AA-18E5129DDD9C}" dt="2022-02-11T18:50:02.486" v="248" actId="20577"/>
          <ac:spMkLst>
            <pc:docMk/>
            <pc:sldMk cId="0" sldId="1767"/>
            <ac:spMk id="157699" creationId="{FC464458-743F-45D5-A62D-6FE2B7001029}"/>
          </ac:spMkLst>
        </pc:spChg>
      </pc:sldChg>
      <pc:sldChg chg="modSp mod">
        <pc:chgData name="shuyu Gui" userId="0f266002f048006d" providerId="LiveId" clId="{FE42EFE8-23C6-49C5-87AA-18E5129DDD9C}" dt="2022-02-11T21:34:07.028" v="652" actId="20577"/>
        <pc:sldMkLst>
          <pc:docMk/>
          <pc:sldMk cId="0" sldId="1775"/>
        </pc:sldMkLst>
        <pc:spChg chg="mod">
          <ac:chgData name="shuyu Gui" userId="0f266002f048006d" providerId="LiveId" clId="{FE42EFE8-23C6-49C5-87AA-18E5129DDD9C}" dt="2022-02-11T21:34:07.028" v="652" actId="20577"/>
          <ac:spMkLst>
            <pc:docMk/>
            <pc:sldMk cId="0" sldId="1775"/>
            <ac:spMk id="226307" creationId="{1B7F5F34-CA05-4BE7-B7C8-FC6ACF98DD09}"/>
          </ac:spMkLst>
        </pc:spChg>
      </pc:sldChg>
      <pc:sldChg chg="modSp mod">
        <pc:chgData name="shuyu Gui" userId="0f266002f048006d" providerId="LiveId" clId="{FE42EFE8-23C6-49C5-87AA-18E5129DDD9C}" dt="2022-02-11T21:36:16.488" v="666" actId="20577"/>
        <pc:sldMkLst>
          <pc:docMk/>
          <pc:sldMk cId="0" sldId="1776"/>
        </pc:sldMkLst>
        <pc:spChg chg="mod">
          <ac:chgData name="shuyu Gui" userId="0f266002f048006d" providerId="LiveId" clId="{FE42EFE8-23C6-49C5-87AA-18E5129DDD9C}" dt="2022-02-11T21:36:16.488" v="666" actId="20577"/>
          <ac:spMkLst>
            <pc:docMk/>
            <pc:sldMk cId="0" sldId="1776"/>
            <ac:spMk id="4" creationId="{4F5BFF07-676D-0B44-A819-BBF0C4D2D01C}"/>
          </ac:spMkLst>
        </pc:spChg>
        <pc:spChg chg="mod">
          <ac:chgData name="shuyu Gui" userId="0f266002f048006d" providerId="LiveId" clId="{FE42EFE8-23C6-49C5-87AA-18E5129DDD9C}" dt="2022-02-11T21:34:24.229" v="654" actId="20577"/>
          <ac:spMkLst>
            <pc:docMk/>
            <pc:sldMk cId="0" sldId="1776"/>
            <ac:spMk id="228354" creationId="{38C7E680-3D70-457F-8E8F-80820377DADD}"/>
          </ac:spMkLst>
        </pc:spChg>
      </pc:sldChg>
      <pc:sldChg chg="addSp modSp add del mod modAnim">
        <pc:chgData name="shuyu Gui" userId="0f266002f048006d" providerId="LiveId" clId="{FE42EFE8-23C6-49C5-87AA-18E5129DDD9C}" dt="2022-02-11T22:15:08.959" v="691"/>
        <pc:sldMkLst>
          <pc:docMk/>
          <pc:sldMk cId="0" sldId="1828"/>
        </pc:sldMkLst>
        <pc:picChg chg="add mod">
          <ac:chgData name="shuyu Gui" userId="0f266002f048006d" providerId="LiveId" clId="{FE42EFE8-23C6-49C5-87AA-18E5129DDD9C}" dt="2022-02-11T22:15:04.649" v="689" actId="1076"/>
          <ac:picMkLst>
            <pc:docMk/>
            <pc:sldMk cId="0" sldId="1828"/>
            <ac:picMk id="2" creationId="{B849AD6E-75B7-4051-AD3D-5ABD26C6D5C4}"/>
          </ac:picMkLst>
        </pc:picChg>
      </pc:sldChg>
      <pc:sldChg chg="add del">
        <pc:chgData name="shuyu Gui" userId="0f266002f048006d" providerId="LiveId" clId="{FE42EFE8-23C6-49C5-87AA-18E5129DDD9C}" dt="2022-02-11T22:14:03.096" v="684"/>
        <pc:sldMkLst>
          <pc:docMk/>
          <pc:sldMk cId="0" sldId="1887"/>
        </pc:sldMkLst>
      </pc:sldChg>
      <pc:sldChg chg="add del">
        <pc:chgData name="shuyu Gui" userId="0f266002f048006d" providerId="LiveId" clId="{FE42EFE8-23C6-49C5-87AA-18E5129DDD9C}" dt="2022-02-11T22:14:03.096" v="684"/>
        <pc:sldMkLst>
          <pc:docMk/>
          <pc:sldMk cId="0" sldId="1888"/>
        </pc:sldMkLst>
      </pc:sldChg>
      <pc:sldChg chg="add del">
        <pc:chgData name="shuyu Gui" userId="0f266002f048006d" providerId="LiveId" clId="{FE42EFE8-23C6-49C5-87AA-18E5129DDD9C}" dt="2022-02-11T22:14:03.096" v="684"/>
        <pc:sldMkLst>
          <pc:docMk/>
          <pc:sldMk cId="0" sldId="1889"/>
        </pc:sldMkLst>
      </pc:sldChg>
      <pc:sldChg chg="add del">
        <pc:chgData name="shuyu Gui" userId="0f266002f048006d" providerId="LiveId" clId="{FE42EFE8-23C6-49C5-87AA-18E5129DDD9C}" dt="2022-02-11T22:14:03.096" v="684"/>
        <pc:sldMkLst>
          <pc:docMk/>
          <pc:sldMk cId="0" sldId="1890"/>
        </pc:sldMkLst>
      </pc:sldChg>
      <pc:sldChg chg="add del">
        <pc:chgData name="shuyu Gui" userId="0f266002f048006d" providerId="LiveId" clId="{FE42EFE8-23C6-49C5-87AA-18E5129DDD9C}" dt="2022-02-11T22:14:03.096" v="684"/>
        <pc:sldMkLst>
          <pc:docMk/>
          <pc:sldMk cId="0" sldId="1891"/>
        </pc:sldMkLst>
      </pc:sldChg>
      <pc:sldChg chg="add del">
        <pc:chgData name="shuyu Gui" userId="0f266002f048006d" providerId="LiveId" clId="{FE42EFE8-23C6-49C5-87AA-18E5129DDD9C}" dt="2022-02-11T22:14:03.096" v="684"/>
        <pc:sldMkLst>
          <pc:docMk/>
          <pc:sldMk cId="0" sldId="1892"/>
        </pc:sldMkLst>
      </pc:sldChg>
      <pc:sldChg chg="add del">
        <pc:chgData name="shuyu Gui" userId="0f266002f048006d" providerId="LiveId" clId="{FE42EFE8-23C6-49C5-87AA-18E5129DDD9C}" dt="2022-02-11T22:14:03.096" v="684"/>
        <pc:sldMkLst>
          <pc:docMk/>
          <pc:sldMk cId="0" sldId="1893"/>
        </pc:sldMkLst>
      </pc:sldChg>
      <pc:sldChg chg="add del">
        <pc:chgData name="shuyu Gui" userId="0f266002f048006d" providerId="LiveId" clId="{FE42EFE8-23C6-49C5-87AA-18E5129DDD9C}" dt="2022-02-11T22:14:03.096" v="684"/>
        <pc:sldMkLst>
          <pc:docMk/>
          <pc:sldMk cId="0" sldId="1894"/>
        </pc:sldMkLst>
      </pc:sldChg>
      <pc:sldChg chg="add del">
        <pc:chgData name="shuyu Gui" userId="0f266002f048006d" providerId="LiveId" clId="{FE42EFE8-23C6-49C5-87AA-18E5129DDD9C}" dt="2022-02-11T22:14:03.096" v="684"/>
        <pc:sldMkLst>
          <pc:docMk/>
          <pc:sldMk cId="0" sldId="1895"/>
        </pc:sldMkLst>
      </pc:sldChg>
      <pc:sldChg chg="add del">
        <pc:chgData name="shuyu Gui" userId="0f266002f048006d" providerId="LiveId" clId="{FE42EFE8-23C6-49C5-87AA-18E5129DDD9C}" dt="2022-02-11T22:14:03.096" v="684"/>
        <pc:sldMkLst>
          <pc:docMk/>
          <pc:sldMk cId="0" sldId="1896"/>
        </pc:sldMkLst>
      </pc:sldChg>
      <pc:sldChg chg="add del">
        <pc:chgData name="shuyu Gui" userId="0f266002f048006d" providerId="LiveId" clId="{FE42EFE8-23C6-49C5-87AA-18E5129DDD9C}" dt="2022-02-11T22:14:03.096" v="684"/>
        <pc:sldMkLst>
          <pc:docMk/>
          <pc:sldMk cId="0" sldId="1897"/>
        </pc:sldMkLst>
      </pc:sldChg>
      <pc:sldChg chg="modSp mod">
        <pc:chgData name="shuyu Gui" userId="0f266002f048006d" providerId="LiveId" clId="{FE42EFE8-23C6-49C5-87AA-18E5129DDD9C}" dt="2022-02-11T18:18:19.392" v="74"/>
        <pc:sldMkLst>
          <pc:docMk/>
          <pc:sldMk cId="0" sldId="1980"/>
        </pc:sldMkLst>
        <pc:graphicFrameChg chg="mod modGraphic">
          <ac:chgData name="shuyu Gui" userId="0f266002f048006d" providerId="LiveId" clId="{FE42EFE8-23C6-49C5-87AA-18E5129DDD9C}" dt="2022-02-11T18:18:19.392" v="74"/>
          <ac:graphicFrameMkLst>
            <pc:docMk/>
            <pc:sldMk cId="0" sldId="1980"/>
            <ac:graphicFrameMk id="52255" creationId="{B51EF78E-83A8-4D31-B0E7-62EFFC93BE3F}"/>
          </ac:graphicFrameMkLst>
        </pc:graphicFrameChg>
      </pc:sldChg>
      <pc:sldChg chg="modSp add mod">
        <pc:chgData name="shuyu Gui" userId="0f266002f048006d" providerId="LiveId" clId="{FE42EFE8-23C6-49C5-87AA-18E5129DDD9C}" dt="2022-02-11T22:12:40.314" v="681"/>
        <pc:sldMkLst>
          <pc:docMk/>
          <pc:sldMk cId="1827628293" sldId="2090"/>
        </pc:sldMkLst>
        <pc:spChg chg="mod">
          <ac:chgData name="shuyu Gui" userId="0f266002f048006d" providerId="LiveId" clId="{FE42EFE8-23C6-49C5-87AA-18E5129DDD9C}" dt="2022-02-11T22:12:40.314" v="681"/>
          <ac:spMkLst>
            <pc:docMk/>
            <pc:sldMk cId="1827628293" sldId="2090"/>
            <ac:spMk id="205827" creationId="{CB70FE52-B811-B54C-8526-DD1413F45D3C}"/>
          </ac:spMkLst>
        </pc:spChg>
      </pc:sldChg>
      <pc:sldChg chg="del">
        <pc:chgData name="shuyu Gui" userId="0f266002f048006d" providerId="LiveId" clId="{FE42EFE8-23C6-49C5-87AA-18E5129DDD9C}" dt="2022-02-11T22:11:14.995" v="679" actId="47"/>
        <pc:sldMkLst>
          <pc:docMk/>
          <pc:sldMk cId="2960198311" sldId="2090"/>
        </pc:sldMkLst>
      </pc:sldChg>
      <pc:sldChg chg="modSp mod">
        <pc:chgData name="shuyu Gui" userId="0f266002f048006d" providerId="LiveId" clId="{FE42EFE8-23C6-49C5-87AA-18E5129DDD9C}" dt="2022-02-11T22:10:59.816" v="678"/>
        <pc:sldMkLst>
          <pc:docMk/>
          <pc:sldMk cId="0" sldId="2091"/>
        </pc:sldMkLst>
        <pc:spChg chg="mod">
          <ac:chgData name="shuyu Gui" userId="0f266002f048006d" providerId="LiveId" clId="{FE42EFE8-23C6-49C5-87AA-18E5129DDD9C}" dt="2022-02-11T22:10:59.816" v="678"/>
          <ac:spMkLst>
            <pc:docMk/>
            <pc:sldMk cId="0" sldId="2091"/>
            <ac:spMk id="4" creationId="{DBA04443-959B-48F8-8096-4996A7CAF2E4}"/>
          </ac:spMkLst>
        </pc:spChg>
        <pc:spChg chg="mod">
          <ac:chgData name="shuyu Gui" userId="0f266002f048006d" providerId="LiveId" clId="{FE42EFE8-23C6-49C5-87AA-18E5129DDD9C}" dt="2022-02-11T22:10:38.200" v="675"/>
          <ac:spMkLst>
            <pc:docMk/>
            <pc:sldMk cId="0" sldId="2091"/>
            <ac:spMk id="281603" creationId="{73B503E4-7FB5-424D-9B7C-F01305519130}"/>
          </ac:spMkLst>
        </pc:spChg>
      </pc:sldChg>
      <pc:sldChg chg="modSp add mod">
        <pc:chgData name="shuyu Gui" userId="0f266002f048006d" providerId="LiveId" clId="{FE42EFE8-23C6-49C5-87AA-18E5129DDD9C}" dt="2022-02-11T22:34:53.537" v="847" actId="20577"/>
        <pc:sldMkLst>
          <pc:docMk/>
          <pc:sldMk cId="0" sldId="2315"/>
        </pc:sldMkLst>
        <pc:spChg chg="mod">
          <ac:chgData name="shuyu Gui" userId="0f266002f048006d" providerId="LiveId" clId="{FE42EFE8-23C6-49C5-87AA-18E5129DDD9C}" dt="2022-02-11T22:34:53.537" v="847" actId="20577"/>
          <ac:spMkLst>
            <pc:docMk/>
            <pc:sldMk cId="0" sldId="2315"/>
            <ac:spMk id="122882" creationId="{D0012BB8-756E-484C-88AF-70291ABFB4BE}"/>
          </ac:spMkLst>
        </pc:spChg>
      </pc:sldChg>
      <pc:sldChg chg="modSp add mod">
        <pc:chgData name="shuyu Gui" userId="0f266002f048006d" providerId="LiveId" clId="{FE42EFE8-23C6-49C5-87AA-18E5129DDD9C}" dt="2022-02-11T22:35:05.327" v="851" actId="20577"/>
        <pc:sldMkLst>
          <pc:docMk/>
          <pc:sldMk cId="0" sldId="2324"/>
        </pc:sldMkLst>
        <pc:spChg chg="mod">
          <ac:chgData name="shuyu Gui" userId="0f266002f048006d" providerId="LiveId" clId="{FE42EFE8-23C6-49C5-87AA-18E5129DDD9C}" dt="2022-02-11T22:35:05.327" v="851" actId="20577"/>
          <ac:spMkLst>
            <pc:docMk/>
            <pc:sldMk cId="0" sldId="2324"/>
            <ac:spMk id="143362" creationId="{4341A491-6489-4C0B-BB72-392ADF3572D6}"/>
          </ac:spMkLst>
        </pc:spChg>
      </pc:sldChg>
      <pc:sldChg chg="modSp add mod">
        <pc:chgData name="shuyu Gui" userId="0f266002f048006d" providerId="LiveId" clId="{FE42EFE8-23C6-49C5-87AA-18E5129DDD9C}" dt="2022-02-11T22:36:00.882" v="853" actId="20577"/>
        <pc:sldMkLst>
          <pc:docMk/>
          <pc:sldMk cId="0" sldId="2325"/>
        </pc:sldMkLst>
        <pc:spChg chg="mod">
          <ac:chgData name="shuyu Gui" userId="0f266002f048006d" providerId="LiveId" clId="{FE42EFE8-23C6-49C5-87AA-18E5129DDD9C}" dt="2022-02-11T22:36:00.882" v="853" actId="20577"/>
          <ac:spMkLst>
            <pc:docMk/>
            <pc:sldMk cId="0" sldId="2325"/>
            <ac:spMk id="145410" creationId="{EBC46E82-9D71-4143-9427-DEEE93FCDECE}"/>
          </ac:spMkLst>
        </pc:spChg>
      </pc:sldChg>
      <pc:sldChg chg="modSp add mod">
        <pc:chgData name="shuyu Gui" userId="0f266002f048006d" providerId="LiveId" clId="{FE42EFE8-23C6-49C5-87AA-18E5129DDD9C}" dt="2022-02-11T22:36:05.554" v="855" actId="20577"/>
        <pc:sldMkLst>
          <pc:docMk/>
          <pc:sldMk cId="0" sldId="2326"/>
        </pc:sldMkLst>
        <pc:spChg chg="mod">
          <ac:chgData name="shuyu Gui" userId="0f266002f048006d" providerId="LiveId" clId="{FE42EFE8-23C6-49C5-87AA-18E5129DDD9C}" dt="2022-02-11T22:36:05.554" v="855" actId="20577"/>
          <ac:spMkLst>
            <pc:docMk/>
            <pc:sldMk cId="0" sldId="2326"/>
            <ac:spMk id="147458" creationId="{ACD1168D-EE8B-4E84-A718-02B65066A44D}"/>
          </ac:spMkLst>
        </pc:spChg>
      </pc:sldChg>
      <pc:sldChg chg="modSp add mod">
        <pc:chgData name="shuyu Gui" userId="0f266002f048006d" providerId="LiveId" clId="{FE42EFE8-23C6-49C5-87AA-18E5129DDD9C}" dt="2022-02-11T22:36:10.313" v="857" actId="20577"/>
        <pc:sldMkLst>
          <pc:docMk/>
          <pc:sldMk cId="0" sldId="2327"/>
        </pc:sldMkLst>
        <pc:spChg chg="mod">
          <ac:chgData name="shuyu Gui" userId="0f266002f048006d" providerId="LiveId" clId="{FE42EFE8-23C6-49C5-87AA-18E5129DDD9C}" dt="2022-02-11T22:36:10.313" v="857" actId="20577"/>
          <ac:spMkLst>
            <pc:docMk/>
            <pc:sldMk cId="0" sldId="2327"/>
            <ac:spMk id="149506" creationId="{4D150707-9DFB-483D-9D67-6EAD754D09A0}"/>
          </ac:spMkLst>
        </pc:spChg>
      </pc:sldChg>
      <pc:sldChg chg="modSp add mod">
        <pc:chgData name="shuyu Gui" userId="0f266002f048006d" providerId="LiveId" clId="{FE42EFE8-23C6-49C5-87AA-18E5129DDD9C}" dt="2022-02-11T22:36:14.112" v="859" actId="20577"/>
        <pc:sldMkLst>
          <pc:docMk/>
          <pc:sldMk cId="0" sldId="2328"/>
        </pc:sldMkLst>
        <pc:spChg chg="mod">
          <ac:chgData name="shuyu Gui" userId="0f266002f048006d" providerId="LiveId" clId="{FE42EFE8-23C6-49C5-87AA-18E5129DDD9C}" dt="2022-02-11T22:36:14.112" v="859" actId="20577"/>
          <ac:spMkLst>
            <pc:docMk/>
            <pc:sldMk cId="0" sldId="2328"/>
            <ac:spMk id="151554" creationId="{6E652FAD-A3A4-4B1C-A6BE-217BC64DC01D}"/>
          </ac:spMkLst>
        </pc:spChg>
      </pc:sldChg>
      <pc:sldChg chg="add del">
        <pc:chgData name="shuyu Gui" userId="0f266002f048006d" providerId="LiveId" clId="{FE42EFE8-23C6-49C5-87AA-18E5129DDD9C}" dt="2022-02-11T22:17:20.300" v="693" actId="47"/>
        <pc:sldMkLst>
          <pc:docMk/>
          <pc:sldMk cId="0" sldId="2344"/>
        </pc:sldMkLst>
      </pc:sldChg>
      <pc:sldChg chg="modSp">
        <pc:chgData name="shuyu Gui" userId="0f266002f048006d" providerId="LiveId" clId="{FE42EFE8-23C6-49C5-87AA-18E5129DDD9C}" dt="2022-02-11T22:26:51.398" v="845"/>
        <pc:sldMkLst>
          <pc:docMk/>
          <pc:sldMk cId="0" sldId="2544"/>
        </pc:sldMkLst>
        <pc:graphicFrameChg chg="mod">
          <ac:chgData name="shuyu Gui" userId="0f266002f048006d" providerId="LiveId" clId="{FE42EFE8-23C6-49C5-87AA-18E5129DDD9C}" dt="2022-02-11T22:26:51.398" v="845"/>
          <ac:graphicFrameMkLst>
            <pc:docMk/>
            <pc:sldMk cId="0" sldId="2544"/>
            <ac:graphicFrameMk id="2" creationId="{3EBB48E9-5A21-4C99-BA1C-62D0E4033FFC}"/>
          </ac:graphicFrameMkLst>
        </pc:graphicFrameChg>
      </pc:sldChg>
      <pc:sldChg chg="modSp mod">
        <pc:chgData name="shuyu Gui" userId="0f266002f048006d" providerId="LiveId" clId="{FE42EFE8-23C6-49C5-87AA-18E5129DDD9C}" dt="2022-02-11T18:52:05.818" v="274" actId="207"/>
        <pc:sldMkLst>
          <pc:docMk/>
          <pc:sldMk cId="0" sldId="2554"/>
        </pc:sldMkLst>
        <pc:spChg chg="mod">
          <ac:chgData name="shuyu Gui" userId="0f266002f048006d" providerId="LiveId" clId="{FE42EFE8-23C6-49C5-87AA-18E5129DDD9C}" dt="2022-02-11T18:52:05.818" v="274" actId="207"/>
          <ac:spMkLst>
            <pc:docMk/>
            <pc:sldMk cId="0" sldId="2554"/>
            <ac:spMk id="165891" creationId="{864992A0-313F-4105-BDA1-E890640435AB}"/>
          </ac:spMkLst>
        </pc:spChg>
      </pc:sldChg>
      <pc:sldChg chg="modSp mod">
        <pc:chgData name="shuyu Gui" userId="0f266002f048006d" providerId="LiveId" clId="{FE42EFE8-23C6-49C5-87AA-18E5129DDD9C}" dt="2022-02-11T18:49:09.553" v="239" actId="20577"/>
        <pc:sldMkLst>
          <pc:docMk/>
          <pc:sldMk cId="0" sldId="2569"/>
        </pc:sldMkLst>
        <pc:spChg chg="mod">
          <ac:chgData name="shuyu Gui" userId="0f266002f048006d" providerId="LiveId" clId="{FE42EFE8-23C6-49C5-87AA-18E5129DDD9C}" dt="2022-02-11T18:46:19.444" v="217" actId="20577"/>
          <ac:spMkLst>
            <pc:docMk/>
            <pc:sldMk cId="0" sldId="2569"/>
            <ac:spMk id="159746" creationId="{9955D7B3-4AEC-4C6B-AEC8-1558D5A7E32C}"/>
          </ac:spMkLst>
        </pc:spChg>
        <pc:spChg chg="mod">
          <ac:chgData name="shuyu Gui" userId="0f266002f048006d" providerId="LiveId" clId="{FE42EFE8-23C6-49C5-87AA-18E5129DDD9C}" dt="2022-02-11T18:49:09.553" v="239" actId="20577"/>
          <ac:spMkLst>
            <pc:docMk/>
            <pc:sldMk cId="0" sldId="2569"/>
            <ac:spMk id="159747" creationId="{0817EB02-3D05-488C-8D19-1ADA57BA61FF}"/>
          </ac:spMkLst>
        </pc:spChg>
      </pc:sldChg>
      <pc:sldChg chg="modSp add mod">
        <pc:chgData name="shuyu Gui" userId="0f266002f048006d" providerId="LiveId" clId="{FE42EFE8-23C6-49C5-87AA-18E5129DDD9C}" dt="2022-02-11T22:34:58.461" v="849" actId="20577"/>
        <pc:sldMkLst>
          <pc:docMk/>
          <pc:sldMk cId="0" sldId="19734"/>
        </pc:sldMkLst>
        <pc:spChg chg="mod">
          <ac:chgData name="shuyu Gui" userId="0f266002f048006d" providerId="LiveId" clId="{FE42EFE8-23C6-49C5-87AA-18E5129DDD9C}" dt="2022-02-11T22:34:58.461" v="849" actId="20577"/>
          <ac:spMkLst>
            <pc:docMk/>
            <pc:sldMk cId="0" sldId="19734"/>
            <ac:spMk id="141314" creationId="{EE2843A4-3560-4E95-801F-6BE0888E0BF0}"/>
          </ac:spMkLst>
        </pc:spChg>
      </pc:sldChg>
      <pc:sldChg chg="modSp add mod">
        <pc:chgData name="shuyu Gui" userId="0f266002f048006d" providerId="LiveId" clId="{FE42EFE8-23C6-49C5-87AA-18E5129DDD9C}" dt="2022-02-11T22:18:10.434" v="716" actId="20577"/>
        <pc:sldMkLst>
          <pc:docMk/>
          <pc:sldMk cId="0" sldId="19736"/>
        </pc:sldMkLst>
        <pc:spChg chg="mod">
          <ac:chgData name="shuyu Gui" userId="0f266002f048006d" providerId="LiveId" clId="{FE42EFE8-23C6-49C5-87AA-18E5129DDD9C}" dt="2022-02-11T22:18:10.434" v="716" actId="20577"/>
          <ac:spMkLst>
            <pc:docMk/>
            <pc:sldMk cId="0" sldId="19736"/>
            <ac:spMk id="122885" creationId="{FB7FCB2E-CCF0-4CE8-AF68-CC820EB5333E}"/>
          </ac:spMkLst>
        </pc:spChg>
      </pc:sldChg>
      <pc:sldChg chg="modSp mod">
        <pc:chgData name="shuyu Gui" userId="0f266002f048006d" providerId="LiveId" clId="{FE42EFE8-23C6-49C5-87AA-18E5129DDD9C}" dt="2022-02-11T21:19:22.859" v="315" actId="20577"/>
        <pc:sldMkLst>
          <pc:docMk/>
          <pc:sldMk cId="3581708205" sldId="20099"/>
        </pc:sldMkLst>
        <pc:spChg chg="mod">
          <ac:chgData name="shuyu Gui" userId="0f266002f048006d" providerId="LiveId" clId="{FE42EFE8-23C6-49C5-87AA-18E5129DDD9C}" dt="2022-02-11T21:19:22.859" v="315" actId="20577"/>
          <ac:spMkLst>
            <pc:docMk/>
            <pc:sldMk cId="3581708205" sldId="20099"/>
            <ac:spMk id="3" creationId="{69362652-2CB3-482F-B5CD-6F35C7F00D75}"/>
          </ac:spMkLst>
        </pc:spChg>
      </pc:sldChg>
      <pc:sldChg chg="modSp mod">
        <pc:chgData name="shuyu Gui" userId="0f266002f048006d" providerId="LiveId" clId="{FE42EFE8-23C6-49C5-87AA-18E5129DDD9C}" dt="2022-02-11T21:31:28.514" v="598" actId="20577"/>
        <pc:sldMkLst>
          <pc:docMk/>
          <pc:sldMk cId="707643297" sldId="20114"/>
        </pc:sldMkLst>
        <pc:spChg chg="mod">
          <ac:chgData name="shuyu Gui" userId="0f266002f048006d" providerId="LiveId" clId="{FE42EFE8-23C6-49C5-87AA-18E5129DDD9C}" dt="2022-02-11T21:21:56.608" v="399" actId="20577"/>
          <ac:spMkLst>
            <pc:docMk/>
            <pc:sldMk cId="707643297" sldId="20114"/>
            <ac:spMk id="218114" creationId="{475BBC73-62A1-4EEB-B782-02C5F73C3F7D}"/>
          </ac:spMkLst>
        </pc:spChg>
        <pc:spChg chg="mod">
          <ac:chgData name="shuyu Gui" userId="0f266002f048006d" providerId="LiveId" clId="{FE42EFE8-23C6-49C5-87AA-18E5129DDD9C}" dt="2022-02-11T21:31:28.514" v="598" actId="20577"/>
          <ac:spMkLst>
            <pc:docMk/>
            <pc:sldMk cId="707643297" sldId="20114"/>
            <ac:spMk id="218115" creationId="{C9AB1F20-23A7-459F-A557-379DC7083894}"/>
          </ac:spMkLst>
        </pc:spChg>
      </pc:sldChg>
      <pc:sldChg chg="del">
        <pc:chgData name="shuyu Gui" userId="0f266002f048006d" providerId="LiveId" clId="{FE42EFE8-23C6-49C5-87AA-18E5129DDD9C}" dt="2022-02-11T22:10:07.890" v="669" actId="47"/>
        <pc:sldMkLst>
          <pc:docMk/>
          <pc:sldMk cId="3064369535" sldId="20187"/>
        </pc:sldMkLst>
      </pc:sldChg>
      <pc:sldChg chg="del">
        <pc:chgData name="shuyu Gui" userId="0f266002f048006d" providerId="LiveId" clId="{FE42EFE8-23C6-49C5-87AA-18E5129DDD9C}" dt="2022-02-11T22:10:04.463" v="667" actId="47"/>
        <pc:sldMkLst>
          <pc:docMk/>
          <pc:sldMk cId="1281804438" sldId="20224"/>
        </pc:sldMkLst>
      </pc:sldChg>
      <pc:sldChg chg="del">
        <pc:chgData name="shuyu Gui" userId="0f266002f048006d" providerId="LiveId" clId="{FE42EFE8-23C6-49C5-87AA-18E5129DDD9C}" dt="2022-02-11T22:10:06.094" v="668" actId="47"/>
        <pc:sldMkLst>
          <pc:docMk/>
          <pc:sldMk cId="1331538264" sldId="20373"/>
        </pc:sldMkLst>
      </pc:sldChg>
      <pc:sldChg chg="del">
        <pc:chgData name="shuyu Gui" userId="0f266002f048006d" providerId="LiveId" clId="{FE42EFE8-23C6-49C5-87AA-18E5129DDD9C}" dt="2022-02-11T19:38:25.695" v="278" actId="47"/>
        <pc:sldMkLst>
          <pc:docMk/>
          <pc:sldMk cId="0" sldId="20378"/>
        </pc:sldMkLst>
      </pc:sldChg>
      <pc:sldChg chg="del">
        <pc:chgData name="shuyu Gui" userId="0f266002f048006d" providerId="LiveId" clId="{FE42EFE8-23C6-49C5-87AA-18E5129DDD9C}" dt="2022-02-11T19:38:13.741" v="276" actId="47"/>
        <pc:sldMkLst>
          <pc:docMk/>
          <pc:sldMk cId="3097792202" sldId="20385"/>
        </pc:sldMkLst>
      </pc:sldChg>
      <pc:sldChg chg="del">
        <pc:chgData name="shuyu Gui" userId="0f266002f048006d" providerId="LiveId" clId="{FE42EFE8-23C6-49C5-87AA-18E5129DDD9C}" dt="2022-02-11T19:38:33.364" v="284" actId="47"/>
        <pc:sldMkLst>
          <pc:docMk/>
          <pc:sldMk cId="2137257030" sldId="20386"/>
        </pc:sldMkLst>
      </pc:sldChg>
      <pc:sldChg chg="del">
        <pc:chgData name="shuyu Gui" userId="0f266002f048006d" providerId="LiveId" clId="{FE42EFE8-23C6-49C5-87AA-18E5129DDD9C}" dt="2022-02-11T19:38:34.620" v="285" actId="47"/>
        <pc:sldMkLst>
          <pc:docMk/>
          <pc:sldMk cId="3432387410" sldId="20387"/>
        </pc:sldMkLst>
      </pc:sldChg>
      <pc:sldChg chg="modSp mod">
        <pc:chgData name="shuyu Gui" userId="0f266002f048006d" providerId="LiveId" clId="{FE42EFE8-23C6-49C5-87AA-18E5129DDD9C}" dt="2022-02-11T21:31:12.642" v="596" actId="20577"/>
        <pc:sldMkLst>
          <pc:docMk/>
          <pc:sldMk cId="4117321009" sldId="20401"/>
        </pc:sldMkLst>
        <pc:spChg chg="mod">
          <ac:chgData name="shuyu Gui" userId="0f266002f048006d" providerId="LiveId" clId="{FE42EFE8-23C6-49C5-87AA-18E5129DDD9C}" dt="2022-02-11T21:26:47.251" v="513"/>
          <ac:spMkLst>
            <pc:docMk/>
            <pc:sldMk cId="4117321009" sldId="20401"/>
            <ac:spMk id="4" creationId="{266F2827-61DB-B144-9282-C8C1700A49EB}"/>
          </ac:spMkLst>
        </pc:spChg>
        <pc:spChg chg="mod">
          <ac:chgData name="shuyu Gui" userId="0f266002f048006d" providerId="LiveId" clId="{FE42EFE8-23C6-49C5-87AA-18E5129DDD9C}" dt="2022-02-11T21:31:12.642" v="596" actId="20577"/>
          <ac:spMkLst>
            <pc:docMk/>
            <pc:sldMk cId="4117321009" sldId="20401"/>
            <ac:spMk id="218115" creationId="{C9AB1F20-23A7-459F-A557-379DC7083894}"/>
          </ac:spMkLst>
        </pc:spChg>
      </pc:sldChg>
      <pc:sldChg chg="add">
        <pc:chgData name="shuyu Gui" userId="0f266002f048006d" providerId="LiveId" clId="{FE42EFE8-23C6-49C5-87AA-18E5129DDD9C}" dt="2022-02-11T21:17:57.033" v="311"/>
        <pc:sldMkLst>
          <pc:docMk/>
          <pc:sldMk cId="3246815306" sldId="20445"/>
        </pc:sldMkLst>
      </pc:sldChg>
      <pc:sldChg chg="add">
        <pc:chgData name="shuyu Gui" userId="0f266002f048006d" providerId="LiveId" clId="{FE42EFE8-23C6-49C5-87AA-18E5129DDD9C}" dt="2022-02-11T21:17:57.033" v="311"/>
        <pc:sldMkLst>
          <pc:docMk/>
          <pc:sldMk cId="2929556565" sldId="20446"/>
        </pc:sldMkLst>
      </pc:sldChg>
      <pc:sldChg chg="add">
        <pc:chgData name="shuyu Gui" userId="0f266002f048006d" providerId="LiveId" clId="{FE42EFE8-23C6-49C5-87AA-18E5129DDD9C}" dt="2022-02-11T21:17:57.033" v="311"/>
        <pc:sldMkLst>
          <pc:docMk/>
          <pc:sldMk cId="3298658389" sldId="20447"/>
        </pc:sldMkLst>
      </pc:sldChg>
      <pc:sldChg chg="add">
        <pc:chgData name="shuyu Gui" userId="0f266002f048006d" providerId="LiveId" clId="{FE42EFE8-23C6-49C5-87AA-18E5129DDD9C}" dt="2022-02-11T21:17:57.033" v="311"/>
        <pc:sldMkLst>
          <pc:docMk/>
          <pc:sldMk cId="3029579669" sldId="20448"/>
        </pc:sldMkLst>
      </pc:sldChg>
      <pc:sldChg chg="add">
        <pc:chgData name="shuyu Gui" userId="0f266002f048006d" providerId="LiveId" clId="{FE42EFE8-23C6-49C5-87AA-18E5129DDD9C}" dt="2022-02-11T21:17:57.033" v="311"/>
        <pc:sldMkLst>
          <pc:docMk/>
          <pc:sldMk cId="2928024141" sldId="20449"/>
        </pc:sldMkLst>
      </pc:sldChg>
      <pc:sldChg chg="add">
        <pc:chgData name="shuyu Gui" userId="0f266002f048006d" providerId="LiveId" clId="{FE42EFE8-23C6-49C5-87AA-18E5129DDD9C}" dt="2022-02-11T21:17:57.033" v="311"/>
        <pc:sldMkLst>
          <pc:docMk/>
          <pc:sldMk cId="1037763750" sldId="20450"/>
        </pc:sldMkLst>
      </pc:sldChg>
      <pc:sldChg chg="add">
        <pc:chgData name="shuyu Gui" userId="0f266002f048006d" providerId="LiveId" clId="{FE42EFE8-23C6-49C5-87AA-18E5129DDD9C}" dt="2022-02-11T21:17:57.033" v="311"/>
        <pc:sldMkLst>
          <pc:docMk/>
          <pc:sldMk cId="4075899254" sldId="20451"/>
        </pc:sldMkLst>
      </pc:sldChg>
      <pc:sldChg chg="add">
        <pc:chgData name="shuyu Gui" userId="0f266002f048006d" providerId="LiveId" clId="{FE42EFE8-23C6-49C5-87AA-18E5129DDD9C}" dt="2022-02-11T21:17:57.033" v="311"/>
        <pc:sldMkLst>
          <pc:docMk/>
          <pc:sldMk cId="598142937" sldId="20452"/>
        </pc:sldMkLst>
      </pc:sldChg>
      <pc:sldChg chg="add">
        <pc:chgData name="shuyu Gui" userId="0f266002f048006d" providerId="LiveId" clId="{FE42EFE8-23C6-49C5-87AA-18E5129DDD9C}" dt="2022-02-11T21:17:57.033" v="311"/>
        <pc:sldMkLst>
          <pc:docMk/>
          <pc:sldMk cId="4220719280" sldId="20453"/>
        </pc:sldMkLst>
      </pc:sldChg>
      <pc:sldChg chg="add">
        <pc:chgData name="shuyu Gui" userId="0f266002f048006d" providerId="LiveId" clId="{FE42EFE8-23C6-49C5-87AA-18E5129DDD9C}" dt="2022-02-11T21:17:57.033" v="311"/>
        <pc:sldMkLst>
          <pc:docMk/>
          <pc:sldMk cId="4184524631" sldId="20454"/>
        </pc:sldMkLst>
      </pc:sldChg>
      <pc:sldChg chg="modSp mod">
        <pc:chgData name="shuyu Gui" userId="0f266002f048006d" providerId="LiveId" clId="{FE42EFE8-23C6-49C5-87AA-18E5129DDD9C}" dt="2022-02-11T18:11:58.329" v="47" actId="20577"/>
        <pc:sldMkLst>
          <pc:docMk/>
          <pc:sldMk cId="0" sldId="20503"/>
        </pc:sldMkLst>
        <pc:spChg chg="mod">
          <ac:chgData name="shuyu Gui" userId="0f266002f048006d" providerId="LiveId" clId="{FE42EFE8-23C6-49C5-87AA-18E5129DDD9C}" dt="2022-02-11T18:11:58.329" v="47" actId="20577"/>
          <ac:spMkLst>
            <pc:docMk/>
            <pc:sldMk cId="0" sldId="20503"/>
            <ac:spMk id="140291" creationId="{D9077655-DD97-4D85-9286-4EF1CBAC1E61}"/>
          </ac:spMkLst>
        </pc:spChg>
      </pc:sldChg>
      <pc:sldChg chg="modSp mod">
        <pc:chgData name="shuyu Gui" userId="0f266002f048006d" providerId="LiveId" clId="{FE42EFE8-23C6-49C5-87AA-18E5129DDD9C}" dt="2022-02-11T18:13:57.976" v="63" actId="20577"/>
        <pc:sldMkLst>
          <pc:docMk/>
          <pc:sldMk cId="0" sldId="20504"/>
        </pc:sldMkLst>
        <pc:spChg chg="mod">
          <ac:chgData name="shuyu Gui" userId="0f266002f048006d" providerId="LiveId" clId="{FE42EFE8-23C6-49C5-87AA-18E5129DDD9C}" dt="2022-02-11T18:13:57.976" v="63" actId="20577"/>
          <ac:spMkLst>
            <pc:docMk/>
            <pc:sldMk cId="0" sldId="20504"/>
            <ac:spMk id="142339" creationId="{D9567465-165D-431C-8945-E9298F431DB0}"/>
          </ac:spMkLst>
        </pc:spChg>
      </pc:sldChg>
      <pc:sldChg chg="del">
        <pc:chgData name="shuyu Gui" userId="0f266002f048006d" providerId="LiveId" clId="{FE42EFE8-23C6-49C5-87AA-18E5129DDD9C}" dt="2022-02-11T19:38:51.537" v="297" actId="47"/>
        <pc:sldMkLst>
          <pc:docMk/>
          <pc:sldMk cId="0" sldId="20505"/>
        </pc:sldMkLst>
      </pc:sldChg>
      <pc:sldChg chg="del">
        <pc:chgData name="shuyu Gui" userId="0f266002f048006d" providerId="LiveId" clId="{FE42EFE8-23C6-49C5-87AA-18E5129DDD9C}" dt="2022-02-11T19:38:26.911" v="279" actId="47"/>
        <pc:sldMkLst>
          <pc:docMk/>
          <pc:sldMk cId="1362919664" sldId="20506"/>
        </pc:sldMkLst>
      </pc:sldChg>
      <pc:sldChg chg="del">
        <pc:chgData name="shuyu Gui" userId="0f266002f048006d" providerId="LiveId" clId="{FE42EFE8-23C6-49C5-87AA-18E5129DDD9C}" dt="2022-02-11T19:38:27.814" v="280" actId="47"/>
        <pc:sldMkLst>
          <pc:docMk/>
          <pc:sldMk cId="312586348" sldId="20507"/>
        </pc:sldMkLst>
      </pc:sldChg>
      <pc:sldChg chg="del">
        <pc:chgData name="shuyu Gui" userId="0f266002f048006d" providerId="LiveId" clId="{FE42EFE8-23C6-49C5-87AA-18E5129DDD9C}" dt="2022-02-11T19:38:28.679" v="281" actId="47"/>
        <pc:sldMkLst>
          <pc:docMk/>
          <pc:sldMk cId="2918200880" sldId="20508"/>
        </pc:sldMkLst>
      </pc:sldChg>
      <pc:sldChg chg="del">
        <pc:chgData name="shuyu Gui" userId="0f266002f048006d" providerId="LiveId" clId="{FE42EFE8-23C6-49C5-87AA-18E5129DDD9C}" dt="2022-02-11T19:38:31.352" v="283" actId="47"/>
        <pc:sldMkLst>
          <pc:docMk/>
          <pc:sldMk cId="2396339922" sldId="20509"/>
        </pc:sldMkLst>
      </pc:sldChg>
      <pc:sldChg chg="del">
        <pc:chgData name="shuyu Gui" userId="0f266002f048006d" providerId="LiveId" clId="{FE42EFE8-23C6-49C5-87AA-18E5129DDD9C}" dt="2022-02-11T19:38:29.600" v="282" actId="47"/>
        <pc:sldMkLst>
          <pc:docMk/>
          <pc:sldMk cId="2504462701" sldId="20510"/>
        </pc:sldMkLst>
      </pc:sldChg>
      <pc:sldChg chg="del">
        <pc:chgData name="shuyu Gui" userId="0f266002f048006d" providerId="LiveId" clId="{FE42EFE8-23C6-49C5-87AA-18E5129DDD9C}" dt="2022-02-11T19:38:35.420" v="286" actId="47"/>
        <pc:sldMkLst>
          <pc:docMk/>
          <pc:sldMk cId="928618147" sldId="20511"/>
        </pc:sldMkLst>
      </pc:sldChg>
      <pc:sldChg chg="del">
        <pc:chgData name="shuyu Gui" userId="0f266002f048006d" providerId="LiveId" clId="{FE42EFE8-23C6-49C5-87AA-18E5129DDD9C}" dt="2022-02-11T19:38:36.921" v="288" actId="47"/>
        <pc:sldMkLst>
          <pc:docMk/>
          <pc:sldMk cId="137942049" sldId="20512"/>
        </pc:sldMkLst>
      </pc:sldChg>
      <pc:sldChg chg="del">
        <pc:chgData name="shuyu Gui" userId="0f266002f048006d" providerId="LiveId" clId="{FE42EFE8-23C6-49C5-87AA-18E5129DDD9C}" dt="2022-02-11T19:38:37.575" v="289" actId="47"/>
        <pc:sldMkLst>
          <pc:docMk/>
          <pc:sldMk cId="4026748280" sldId="20513"/>
        </pc:sldMkLst>
      </pc:sldChg>
      <pc:sldChg chg="del">
        <pc:chgData name="shuyu Gui" userId="0f266002f048006d" providerId="LiveId" clId="{FE42EFE8-23C6-49C5-87AA-18E5129DDD9C}" dt="2022-02-11T19:38:36.220" v="287" actId="47"/>
        <pc:sldMkLst>
          <pc:docMk/>
          <pc:sldMk cId="1717883097" sldId="20514"/>
        </pc:sldMkLst>
      </pc:sldChg>
      <pc:sldChg chg="del">
        <pc:chgData name="shuyu Gui" userId="0f266002f048006d" providerId="LiveId" clId="{FE42EFE8-23C6-49C5-87AA-18E5129DDD9C}" dt="2022-02-11T19:38:38.316" v="290" actId="47"/>
        <pc:sldMkLst>
          <pc:docMk/>
          <pc:sldMk cId="2816860402" sldId="20515"/>
        </pc:sldMkLst>
      </pc:sldChg>
      <pc:sldChg chg="del">
        <pc:chgData name="shuyu Gui" userId="0f266002f048006d" providerId="LiveId" clId="{FE42EFE8-23C6-49C5-87AA-18E5129DDD9C}" dt="2022-02-11T19:38:39.017" v="291" actId="47"/>
        <pc:sldMkLst>
          <pc:docMk/>
          <pc:sldMk cId="1866449482" sldId="20516"/>
        </pc:sldMkLst>
      </pc:sldChg>
      <pc:sldChg chg="del">
        <pc:chgData name="shuyu Gui" userId="0f266002f048006d" providerId="LiveId" clId="{FE42EFE8-23C6-49C5-87AA-18E5129DDD9C}" dt="2022-02-11T19:38:40.004" v="292" actId="47"/>
        <pc:sldMkLst>
          <pc:docMk/>
          <pc:sldMk cId="735631728" sldId="20517"/>
        </pc:sldMkLst>
      </pc:sldChg>
      <pc:sldChg chg="modSp mod">
        <pc:chgData name="shuyu Gui" userId="0f266002f048006d" providerId="LiveId" clId="{FE42EFE8-23C6-49C5-87AA-18E5129DDD9C}" dt="2022-02-11T21:33:31.044" v="636"/>
        <pc:sldMkLst>
          <pc:docMk/>
          <pc:sldMk cId="3812424747" sldId="20518"/>
        </pc:sldMkLst>
        <pc:spChg chg="mod">
          <ac:chgData name="shuyu Gui" userId="0f266002f048006d" providerId="LiveId" clId="{FE42EFE8-23C6-49C5-87AA-18E5129DDD9C}" dt="2022-02-11T21:33:31.044" v="636"/>
          <ac:spMkLst>
            <pc:docMk/>
            <pc:sldMk cId="3812424747" sldId="20518"/>
            <ac:spMk id="4" creationId="{266F2827-61DB-B144-9282-C8C1700A49EB}"/>
          </ac:spMkLst>
        </pc:spChg>
        <pc:spChg chg="mod">
          <ac:chgData name="shuyu Gui" userId="0f266002f048006d" providerId="LiveId" clId="{FE42EFE8-23C6-49C5-87AA-18E5129DDD9C}" dt="2022-02-11T21:33:09.434" v="633" actId="20577"/>
          <ac:spMkLst>
            <pc:docMk/>
            <pc:sldMk cId="3812424747" sldId="20518"/>
            <ac:spMk id="218115" creationId="{C9AB1F20-23A7-459F-A557-379DC7083894}"/>
          </ac:spMkLst>
        </pc:spChg>
      </pc:sldChg>
      <pc:sldChg chg="modSp mod">
        <pc:chgData name="shuyu Gui" userId="0f266002f048006d" providerId="LiveId" clId="{FE42EFE8-23C6-49C5-87AA-18E5129DDD9C}" dt="2022-02-11T22:19:59.487" v="731" actId="20577"/>
        <pc:sldMkLst>
          <pc:docMk/>
          <pc:sldMk cId="0" sldId="20519"/>
        </pc:sldMkLst>
        <pc:spChg chg="mod">
          <ac:chgData name="shuyu Gui" userId="0f266002f048006d" providerId="LiveId" clId="{FE42EFE8-23C6-49C5-87AA-18E5129DDD9C}" dt="2022-02-11T22:19:59.487" v="731" actId="20577"/>
          <ac:spMkLst>
            <pc:docMk/>
            <pc:sldMk cId="0" sldId="20519"/>
            <ac:spMk id="263171" creationId="{6A6AA082-78E5-417D-8413-A7E155CFE91A}"/>
          </ac:spMkLst>
        </pc:spChg>
      </pc:sldChg>
      <pc:sldChg chg="modSp mod">
        <pc:chgData name="shuyu Gui" userId="0f266002f048006d" providerId="LiveId" clId="{FE42EFE8-23C6-49C5-87AA-18E5129DDD9C}" dt="2022-02-11T22:40:39.350" v="873"/>
        <pc:sldMkLst>
          <pc:docMk/>
          <pc:sldMk cId="255862533" sldId="20520"/>
        </pc:sldMkLst>
        <pc:spChg chg="mod">
          <ac:chgData name="shuyu Gui" userId="0f266002f048006d" providerId="LiveId" clId="{FE42EFE8-23C6-49C5-87AA-18E5129DDD9C}" dt="2022-02-11T22:40:39.350" v="873"/>
          <ac:spMkLst>
            <pc:docMk/>
            <pc:sldMk cId="255862533" sldId="20520"/>
            <ac:spMk id="263170" creationId="{F0A26AA9-CDC2-40B2-9229-1C5CEDC77CCC}"/>
          </ac:spMkLst>
        </pc:spChg>
        <pc:spChg chg="mod">
          <ac:chgData name="shuyu Gui" userId="0f266002f048006d" providerId="LiveId" clId="{FE42EFE8-23C6-49C5-87AA-18E5129DDD9C}" dt="2022-02-11T22:39:42.550" v="862"/>
          <ac:spMkLst>
            <pc:docMk/>
            <pc:sldMk cId="255862533" sldId="20520"/>
            <ac:spMk id="263171" creationId="{6A6AA082-78E5-417D-8413-A7E155CFE91A}"/>
          </ac:spMkLst>
        </pc:spChg>
      </pc:sldChg>
      <pc:sldChg chg="modSp mod">
        <pc:chgData name="shuyu Gui" userId="0f266002f048006d" providerId="LiveId" clId="{FE42EFE8-23C6-49C5-87AA-18E5129DDD9C}" dt="2022-02-11T22:41:53.062" v="900" actId="11"/>
        <pc:sldMkLst>
          <pc:docMk/>
          <pc:sldMk cId="3845178276" sldId="20521"/>
        </pc:sldMkLst>
        <pc:spChg chg="mod">
          <ac:chgData name="shuyu Gui" userId="0f266002f048006d" providerId="LiveId" clId="{FE42EFE8-23C6-49C5-87AA-18E5129DDD9C}" dt="2022-02-11T22:40:52.044" v="876"/>
          <ac:spMkLst>
            <pc:docMk/>
            <pc:sldMk cId="3845178276" sldId="20521"/>
            <ac:spMk id="263170" creationId="{F0A26AA9-CDC2-40B2-9229-1C5CEDC77CCC}"/>
          </ac:spMkLst>
        </pc:spChg>
        <pc:spChg chg="mod">
          <ac:chgData name="shuyu Gui" userId="0f266002f048006d" providerId="LiveId" clId="{FE42EFE8-23C6-49C5-87AA-18E5129DDD9C}" dt="2022-02-11T22:41:53.062" v="900" actId="11"/>
          <ac:spMkLst>
            <pc:docMk/>
            <pc:sldMk cId="3845178276" sldId="20521"/>
            <ac:spMk id="263171" creationId="{6A6AA082-78E5-417D-8413-A7E155CFE91A}"/>
          </ac:spMkLst>
        </pc:spChg>
      </pc:sldChg>
      <pc:sldChg chg="modSp new mod">
        <pc:chgData name="shuyu Gui" userId="0f266002f048006d" providerId="LiveId" clId="{FE42EFE8-23C6-49C5-87AA-18E5129DDD9C}" dt="2022-02-11T18:39:51.525" v="202" actId="14100"/>
        <pc:sldMkLst>
          <pc:docMk/>
          <pc:sldMk cId="586953294" sldId="20522"/>
        </pc:sldMkLst>
        <pc:spChg chg="mod">
          <ac:chgData name="shuyu Gui" userId="0f266002f048006d" providerId="LiveId" clId="{FE42EFE8-23C6-49C5-87AA-18E5129DDD9C}" dt="2022-02-11T18:33:11.100" v="167" actId="255"/>
          <ac:spMkLst>
            <pc:docMk/>
            <pc:sldMk cId="586953294" sldId="20522"/>
            <ac:spMk id="2" creationId="{0FEA14B7-81E2-46DE-B5FB-FEADBA9E6E74}"/>
          </ac:spMkLst>
        </pc:spChg>
        <pc:spChg chg="mod">
          <ac:chgData name="shuyu Gui" userId="0f266002f048006d" providerId="LiveId" clId="{FE42EFE8-23C6-49C5-87AA-18E5129DDD9C}" dt="2022-02-11T18:39:51.525" v="202" actId="14100"/>
          <ac:spMkLst>
            <pc:docMk/>
            <pc:sldMk cId="586953294" sldId="20522"/>
            <ac:spMk id="3" creationId="{F5C52C03-0D16-48DF-9333-9331199A1B48}"/>
          </ac:spMkLst>
        </pc:spChg>
      </pc:sldChg>
      <pc:sldChg chg="modSp add mod">
        <pc:chgData name="shuyu Gui" userId="0f266002f048006d" providerId="LiveId" clId="{FE42EFE8-23C6-49C5-87AA-18E5129DDD9C}" dt="2022-02-11T18:39:30.261" v="200" actId="14100"/>
        <pc:sldMkLst>
          <pc:docMk/>
          <pc:sldMk cId="853858711" sldId="20523"/>
        </pc:sldMkLst>
        <pc:spChg chg="mod">
          <ac:chgData name="shuyu Gui" userId="0f266002f048006d" providerId="LiveId" clId="{FE42EFE8-23C6-49C5-87AA-18E5129DDD9C}" dt="2022-02-11T18:33:28.244" v="168" actId="255"/>
          <ac:spMkLst>
            <pc:docMk/>
            <pc:sldMk cId="853858711" sldId="20523"/>
            <ac:spMk id="2" creationId="{0FEA14B7-81E2-46DE-B5FB-FEADBA9E6E74}"/>
          </ac:spMkLst>
        </pc:spChg>
        <pc:spChg chg="mod">
          <ac:chgData name="shuyu Gui" userId="0f266002f048006d" providerId="LiveId" clId="{FE42EFE8-23C6-49C5-87AA-18E5129DDD9C}" dt="2022-02-11T18:39:30.261" v="200" actId="14100"/>
          <ac:spMkLst>
            <pc:docMk/>
            <pc:sldMk cId="853858711" sldId="20523"/>
            <ac:spMk id="3" creationId="{F5C52C03-0D16-48DF-9333-9331199A1B48}"/>
          </ac:spMkLst>
        </pc:spChg>
      </pc:sldChg>
      <pc:sldChg chg="modSp add mod">
        <pc:chgData name="shuyu Gui" userId="0f266002f048006d" providerId="LiveId" clId="{FE42EFE8-23C6-49C5-87AA-18E5129DDD9C}" dt="2022-02-11T18:39:23.024" v="199" actId="14100"/>
        <pc:sldMkLst>
          <pc:docMk/>
          <pc:sldMk cId="137839667" sldId="20524"/>
        </pc:sldMkLst>
        <pc:spChg chg="mod">
          <ac:chgData name="shuyu Gui" userId="0f266002f048006d" providerId="LiveId" clId="{FE42EFE8-23C6-49C5-87AA-18E5129DDD9C}" dt="2022-02-11T18:32:48.419" v="166" actId="255"/>
          <ac:spMkLst>
            <pc:docMk/>
            <pc:sldMk cId="137839667" sldId="20524"/>
            <ac:spMk id="2" creationId="{0FEA14B7-81E2-46DE-B5FB-FEADBA9E6E74}"/>
          </ac:spMkLst>
        </pc:spChg>
        <pc:spChg chg="mod">
          <ac:chgData name="shuyu Gui" userId="0f266002f048006d" providerId="LiveId" clId="{FE42EFE8-23C6-49C5-87AA-18E5129DDD9C}" dt="2022-02-11T18:39:23.024" v="199" actId="14100"/>
          <ac:spMkLst>
            <pc:docMk/>
            <pc:sldMk cId="137839667" sldId="20524"/>
            <ac:spMk id="3" creationId="{F5C52C03-0D16-48DF-9333-9331199A1B48}"/>
          </ac:spMkLst>
        </pc:spChg>
      </pc:sldChg>
      <pc:sldChg chg="modSp add mod">
        <pc:chgData name="shuyu Gui" userId="0f266002f048006d" providerId="LiveId" clId="{FE42EFE8-23C6-49C5-87AA-18E5129DDD9C}" dt="2022-02-11T19:39:34.126" v="301" actId="207"/>
        <pc:sldMkLst>
          <pc:docMk/>
          <pc:sldMk cId="4207706088" sldId="20525"/>
        </pc:sldMkLst>
        <pc:spChg chg="mod">
          <ac:chgData name="shuyu Gui" userId="0f266002f048006d" providerId="LiveId" clId="{FE42EFE8-23C6-49C5-87AA-18E5129DDD9C}" dt="2022-02-11T19:39:34.126" v="301" actId="207"/>
          <ac:spMkLst>
            <pc:docMk/>
            <pc:sldMk cId="4207706088" sldId="20525"/>
            <ac:spMk id="165891" creationId="{864992A0-313F-4105-BDA1-E890640435AB}"/>
          </ac:spMkLst>
        </pc:spChg>
      </pc:sldChg>
      <pc:sldChg chg="modSp add mod">
        <pc:chgData name="shuyu Gui" userId="0f266002f048006d" providerId="LiveId" clId="{FE42EFE8-23C6-49C5-87AA-18E5129DDD9C}" dt="2022-02-11T19:39:45.639" v="303" actId="207"/>
        <pc:sldMkLst>
          <pc:docMk/>
          <pc:sldMk cId="559955122" sldId="20526"/>
        </pc:sldMkLst>
        <pc:spChg chg="mod">
          <ac:chgData name="shuyu Gui" userId="0f266002f048006d" providerId="LiveId" clId="{FE42EFE8-23C6-49C5-87AA-18E5129DDD9C}" dt="2022-02-11T19:39:45.639" v="303" actId="207"/>
          <ac:spMkLst>
            <pc:docMk/>
            <pc:sldMk cId="559955122" sldId="20526"/>
            <ac:spMk id="165891" creationId="{864992A0-313F-4105-BDA1-E890640435AB}"/>
          </ac:spMkLst>
        </pc:spChg>
      </pc:sldChg>
      <pc:sldChg chg="add">
        <pc:chgData name="shuyu Gui" userId="0f266002f048006d" providerId="LiveId" clId="{FE42EFE8-23C6-49C5-87AA-18E5129DDD9C}" dt="2022-02-11T22:10:13.131" v="670"/>
        <pc:sldMkLst>
          <pc:docMk/>
          <pc:sldMk cId="0" sldId="20527"/>
        </pc:sldMkLst>
      </pc:sldChg>
      <pc:sldChg chg="add">
        <pc:chgData name="shuyu Gui" userId="0f266002f048006d" providerId="LiveId" clId="{FE42EFE8-23C6-49C5-87AA-18E5129DDD9C}" dt="2022-02-11T22:10:13.131" v="670"/>
        <pc:sldMkLst>
          <pc:docMk/>
          <pc:sldMk cId="0" sldId="20528"/>
        </pc:sldMkLst>
      </pc:sldChg>
      <pc:sldChg chg="add">
        <pc:chgData name="shuyu Gui" userId="0f266002f048006d" providerId="LiveId" clId="{FE42EFE8-23C6-49C5-87AA-18E5129DDD9C}" dt="2022-02-11T22:10:13.131" v="670"/>
        <pc:sldMkLst>
          <pc:docMk/>
          <pc:sldMk cId="0" sldId="20529"/>
        </pc:sldMkLst>
      </pc:sldChg>
      <pc:sldChg chg="add">
        <pc:chgData name="shuyu Gui" userId="0f266002f048006d" providerId="LiveId" clId="{FE42EFE8-23C6-49C5-87AA-18E5129DDD9C}" dt="2022-02-11T22:10:13.131" v="670"/>
        <pc:sldMkLst>
          <pc:docMk/>
          <pc:sldMk cId="0" sldId="20530"/>
        </pc:sldMkLst>
      </pc:sldChg>
      <pc:sldChg chg="add">
        <pc:chgData name="shuyu Gui" userId="0f266002f048006d" providerId="LiveId" clId="{FE42EFE8-23C6-49C5-87AA-18E5129DDD9C}" dt="2022-02-11T22:10:13.131" v="670"/>
        <pc:sldMkLst>
          <pc:docMk/>
          <pc:sldMk cId="0" sldId="20531"/>
        </pc:sldMkLst>
      </pc:sldChg>
      <pc:sldChg chg="add">
        <pc:chgData name="shuyu Gui" userId="0f266002f048006d" providerId="LiveId" clId="{FE42EFE8-23C6-49C5-87AA-18E5129DDD9C}" dt="2022-02-11T22:10:13.131" v="670"/>
        <pc:sldMkLst>
          <pc:docMk/>
          <pc:sldMk cId="0" sldId="20532"/>
        </pc:sldMkLst>
      </pc:sldChg>
      <pc:sldChg chg="add">
        <pc:chgData name="shuyu Gui" userId="0f266002f048006d" providerId="LiveId" clId="{FE42EFE8-23C6-49C5-87AA-18E5129DDD9C}" dt="2022-02-11T22:10:13.131" v="670"/>
        <pc:sldMkLst>
          <pc:docMk/>
          <pc:sldMk cId="0" sldId="20533"/>
        </pc:sldMkLst>
      </pc:sldChg>
      <pc:sldChg chg="add">
        <pc:chgData name="shuyu Gui" userId="0f266002f048006d" providerId="LiveId" clId="{FE42EFE8-23C6-49C5-87AA-18E5129DDD9C}" dt="2022-02-11T22:10:13.131" v="670"/>
        <pc:sldMkLst>
          <pc:docMk/>
          <pc:sldMk cId="0" sldId="20534"/>
        </pc:sldMkLst>
      </pc:sldChg>
      <pc:sldChg chg="add">
        <pc:chgData name="shuyu Gui" userId="0f266002f048006d" providerId="LiveId" clId="{FE42EFE8-23C6-49C5-87AA-18E5129DDD9C}" dt="2022-02-11T22:10:13.131" v="670"/>
        <pc:sldMkLst>
          <pc:docMk/>
          <pc:sldMk cId="0" sldId="20535"/>
        </pc:sldMkLst>
      </pc:sldChg>
      <pc:sldChg chg="add">
        <pc:chgData name="shuyu Gui" userId="0f266002f048006d" providerId="LiveId" clId="{FE42EFE8-23C6-49C5-87AA-18E5129DDD9C}" dt="2022-02-11T22:10:13.131" v="670"/>
        <pc:sldMkLst>
          <pc:docMk/>
          <pc:sldMk cId="0" sldId="20536"/>
        </pc:sldMkLst>
      </pc:sldChg>
      <pc:sldChg chg="new del">
        <pc:chgData name="shuyu Gui" userId="0f266002f048006d" providerId="LiveId" clId="{FE42EFE8-23C6-49C5-87AA-18E5129DDD9C}" dt="2022-02-11T22:22:31.662" v="762" actId="47"/>
        <pc:sldMkLst>
          <pc:docMk/>
          <pc:sldMk cId="2923357995" sldId="20537"/>
        </pc:sldMkLst>
      </pc:sldChg>
      <pc:sldMasterChg chg="delSldLayout">
        <pc:chgData name="shuyu Gui" userId="0f266002f048006d" providerId="LiveId" clId="{FE42EFE8-23C6-49C5-87AA-18E5129DDD9C}" dt="2022-02-11T22:10:07.890" v="669" actId="47"/>
        <pc:sldMasterMkLst>
          <pc:docMk/>
          <pc:sldMasterMk cId="0" sldId="2147485509"/>
        </pc:sldMasterMkLst>
        <pc:sldLayoutChg chg="del">
          <pc:chgData name="shuyu Gui" userId="0f266002f048006d" providerId="LiveId" clId="{FE42EFE8-23C6-49C5-87AA-18E5129DDD9C}" dt="2022-02-11T22:10:07.890" v="669" actId="47"/>
          <pc:sldLayoutMkLst>
            <pc:docMk/>
            <pc:sldMasterMk cId="0" sldId="2147485509"/>
            <pc:sldLayoutMk cId="630635541" sldId="2147505441"/>
          </pc:sldLayoutMkLst>
        </pc:sldLayoutChg>
      </pc:sldMasterChg>
      <pc:sldMasterChg chg="del delSldLayout">
        <pc:chgData name="shuyu Gui" userId="0f266002f048006d" providerId="LiveId" clId="{FE42EFE8-23C6-49C5-87AA-18E5129DDD9C}" dt="2022-02-11T19:38:13.741" v="276" actId="47"/>
        <pc:sldMasterMkLst>
          <pc:docMk/>
          <pc:sldMasterMk cId="843026105" sldId="2147505442"/>
        </pc:sldMasterMkLst>
        <pc:sldLayoutChg chg="del">
          <pc:chgData name="shuyu Gui" userId="0f266002f048006d" providerId="LiveId" clId="{FE42EFE8-23C6-49C5-87AA-18E5129DDD9C}" dt="2022-02-11T19:38:13.741" v="276" actId="47"/>
          <pc:sldLayoutMkLst>
            <pc:docMk/>
            <pc:sldMasterMk cId="843026105" sldId="2147505442"/>
            <pc:sldLayoutMk cId="2753366824" sldId="2147505443"/>
          </pc:sldLayoutMkLst>
        </pc:sldLayoutChg>
        <pc:sldLayoutChg chg="del">
          <pc:chgData name="shuyu Gui" userId="0f266002f048006d" providerId="LiveId" clId="{FE42EFE8-23C6-49C5-87AA-18E5129DDD9C}" dt="2022-02-11T19:38:13.741" v="276" actId="47"/>
          <pc:sldLayoutMkLst>
            <pc:docMk/>
            <pc:sldMasterMk cId="843026105" sldId="2147505442"/>
            <pc:sldLayoutMk cId="3527303705" sldId="2147505444"/>
          </pc:sldLayoutMkLst>
        </pc:sldLayoutChg>
        <pc:sldLayoutChg chg="del">
          <pc:chgData name="shuyu Gui" userId="0f266002f048006d" providerId="LiveId" clId="{FE42EFE8-23C6-49C5-87AA-18E5129DDD9C}" dt="2022-02-11T19:38:13.741" v="276" actId="47"/>
          <pc:sldLayoutMkLst>
            <pc:docMk/>
            <pc:sldMasterMk cId="843026105" sldId="2147505442"/>
            <pc:sldLayoutMk cId="2052680848" sldId="2147505445"/>
          </pc:sldLayoutMkLst>
        </pc:sldLayoutChg>
        <pc:sldLayoutChg chg="del">
          <pc:chgData name="shuyu Gui" userId="0f266002f048006d" providerId="LiveId" clId="{FE42EFE8-23C6-49C5-87AA-18E5129DDD9C}" dt="2022-02-11T19:38:13.741" v="276" actId="47"/>
          <pc:sldLayoutMkLst>
            <pc:docMk/>
            <pc:sldMasterMk cId="843026105" sldId="2147505442"/>
            <pc:sldLayoutMk cId="1546804798" sldId="2147505446"/>
          </pc:sldLayoutMkLst>
        </pc:sldLayoutChg>
        <pc:sldLayoutChg chg="del">
          <pc:chgData name="shuyu Gui" userId="0f266002f048006d" providerId="LiveId" clId="{FE42EFE8-23C6-49C5-87AA-18E5129DDD9C}" dt="2022-02-11T19:38:13.741" v="276" actId="47"/>
          <pc:sldLayoutMkLst>
            <pc:docMk/>
            <pc:sldMasterMk cId="843026105" sldId="2147505442"/>
            <pc:sldLayoutMk cId="2308568730" sldId="2147505447"/>
          </pc:sldLayoutMkLst>
        </pc:sldLayoutChg>
        <pc:sldLayoutChg chg="del">
          <pc:chgData name="shuyu Gui" userId="0f266002f048006d" providerId="LiveId" clId="{FE42EFE8-23C6-49C5-87AA-18E5129DDD9C}" dt="2022-02-11T19:38:13.741" v="276" actId="47"/>
          <pc:sldLayoutMkLst>
            <pc:docMk/>
            <pc:sldMasterMk cId="843026105" sldId="2147505442"/>
            <pc:sldLayoutMk cId="1286043450" sldId="2147505448"/>
          </pc:sldLayoutMkLst>
        </pc:sldLayoutChg>
        <pc:sldLayoutChg chg="del">
          <pc:chgData name="shuyu Gui" userId="0f266002f048006d" providerId="LiveId" clId="{FE42EFE8-23C6-49C5-87AA-18E5129DDD9C}" dt="2022-02-11T19:38:13.741" v="276" actId="47"/>
          <pc:sldLayoutMkLst>
            <pc:docMk/>
            <pc:sldMasterMk cId="843026105" sldId="2147505442"/>
            <pc:sldLayoutMk cId="3311792686" sldId="2147505449"/>
          </pc:sldLayoutMkLst>
        </pc:sldLayoutChg>
        <pc:sldLayoutChg chg="del">
          <pc:chgData name="shuyu Gui" userId="0f266002f048006d" providerId="LiveId" clId="{FE42EFE8-23C6-49C5-87AA-18E5129DDD9C}" dt="2022-02-11T19:38:13.741" v="276" actId="47"/>
          <pc:sldLayoutMkLst>
            <pc:docMk/>
            <pc:sldMasterMk cId="843026105" sldId="2147505442"/>
            <pc:sldLayoutMk cId="2876605855" sldId="2147505450"/>
          </pc:sldLayoutMkLst>
        </pc:sldLayoutChg>
        <pc:sldLayoutChg chg="del">
          <pc:chgData name="shuyu Gui" userId="0f266002f048006d" providerId="LiveId" clId="{FE42EFE8-23C6-49C5-87AA-18E5129DDD9C}" dt="2022-02-11T19:38:13.741" v="276" actId="47"/>
          <pc:sldLayoutMkLst>
            <pc:docMk/>
            <pc:sldMasterMk cId="843026105" sldId="2147505442"/>
            <pc:sldLayoutMk cId="2025387644" sldId="2147505451"/>
          </pc:sldLayoutMkLst>
        </pc:sldLayoutChg>
        <pc:sldLayoutChg chg="del">
          <pc:chgData name="shuyu Gui" userId="0f266002f048006d" providerId="LiveId" clId="{FE42EFE8-23C6-49C5-87AA-18E5129DDD9C}" dt="2022-02-11T19:38:13.741" v="276" actId="47"/>
          <pc:sldLayoutMkLst>
            <pc:docMk/>
            <pc:sldMasterMk cId="843026105" sldId="2147505442"/>
            <pc:sldLayoutMk cId="1147492494" sldId="2147505452"/>
          </pc:sldLayoutMkLst>
        </pc:sldLayoutChg>
      </pc:sldMasterChg>
      <pc:sldMasterChg chg="del delSldLayout">
        <pc:chgData name="shuyu Gui" userId="0f266002f048006d" providerId="LiveId" clId="{FE42EFE8-23C6-49C5-87AA-18E5129DDD9C}" dt="2022-02-11T19:38:40.004" v="292" actId="47"/>
        <pc:sldMasterMkLst>
          <pc:docMk/>
          <pc:sldMasterMk cId="172334920" sldId="2147505453"/>
        </pc:sldMasterMkLst>
        <pc:sldLayoutChg chg="del">
          <pc:chgData name="shuyu Gui" userId="0f266002f048006d" providerId="LiveId" clId="{FE42EFE8-23C6-49C5-87AA-18E5129DDD9C}" dt="2022-02-11T19:38:40.004" v="292" actId="47"/>
          <pc:sldLayoutMkLst>
            <pc:docMk/>
            <pc:sldMasterMk cId="172334920" sldId="2147505453"/>
            <pc:sldLayoutMk cId="4173822141" sldId="2147505454"/>
          </pc:sldLayoutMkLst>
        </pc:sldLayoutChg>
        <pc:sldLayoutChg chg="del">
          <pc:chgData name="shuyu Gui" userId="0f266002f048006d" providerId="LiveId" clId="{FE42EFE8-23C6-49C5-87AA-18E5129DDD9C}" dt="2022-02-11T19:38:40.004" v="292" actId="47"/>
          <pc:sldLayoutMkLst>
            <pc:docMk/>
            <pc:sldMasterMk cId="172334920" sldId="2147505453"/>
            <pc:sldLayoutMk cId="3957436951" sldId="2147505455"/>
          </pc:sldLayoutMkLst>
        </pc:sldLayoutChg>
        <pc:sldLayoutChg chg="del">
          <pc:chgData name="shuyu Gui" userId="0f266002f048006d" providerId="LiveId" clId="{FE42EFE8-23C6-49C5-87AA-18E5129DDD9C}" dt="2022-02-11T19:38:40.004" v="292" actId="47"/>
          <pc:sldLayoutMkLst>
            <pc:docMk/>
            <pc:sldMasterMk cId="172334920" sldId="2147505453"/>
            <pc:sldLayoutMk cId="744776188" sldId="2147505456"/>
          </pc:sldLayoutMkLst>
        </pc:sldLayoutChg>
        <pc:sldLayoutChg chg="del">
          <pc:chgData name="shuyu Gui" userId="0f266002f048006d" providerId="LiveId" clId="{FE42EFE8-23C6-49C5-87AA-18E5129DDD9C}" dt="2022-02-11T19:38:40.004" v="292" actId="47"/>
          <pc:sldLayoutMkLst>
            <pc:docMk/>
            <pc:sldMasterMk cId="172334920" sldId="2147505453"/>
            <pc:sldLayoutMk cId="2467794895" sldId="2147505457"/>
          </pc:sldLayoutMkLst>
        </pc:sldLayoutChg>
        <pc:sldLayoutChg chg="del">
          <pc:chgData name="shuyu Gui" userId="0f266002f048006d" providerId="LiveId" clId="{FE42EFE8-23C6-49C5-87AA-18E5129DDD9C}" dt="2022-02-11T19:38:40.004" v="292" actId="47"/>
          <pc:sldLayoutMkLst>
            <pc:docMk/>
            <pc:sldMasterMk cId="172334920" sldId="2147505453"/>
            <pc:sldLayoutMk cId="3823665383" sldId="2147505458"/>
          </pc:sldLayoutMkLst>
        </pc:sldLayoutChg>
        <pc:sldLayoutChg chg="del">
          <pc:chgData name="shuyu Gui" userId="0f266002f048006d" providerId="LiveId" clId="{FE42EFE8-23C6-49C5-87AA-18E5129DDD9C}" dt="2022-02-11T19:38:40.004" v="292" actId="47"/>
          <pc:sldLayoutMkLst>
            <pc:docMk/>
            <pc:sldMasterMk cId="172334920" sldId="2147505453"/>
            <pc:sldLayoutMk cId="882668131" sldId="2147505459"/>
          </pc:sldLayoutMkLst>
        </pc:sldLayoutChg>
        <pc:sldLayoutChg chg="del">
          <pc:chgData name="shuyu Gui" userId="0f266002f048006d" providerId="LiveId" clId="{FE42EFE8-23C6-49C5-87AA-18E5129DDD9C}" dt="2022-02-11T19:38:40.004" v="292" actId="47"/>
          <pc:sldLayoutMkLst>
            <pc:docMk/>
            <pc:sldMasterMk cId="172334920" sldId="2147505453"/>
            <pc:sldLayoutMk cId="1567842072" sldId="2147505460"/>
          </pc:sldLayoutMkLst>
        </pc:sldLayoutChg>
        <pc:sldLayoutChg chg="del">
          <pc:chgData name="shuyu Gui" userId="0f266002f048006d" providerId="LiveId" clId="{FE42EFE8-23C6-49C5-87AA-18E5129DDD9C}" dt="2022-02-11T19:38:40.004" v="292" actId="47"/>
          <pc:sldLayoutMkLst>
            <pc:docMk/>
            <pc:sldMasterMk cId="172334920" sldId="2147505453"/>
            <pc:sldLayoutMk cId="55809850" sldId="2147505461"/>
          </pc:sldLayoutMkLst>
        </pc:sldLayoutChg>
        <pc:sldLayoutChg chg="del">
          <pc:chgData name="shuyu Gui" userId="0f266002f048006d" providerId="LiveId" clId="{FE42EFE8-23C6-49C5-87AA-18E5129DDD9C}" dt="2022-02-11T19:38:40.004" v="292" actId="47"/>
          <pc:sldLayoutMkLst>
            <pc:docMk/>
            <pc:sldMasterMk cId="172334920" sldId="2147505453"/>
            <pc:sldLayoutMk cId="1340463839" sldId="2147505462"/>
          </pc:sldLayoutMkLst>
        </pc:sldLayoutChg>
        <pc:sldLayoutChg chg="del">
          <pc:chgData name="shuyu Gui" userId="0f266002f048006d" providerId="LiveId" clId="{FE42EFE8-23C6-49C5-87AA-18E5129DDD9C}" dt="2022-02-11T19:38:40.004" v="292" actId="47"/>
          <pc:sldLayoutMkLst>
            <pc:docMk/>
            <pc:sldMasterMk cId="172334920" sldId="2147505453"/>
            <pc:sldLayoutMk cId="573547248" sldId="2147505463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2022/2/15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请注意修改证道题目和讲员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Shape 109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0" name="Shape 110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" name="Shape 110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5" name="Shape 110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" name="Shape 111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1" name="Shape 111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" name="Shape 111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6" name="Shape 111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Shape 112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1" name="Shape 112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Shape 112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6" name="Shape 112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Shape 113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1" name="Shape 113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" name="Shape 1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6" name="Shape 1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Shape 114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1" name="Shape 114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Shape 114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6" name="Shape 114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Shape 105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9" name="Shape 105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1" name="Shape 115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2" name="Shape 115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Shape 115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7" name="Shape 115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Shape 116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7" name="Shape 116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Shape 117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2" name="Shape 117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Shape 117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7" name="Shape 117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Shape 118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2" name="Shape 118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" name="Shape 118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8" name="Shape 118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Shape 106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64" name="Shape 106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Shape 106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0" name="Shape 107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Shape 107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5" name="Shape 107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Shape 107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0" name="Shape 108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" name="Shape 108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5" name="Shape 108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Shape 108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0" name="Shape 109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Shape 109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5" name="Shape 109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15.02.2022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15.02.2022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15.02.2022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15.02.2022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15.02.2022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15.02.2022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15.02.2022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15.02.2022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15.02.2022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15.02.2022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15.02.2022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3000"/>
            <a:ext cx="6732588" cy="317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825" y="0"/>
            <a:ext cx="1781175" cy="1712916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9060531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15.02.2022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15.02.2022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15.02.2022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15.02.2022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15.02.2022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15.02.2022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15.02.2022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15.02.2022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15.02.2022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15.02.2022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15.02.2022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15EED0-AAE2-455E-8319-81ACA208D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C5D7E-5C02-4A95-8A96-42CA33DC83D8}" type="datetimeFigureOut">
              <a:rPr lang="de-DE"/>
              <a:pPr>
                <a:defRPr/>
              </a:pPr>
              <a:t>15.02.2022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52B07-B941-411F-B7AF-8DD768F63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FA2E4-079C-45FF-8015-1E60ADFCB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407597-DE1C-4F1C-80EF-1C8E4E51A940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301868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61D6A-C0DB-4254-9A28-C186ADFBF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9ABBF-E292-4C46-97CA-3A3E4DDEF483}" type="datetimeFigureOut">
              <a:rPr lang="de-DE"/>
              <a:pPr>
                <a:defRPr/>
              </a:pPr>
              <a:t>15.02.2022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7B84B-99FC-4DEC-87AC-51A4AC921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D0733C-DB19-4B25-A146-470E9D628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583137-9A6A-4C59-9914-8811AC8F66D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47519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9A77AB4-EE4C-46B1-9389-3220C319E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03CAE-F2AD-43A0-BCCE-AFD2356DABD7}" type="datetimeFigureOut">
              <a:rPr lang="de-DE"/>
              <a:pPr>
                <a:defRPr/>
              </a:pPr>
              <a:t>15.02.2022</a:t>
            </a:fld>
            <a:endParaRPr 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0E4DE41-A4A9-4E26-9011-7CA9E06C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37D9485-B5F9-48E0-8869-3FB681DA3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528C6E-49E6-4C09-934A-3B780802441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464749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7F4D635-E089-4BAF-8B19-3E85079BC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AD459-BA37-4C88-ADDA-391C2967E491}" type="datetimeFigureOut">
              <a:rPr lang="de-DE"/>
              <a:pPr>
                <a:defRPr/>
              </a:pPr>
              <a:t>15.02.2022</a:t>
            </a:fld>
            <a:endParaRPr 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F067165-3801-43B9-8564-6166A4A2B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4550656-EB5F-422D-914C-985054AE7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FEE5EB-CDCA-4BC0-A8D5-3FEAC2329D2C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52644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0A13D24-7CC7-4561-BAF4-A332C660E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1DC7F-D86C-4327-B96B-49904BF1FCED}" type="datetimeFigureOut">
              <a:rPr lang="de-DE"/>
              <a:pPr>
                <a:defRPr/>
              </a:pPr>
              <a:t>15.02.2022</a:t>
            </a:fld>
            <a:endParaRPr lang="de-D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A965053-4ADA-47ED-860F-E6BBA3264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A76796A-F467-4B71-9125-56DB4D902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75FED4-5ABB-4188-A90F-A9392D3A923E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9159314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1EF2992-2B06-45C4-AF58-8AE616595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06110-12BB-48B3-8BB5-5F5E450497AB}" type="datetimeFigureOut">
              <a:rPr lang="de-DE"/>
              <a:pPr>
                <a:defRPr/>
              </a:pPr>
              <a:t>15.02.2022</a:t>
            </a:fld>
            <a:endParaRPr lang="de-D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A5D9DB9-963E-4E8B-B7EF-465549522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30B5F45-0790-4791-B156-165D3511E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5087A2-BACE-40F3-BCA4-6479C3BA8A7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0915209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BF1CB05-E936-4473-8F6E-9424EE29F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70882-7AE6-4661-A2AD-69275A944CCE}" type="datetimeFigureOut">
              <a:rPr lang="de-DE"/>
              <a:pPr>
                <a:defRPr/>
              </a:pPr>
              <a:t>15.02.2022</a:t>
            </a:fld>
            <a:endParaRPr 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AAC58C-51DD-4784-B071-DD6D0B954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D90F3AD-CE7C-4DDB-A1E9-DF9F53B6B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AAC08E-EF8C-4AA3-A807-394BDF726E6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009277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63D6A12-A300-45FC-899D-90B01FFC1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BD44D-6038-4814-A3F9-CFEB27D72104}" type="datetimeFigureOut">
              <a:rPr lang="de-DE"/>
              <a:pPr>
                <a:defRPr/>
              </a:pPr>
              <a:t>15.02.2022</a:t>
            </a:fld>
            <a:endParaRPr 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F5DCBD5-C9B5-4B5D-88FE-C0E87FC90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8E451B-C37D-46D9-BBB3-A11A22F77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30D16-927F-457A-816A-0455BEB987EF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278794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5A1C27-6D8F-4EBA-B017-E63896616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064F2-D273-4D1D-878A-596C5042BFE3}" type="datetimeFigureOut">
              <a:rPr lang="de-DE"/>
              <a:pPr>
                <a:defRPr/>
              </a:pPr>
              <a:t>15.02.2022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CED98-FBBD-4C9F-A936-1807874F2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23045-F9D5-488D-884C-6B1479D2B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28793-E365-4082-BF83-DA4C290E242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8339473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837797-E20B-4065-8574-763F7E29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7E197-1946-4E60-AD6D-95B8D01CEDBC}" type="datetimeFigureOut">
              <a:rPr lang="de-DE"/>
              <a:pPr>
                <a:defRPr/>
              </a:pPr>
              <a:t>15.02.2022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B5B94-6596-43A3-875E-DA4920395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AD28E-EBE6-41B0-920D-7F04EDF32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AA2428-B2DD-4989-8FC9-FA3DE5E38CC0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917299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noProof="1"/>
              <a:t>单击此处编辑母版标题样式</a:t>
            </a:r>
            <a:endParaRPr lang="de-DE" noProof="1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noProof="1"/>
              <a:t>单击此处编辑母版副标题样式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DD3AD25-D98C-4E0E-A5CB-1D0940C832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D0CC5F0-FAE4-4B2B-9526-7BF643A317DA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3B9EB3-6248-4CF0-A9B2-797A9C658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 typeface="Arial" panose="020B0604020202020204" pitchFamily="34" charset="0"/>
              <a:buNone/>
              <a:defRPr b="0" noProof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74DE24-2510-4812-91C7-9262E643A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A8477E41-E1E7-46F0-8A5E-320908D7AFC5}" type="slidenum">
              <a:rPr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0621276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de-DE" noProof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E7AEC9D-C73C-4C51-9F53-D36587438A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4CA23DE-2D75-41FC-B716-1AFDB8ED0163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E3F81C-1B98-41BD-A27C-63282BC30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 typeface="Arial" panose="020B0604020202020204" pitchFamily="34" charset="0"/>
              <a:buNone/>
              <a:defRPr b="0" noProof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CB11EE5-8CA1-4C99-934E-059D7F09D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6E897C70-FA26-473F-ACEF-D9303E29BC38}" type="slidenum">
              <a:rPr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578870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46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noProof="1"/>
              <a:t>单击此处编辑母版标题样式</a:t>
            </a:r>
            <a:endParaRPr lang="de-DE" noProof="1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71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编辑母版文本样式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E7408A-BB83-48F2-9EE3-4AAB124F8C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1BCF345-27BB-462C-930C-DB923297625A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F715DD-B1FA-4046-AF62-B5CAD4E9E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 typeface="Arial" panose="020B0604020202020204" pitchFamily="34" charset="0"/>
              <a:buNone/>
              <a:defRPr b="0" noProof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2B9252-DFEE-416D-BE1B-2F9365B1C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D0DD9EE0-321D-46E7-8458-65AB8BD0D1C6}" type="slidenum">
              <a:rPr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2625607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de-DE" noProof="1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  <a:endParaRPr lang="de-DE" noProof="1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  <a:endParaRPr lang="de-DE" noProof="1"/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73D6AC1-33AC-479E-8F96-E4EACAF0D9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B3DD6B3-D5E4-4101-BAD1-132A34F33845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3FD0191-0125-478A-835C-8624D069F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 typeface="Arial" panose="020B0604020202020204" pitchFamily="34" charset="0"/>
              <a:buNone/>
              <a:defRPr b="0" noProof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9BB7AFB-C72B-446D-9811-D41FD5E0E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A687B773-7E9E-47BD-897E-23A1F562A492}" type="slidenum">
              <a:rPr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17712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de-DE" noProof="1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编辑母版文本样式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  <a:endParaRPr lang="de-DE" noProof="1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编辑母版文本样式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  <a:endParaRPr lang="de-DE" noProof="1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DDB27CC-06D0-43EC-B678-1C8E4F078F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9F1A9E6-2909-4162-9F4E-54A3B79BF057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216F494-5B85-4A0D-82F4-9B93438C8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 typeface="Arial" panose="020B0604020202020204" pitchFamily="34" charset="0"/>
              <a:buNone/>
              <a:defRPr b="0" noProof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AEBFF5A-86FC-419A-996A-B78F16876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01314AC1-DA20-4AD0-A1B2-E7EF15291542}" type="slidenum">
              <a:rPr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8066816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de-DE" noProof="1"/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A7D5C7B1-CE82-45B8-8953-880DB61CEC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1A0A493-AD8F-4F46-B3EE-A2F9E32FCB92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EBE9855E-FCC0-46A9-B443-562BAB5BA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 typeface="Arial" panose="020B0604020202020204" pitchFamily="34" charset="0"/>
              <a:buNone/>
              <a:defRPr b="0" noProof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ADE9A35F-597B-4450-A428-F28BEA987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81888CFD-8828-4FD7-A448-1ECEC8269BE7}" type="slidenum">
              <a:rPr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91787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36C4409D-DF57-4746-B9AF-C0714CEDB1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0AB176-8BD5-40A1-847D-3F10BEA3FBFE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AEAEF4F0-E6B1-499D-B3B9-09836ED29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 typeface="Arial" panose="020B0604020202020204" pitchFamily="34" charset="0"/>
              <a:buNone/>
              <a:defRPr b="0" noProof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5AA7AAA-8404-4A72-9A47-B926F6B6E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4F7C627B-A5A5-4F1F-A22F-C57D3E623D24}" type="slidenum">
              <a:rPr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62631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2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noProof="1"/>
              <a:t>单击此处编辑母版标题样式</a:t>
            </a:r>
            <a:endParaRPr lang="de-DE" noProof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33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  <a:endParaRPr lang="de-DE" noProof="1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2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noProof="1"/>
              <a:t>编辑母版文本样式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7676B81-F0F2-4807-9660-3CE1608C4D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117C057-0074-454D-92D5-1EDB1119BF21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6C55D71-015C-4FB0-A2B0-3EB5D74DD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 typeface="Arial" panose="020B0604020202020204" pitchFamily="34" charset="0"/>
              <a:buNone/>
              <a:defRPr b="0" noProof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8B8395D-83D4-4A93-989A-4AC72C627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4685818B-4440-44B4-A615-71681F24DACE}" type="slidenum">
              <a:rPr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5894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2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noProof="1"/>
              <a:t>单击此处编辑母版标题样式</a:t>
            </a:r>
            <a:endParaRPr lang="de-DE" noProof="1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33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2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noProof="1"/>
              <a:t>编辑母版文本样式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7EBFF28-2D9E-4AD7-AC17-20F984227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8F35C96-FF1D-45C2-823F-AA086471B783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FED095F-2CB3-4868-BFF4-80778A8A6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 typeface="Arial" panose="020B0604020202020204" pitchFamily="34" charset="0"/>
              <a:buNone/>
              <a:defRPr b="0" noProof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6DA4F178-1D39-4CC8-AB36-A31B6340E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591B2BBC-B064-4D57-A7AC-43A53719E864}" type="slidenum">
              <a:rPr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8624379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de-DE" noProof="1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1ADCE4-A9A2-4E97-84A2-0B1CEFFF42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1CDDF58-5D98-47A5-861A-0EC744E172BC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EB9C05-53AE-45E5-88F5-7F95A5F45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 typeface="Arial" panose="020B0604020202020204" pitchFamily="34" charset="0"/>
              <a:buNone/>
              <a:defRPr b="0" noProof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9E6D0E-AE0D-4DB6-917E-5DD7D616B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47F202A1-85B5-47BF-BEEE-1A1D0053F19A}" type="slidenum">
              <a:rPr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1051184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  <a:endParaRPr lang="de-DE" noProof="1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  <a:endParaRPr lang="de-DE" noProof="1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22B792-439E-4EAD-810E-AB64DE98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4CFCF5C-A736-4094-9700-366DE64D674A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218A1B-1229-4A5B-83BC-9B9489CC9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buFont typeface="Arial" panose="020B0604020202020204" pitchFamily="34" charset="0"/>
              <a:buNone/>
              <a:defRPr b="0" noProof="1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A21868-276F-442D-80F2-A8C8934AF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b="0" noProof="1">
                <a:cs typeface="Arial" panose="020B0604020202020204" pitchFamily="34" charset="0"/>
              </a:defRPr>
            </a:lvl1pPr>
          </a:lstStyle>
          <a:p>
            <a:fld id="{ABEC2062-8919-44D5-9F0A-E5A25CE16A67}" type="slidenum">
              <a:rPr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61700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15.02.2022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15.02.2022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  <p:sldLayoutId id="21475054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15.02.2022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Grafik 7">
            <a:extLst>
              <a:ext uri="{FF2B5EF4-FFF2-40B4-BE49-F238E27FC236}">
                <a16:creationId xmlns:a16="http://schemas.microsoft.com/office/drawing/2014/main" id="{3BCB5EAE-2382-40AF-994A-4D357FF54DA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Placeholder 1">
            <a:extLst>
              <a:ext uri="{FF2B5EF4-FFF2-40B4-BE49-F238E27FC236}">
                <a16:creationId xmlns:a16="http://schemas.microsoft.com/office/drawing/2014/main" id="{BCD7DE91-99D5-476D-AC54-502E739A0E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3076" name="Text Placeholder 2">
            <a:extLst>
              <a:ext uri="{FF2B5EF4-FFF2-40B4-BE49-F238E27FC236}">
                <a16:creationId xmlns:a16="http://schemas.microsoft.com/office/drawing/2014/main" id="{D6AC5A6E-2055-44F0-8D38-FA5A91E90C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058DA5-6384-414D-98A3-110AF6FA5B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209BCF2-55C4-41F2-B3B6-33ACEDFD99A6}" type="datetimeFigureOut">
              <a:rPr lang="de-DE"/>
              <a:pPr>
                <a:defRPr/>
              </a:pPr>
              <a:t>15.02.2022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AC621-F192-4F68-821C-708460ED83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D523C-93F8-43AD-95C0-05834E3B55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3347170-56CA-49C5-B4B5-564BAF7CF183}" type="slidenum">
              <a:rPr lang="de-DE" altLang="zh-CN"/>
              <a:pPr/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E6F34BD2-CD3B-40A4-807D-9DB484BD86D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735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43" r:id="rId1"/>
    <p:sldLayoutId id="2147505444" r:id="rId2"/>
    <p:sldLayoutId id="2147505445" r:id="rId3"/>
    <p:sldLayoutId id="2147505446" r:id="rId4"/>
    <p:sldLayoutId id="2147505447" r:id="rId5"/>
    <p:sldLayoutId id="2147505448" r:id="rId6"/>
    <p:sldLayoutId id="2147505449" r:id="rId7"/>
    <p:sldLayoutId id="2147505450" r:id="rId8"/>
    <p:sldLayoutId id="2147505451" r:id="rId9"/>
    <p:sldLayoutId id="2147505452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>
            <a:extLst>
              <a:ext uri="{FF2B5EF4-FFF2-40B4-BE49-F238E27FC236}">
                <a16:creationId xmlns:a16="http://schemas.microsoft.com/office/drawing/2014/main" id="{9099ED25-3AF7-4ECC-BE60-C1FBB801EE9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endParaRPr lang="de-DE" sz="1800" b="0" noProof="1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16387" name="Grafik 4">
            <a:extLst>
              <a:ext uri="{FF2B5EF4-FFF2-40B4-BE49-F238E27FC236}">
                <a16:creationId xmlns:a16="http://schemas.microsoft.com/office/drawing/2014/main" id="{676FBA22-C43F-4731-896D-5CB21225C57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141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55" r:id="rId1"/>
    <p:sldLayoutId id="2147505456" r:id="rId2"/>
    <p:sldLayoutId id="2147505457" r:id="rId3"/>
    <p:sldLayoutId id="2147505458" r:id="rId4"/>
    <p:sldLayoutId id="2147505459" r:id="rId5"/>
    <p:sldLayoutId id="2147505460" r:id="rId6"/>
    <p:sldLayoutId id="2147505461" r:id="rId7"/>
    <p:sldLayoutId id="2147505462" r:id="rId8"/>
    <p:sldLayoutId id="2147505463" r:id="rId9"/>
    <p:sldLayoutId id="2147505464" r:id="rId10"/>
    <p:sldLayoutId id="214750546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panose="02010600030101010101" pitchFamily="2" charset="-122"/>
          <a:cs typeface="宋体" panose="02010600030101010101" pitchFamily="2" charset="-122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cs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cs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cs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cs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宋体" panose="02010600030101010101" pitchFamily="2" charset="-122"/>
        </a:defRPr>
      </a:lvl5pPr>
      <a:lvl6pPr marL="25146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39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de-DE" sz="6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牧养的职分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876300" y="4343400"/>
            <a:ext cx="6096000" cy="150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</a:t>
            </a:r>
            <a:r>
              <a:rPr kumimoji="0" lang="zh-CN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陈永安 牧师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与我（彼得）同作长老的人</a:t>
            </a:r>
          </a:p>
        </p:txBody>
      </p:sp>
      <p:sp>
        <p:nvSpPr>
          <p:cNvPr id="1098" name="弗2:11-22"/>
          <p:cNvSpPr txBox="1"/>
          <p:nvPr/>
        </p:nvSpPr>
        <p:spPr>
          <a:xfrm>
            <a:off x="426719" y="1295400"/>
            <a:ext cx="6995160" cy="4182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彼得用  </a:t>
            </a:r>
            <a:r>
              <a:rPr>
                <a:solidFill>
                  <a:srgbClr val="FF2600"/>
                </a:solidFill>
              </a:rPr>
              <a:t>“劝你们”</a:t>
            </a:r>
            <a:r>
              <a:t>，在新译本中用</a:t>
            </a:r>
            <a:r>
              <a:rPr>
                <a:solidFill>
                  <a:srgbClr val="FF2600"/>
                </a:solidFill>
              </a:rPr>
              <a:t>“请求你们”</a:t>
            </a:r>
            <a:r>
              <a:t>，彼得勉励长老是很谦卑的态度。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彼得又说：“</a:t>
            </a:r>
            <a:r>
              <a:rPr>
                <a:solidFill>
                  <a:srgbClr val="FF2600"/>
                </a:solidFill>
              </a:rPr>
              <a:t>劝你们中间与我同作长老的人</a:t>
            </a:r>
            <a:r>
              <a:t>”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与我（彼得）同作长老的人</a:t>
            </a:r>
          </a:p>
        </p:txBody>
      </p:sp>
      <p:sp>
        <p:nvSpPr>
          <p:cNvPr id="1103" name="弗2:11-22"/>
          <p:cNvSpPr txBox="1"/>
          <p:nvPr/>
        </p:nvSpPr>
        <p:spPr>
          <a:xfrm>
            <a:off x="426719" y="1295400"/>
            <a:ext cx="6995160" cy="54063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彼得用  </a:t>
            </a:r>
            <a:r>
              <a:rPr>
                <a:solidFill>
                  <a:srgbClr val="FF2600"/>
                </a:solidFill>
              </a:rPr>
              <a:t>“劝你们”</a:t>
            </a:r>
            <a:r>
              <a:t>，在新译本中用</a:t>
            </a:r>
            <a:r>
              <a:rPr>
                <a:solidFill>
                  <a:srgbClr val="FF2600"/>
                </a:solidFill>
              </a:rPr>
              <a:t>“请求你们”</a:t>
            </a:r>
            <a:r>
              <a:t>，彼得勉励长老是很谦卑的态度。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彼得又说：“</a:t>
            </a:r>
            <a:r>
              <a:rPr>
                <a:solidFill>
                  <a:srgbClr val="FF2600"/>
                </a:solidFill>
              </a:rPr>
              <a:t>劝你们中间与我同作长老的人</a:t>
            </a:r>
            <a:r>
              <a:t>”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彼得视自己是“牧者的牧者”，但却是“仆人中的仆人”。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按神旨意牧养群羊</a:t>
            </a:r>
          </a:p>
        </p:txBody>
      </p:sp>
      <p:sp>
        <p:nvSpPr>
          <p:cNvPr id="1109" name="弗2:11-22"/>
          <p:cNvSpPr txBox="1"/>
          <p:nvPr/>
        </p:nvSpPr>
        <p:spPr>
          <a:xfrm>
            <a:off x="426719" y="1295400"/>
            <a:ext cx="6995160" cy="4182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在第2节，</a:t>
            </a:r>
            <a:r>
              <a:rPr>
                <a:solidFill>
                  <a:srgbClr val="FF2600"/>
                </a:solidFill>
              </a:rPr>
              <a:t>“2务要牧养在你们中间神的群羊，按着神旨意照管他们…”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领袖从来都不是主人，他只是管家的身分。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按神旨意牧养群羊</a:t>
            </a:r>
          </a:p>
        </p:txBody>
      </p:sp>
      <p:sp>
        <p:nvSpPr>
          <p:cNvPr id="1114" name="弗2:11-22"/>
          <p:cNvSpPr txBox="1"/>
          <p:nvPr/>
        </p:nvSpPr>
        <p:spPr>
          <a:xfrm>
            <a:off x="426719" y="1295400"/>
            <a:ext cx="6995160" cy="52793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在第2节，</a:t>
            </a:r>
            <a:r>
              <a:rPr>
                <a:solidFill>
                  <a:srgbClr val="FF2600"/>
                </a:solidFill>
              </a:rPr>
              <a:t>“2务要牧养在你们中间神的群羊，按着神旨意照管他们…”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牧羊人的比喻，让我们记得，我们面对的是生命，一个一个有感觉，身心灵都有需要的人，我们要牧养他们。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按神旨意牧养群羊</a:t>
            </a:r>
          </a:p>
        </p:txBody>
      </p:sp>
      <p:sp>
        <p:nvSpPr>
          <p:cNvPr id="1119" name="弗2:11-22"/>
          <p:cNvSpPr txBox="1"/>
          <p:nvPr/>
        </p:nvSpPr>
        <p:spPr>
          <a:xfrm>
            <a:off x="426719" y="1295400"/>
            <a:ext cx="6995160" cy="62737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在第4节，</a:t>
            </a:r>
            <a:r>
              <a:rPr>
                <a:solidFill>
                  <a:srgbClr val="FF2600"/>
                </a:solidFill>
              </a:rPr>
              <a:t>“4到了牧长显现的时候，你们必得那永不衰残的荣耀冠冕。” </a:t>
            </a:r>
            <a:r>
              <a:t>耶稣基督是“牧长”，耶稣说自己是好牧人，不是雇工，他顾念自己的羊，为羊舍命。(约10﹕11-15)，这牧长和其他牧羊人(长老)不同，祂不是受托的，在所有牧羊人之上，他拥有羊，所以比所有牧人更爱群羊。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按神旨意牧养群羊</a:t>
            </a:r>
          </a:p>
        </p:txBody>
      </p:sp>
      <p:sp>
        <p:nvSpPr>
          <p:cNvPr id="1124" name="弗2:11-22"/>
          <p:cNvSpPr txBox="1"/>
          <p:nvPr/>
        </p:nvSpPr>
        <p:spPr>
          <a:xfrm>
            <a:off x="426719" y="1295400"/>
            <a:ext cx="6995160" cy="18483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有一对宣教士⋯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按神旨意牧养群羊</a:t>
            </a:r>
          </a:p>
        </p:txBody>
      </p:sp>
      <p:sp>
        <p:nvSpPr>
          <p:cNvPr id="1129" name="弗2:11-22"/>
          <p:cNvSpPr txBox="1"/>
          <p:nvPr/>
        </p:nvSpPr>
        <p:spPr>
          <a:xfrm>
            <a:off x="426719" y="1295400"/>
            <a:ext cx="6995160" cy="51765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彼得看到的是到了那一天，这是一个得荣耀的日子。彼得在第1及第4节，开首及结尾都提到荣耀(括号式Inclusio patten)，强调作工的得的工价，这同作长老的明白到为神作工不是徒然的。那是“永不衰残的”“永不衰残的荣耀冠冕”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按神旨意牧养群羊</a:t>
            </a:r>
          </a:p>
        </p:txBody>
      </p:sp>
      <p:sp>
        <p:nvSpPr>
          <p:cNvPr id="1134" name="弗2:11-22"/>
          <p:cNvSpPr txBox="1"/>
          <p:nvPr/>
        </p:nvSpPr>
        <p:spPr>
          <a:xfrm>
            <a:off x="426719" y="1295400"/>
            <a:ext cx="6995160" cy="40291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这冠冕对当时面临着迫逼的基督徒来说十分重要。得前书成书期为主后63或64年初，即尼禄大逼迫之前。从信中内容可见(1﹕6-7，3﹕13-17，4﹕12-19，5﹕9)当时彼得已意识到信徒即将面临试炼及为义受苦。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按神旨意牧养群羊</a:t>
            </a:r>
          </a:p>
        </p:txBody>
      </p:sp>
      <p:sp>
        <p:nvSpPr>
          <p:cNvPr id="1139" name="弗2:11-22"/>
          <p:cNvSpPr txBox="1"/>
          <p:nvPr/>
        </p:nvSpPr>
        <p:spPr>
          <a:xfrm>
            <a:off x="426719" y="1295400"/>
            <a:ext cx="6995160" cy="40424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随着基督受苦的见证人一个一个的殉道，彼得也感到自己快要见主面了（彼后1﹕14)。作为教会领袖(徒1﹕15-22)，实有必要为牧养的工作传下去作出激励，坚固长老们的信心(彼后3﹕1)。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按神旨意牧养群羊</a:t>
            </a:r>
          </a:p>
        </p:txBody>
      </p:sp>
      <p:sp>
        <p:nvSpPr>
          <p:cNvPr id="1144" name="弗2:11-22"/>
          <p:cNvSpPr txBox="1"/>
          <p:nvPr/>
        </p:nvSpPr>
        <p:spPr>
          <a:xfrm>
            <a:off x="426719" y="1295400"/>
            <a:ext cx="6995160" cy="1262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美善的力量。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讲题：牧养的职分</a:t>
            </a:r>
          </a:p>
        </p:txBody>
      </p:sp>
      <p:sp>
        <p:nvSpPr>
          <p:cNvPr id="1057" name="弗2:11-22"/>
          <p:cNvSpPr txBox="1"/>
          <p:nvPr/>
        </p:nvSpPr>
        <p:spPr>
          <a:xfrm>
            <a:off x="426719" y="1295399"/>
            <a:ext cx="6995160" cy="701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彼前5:1-4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事奉的危机</a:t>
            </a:r>
          </a:p>
        </p:txBody>
      </p:sp>
      <p:sp>
        <p:nvSpPr>
          <p:cNvPr id="1150" name="弗2:11-22"/>
          <p:cNvSpPr txBox="1"/>
          <p:nvPr/>
        </p:nvSpPr>
        <p:spPr>
          <a:xfrm>
            <a:off x="426719" y="1295400"/>
            <a:ext cx="6995160" cy="34817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彼得作了三个很具体的劝勉：“不是出于勉强，乃是出于甘心；也不是因为贪财，乃是出于乐意；3也不是辖制所托付你们的，乃是作群羊的榜样。”（彼前5:2-3）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事奉的危机</a:t>
            </a:r>
          </a:p>
        </p:txBody>
      </p:sp>
      <p:sp>
        <p:nvSpPr>
          <p:cNvPr id="1155" name="弗2:11-22"/>
          <p:cNvSpPr txBox="1"/>
          <p:nvPr/>
        </p:nvSpPr>
        <p:spPr>
          <a:xfrm>
            <a:off x="426718" y="1295400"/>
            <a:ext cx="7391643" cy="24468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340893" indent="-340893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dirty="0" err="1"/>
              <a:t>彼得提出了三组“不是”和“乃</a:t>
            </a:r>
            <a:r>
              <a:rPr lang="zh-CN" altLang="de-DE" dirty="0"/>
              <a:t>是</a:t>
            </a:r>
            <a:r>
              <a:rPr lang="de-DE" dirty="0"/>
              <a:t>”</a:t>
            </a:r>
            <a:r>
              <a:rPr dirty="0" err="1"/>
              <a:t>所指的是对比的词汇</a:t>
            </a:r>
            <a:r>
              <a:rPr dirty="0"/>
              <a:t>：</a:t>
            </a:r>
            <a:br>
              <a:rPr dirty="0"/>
            </a:br>
            <a:r>
              <a:rPr lang="de-DE" dirty="0"/>
              <a:t>          </a:t>
            </a:r>
            <a:r>
              <a:rPr dirty="0" err="1"/>
              <a:t>勉强与甘心</a:t>
            </a:r>
            <a:r>
              <a:rPr dirty="0"/>
              <a:t>；</a:t>
            </a:r>
            <a:br>
              <a:rPr dirty="0"/>
            </a:br>
            <a:r>
              <a:rPr lang="de-DE" dirty="0"/>
              <a:t>          </a:t>
            </a:r>
            <a:r>
              <a:rPr dirty="0" err="1"/>
              <a:t>贪财与乐意</a:t>
            </a:r>
            <a:r>
              <a:rPr dirty="0"/>
              <a:t>；</a:t>
            </a:r>
            <a:br>
              <a:rPr dirty="0"/>
            </a:br>
            <a:r>
              <a:rPr lang="de-DE" dirty="0"/>
              <a:t>          </a:t>
            </a:r>
            <a:r>
              <a:rPr dirty="0" err="1"/>
              <a:t>辖制与榜样</a:t>
            </a:r>
            <a:r>
              <a:rPr dirty="0"/>
              <a:t>。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事奉的危机</a:t>
            </a:r>
          </a:p>
        </p:txBody>
      </p:sp>
      <p:sp>
        <p:nvSpPr>
          <p:cNvPr id="1165" name="弗2:11-22"/>
          <p:cNvSpPr txBox="1"/>
          <p:nvPr/>
        </p:nvSpPr>
        <p:spPr>
          <a:xfrm>
            <a:off x="426719" y="1295400"/>
            <a:ext cx="6995160" cy="1275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“勉强”vs“甘心(甘心乐意)”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事奉的危机</a:t>
            </a:r>
          </a:p>
        </p:txBody>
      </p:sp>
      <p:sp>
        <p:nvSpPr>
          <p:cNvPr id="1170" name="弗2:11-22"/>
          <p:cNvSpPr txBox="1"/>
          <p:nvPr/>
        </p:nvSpPr>
        <p:spPr>
          <a:xfrm>
            <a:off x="426719" y="1295400"/>
            <a:ext cx="7691324" cy="701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“贪财(为报酬)”vs“乐意”贪财(为报酬)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事奉的危机</a:t>
            </a:r>
          </a:p>
        </p:txBody>
      </p:sp>
      <p:sp>
        <p:nvSpPr>
          <p:cNvPr id="1175" name="弗2:11-22"/>
          <p:cNvSpPr txBox="1"/>
          <p:nvPr/>
        </p:nvSpPr>
        <p:spPr>
          <a:xfrm>
            <a:off x="426719" y="1295400"/>
            <a:ext cx="7691324" cy="701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“辖制”vs“榜样”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4. 事奉的危机</a:t>
            </a:r>
          </a:p>
        </p:txBody>
      </p:sp>
      <p:sp>
        <p:nvSpPr>
          <p:cNvPr id="1180" name="弗2:11-22"/>
          <p:cNvSpPr txBox="1"/>
          <p:nvPr/>
        </p:nvSpPr>
        <p:spPr>
          <a:xfrm>
            <a:off x="426719" y="1295400"/>
            <a:ext cx="7691324" cy="35168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dirty="0" err="1"/>
              <a:t>有人总结说，彼得这三个对比，是针对着领袖的三个试探</a:t>
            </a:r>
            <a:r>
              <a:rPr dirty="0"/>
              <a:t>：</a:t>
            </a:r>
            <a:br>
              <a:rPr dirty="0"/>
            </a:br>
            <a:r>
              <a:rPr lang="de-DE" dirty="0"/>
              <a:t>       </a:t>
            </a:r>
            <a:r>
              <a:rPr dirty="0" err="1"/>
              <a:t>勉强与甘心</a:t>
            </a:r>
            <a:r>
              <a:rPr dirty="0"/>
              <a:t> → </a:t>
            </a:r>
            <a:r>
              <a:rPr dirty="0" err="1"/>
              <a:t>怠惰</a:t>
            </a:r>
            <a:br>
              <a:rPr dirty="0"/>
            </a:br>
            <a:r>
              <a:rPr lang="de-DE" dirty="0"/>
              <a:t>       </a:t>
            </a:r>
            <a:r>
              <a:rPr dirty="0" err="1"/>
              <a:t>贪财与乐意</a:t>
            </a:r>
            <a:r>
              <a:rPr lang="de-DE" dirty="0"/>
              <a:t> </a:t>
            </a:r>
            <a:r>
              <a:rPr dirty="0"/>
              <a:t>→ </a:t>
            </a:r>
            <a:r>
              <a:rPr dirty="0" err="1"/>
              <a:t>贪心</a:t>
            </a:r>
            <a:br>
              <a:rPr dirty="0"/>
            </a:br>
            <a:r>
              <a:rPr lang="de-DE" dirty="0"/>
              <a:t>       </a:t>
            </a:r>
            <a:r>
              <a:rPr dirty="0" err="1"/>
              <a:t>辖制与榜样</a:t>
            </a:r>
            <a:r>
              <a:rPr lang="de-DE" dirty="0"/>
              <a:t> </a:t>
            </a:r>
            <a:r>
              <a:rPr dirty="0"/>
              <a:t>→ </a:t>
            </a:r>
            <a:r>
              <a:rPr dirty="0" err="1"/>
              <a:t>弄权</a:t>
            </a:r>
            <a:endParaRPr dirty="0"/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dirty="0" err="1"/>
              <a:t>我们会不会也在其中，面对着当中的试探呢</a:t>
            </a:r>
            <a:r>
              <a:rPr dirty="0"/>
              <a:t>？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" name="讲题：在基督里合一"/>
          <p:cNvSpPr txBox="1"/>
          <p:nvPr/>
        </p:nvSpPr>
        <p:spPr>
          <a:xfrm>
            <a:off x="447967" y="316975"/>
            <a:ext cx="7543988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5.总结</a:t>
            </a:r>
          </a:p>
        </p:txBody>
      </p:sp>
      <p:sp>
        <p:nvSpPr>
          <p:cNvPr id="1186" name="弗2:11-22"/>
          <p:cNvSpPr txBox="1"/>
          <p:nvPr/>
        </p:nvSpPr>
        <p:spPr>
          <a:xfrm>
            <a:off x="426259" y="1352135"/>
            <a:ext cx="6995160" cy="5344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今天，我们看了彼得对作长老的作出劝勉，愿意我们每一个都成为神所重用的仆人。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当我们忠心按着主的托付牧养群羊的时候，必得那“永不衰残的荣耀冠冕”。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更重要的是我们较正事奉的心态，对付作领袖的三个试探，就是怠惰、贪心、弄权。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引言</a:t>
            </a:r>
          </a:p>
        </p:txBody>
      </p:sp>
      <p:sp>
        <p:nvSpPr>
          <p:cNvPr id="1062" name="弗2:11-22"/>
          <p:cNvSpPr txBox="1"/>
          <p:nvPr/>
        </p:nvSpPr>
        <p:spPr>
          <a:xfrm>
            <a:off x="426719" y="1295399"/>
            <a:ext cx="6995160" cy="26009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愿你们平安。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今年的教会主题是“你牧养我的羊”。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今天的经文和题目“牧养的职分”。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与我（彼得）同作长老的人</a:t>
            </a:r>
          </a:p>
        </p:txBody>
      </p:sp>
      <p:sp>
        <p:nvSpPr>
          <p:cNvPr id="1068" name="弗2:11-22"/>
          <p:cNvSpPr txBox="1"/>
          <p:nvPr/>
        </p:nvSpPr>
        <p:spPr>
          <a:xfrm>
            <a:off x="426719" y="1295399"/>
            <a:ext cx="6995160" cy="3710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约21:15-17节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耶稣将牧养的职分交给了彼得，但同样是交给了你和我。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耶稣在地上设立教会，成为神国的子民，神亦透过教会，将救恩，将福气，带到世界当中。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与我（彼得）同作长老的人</a:t>
            </a:r>
          </a:p>
        </p:txBody>
      </p:sp>
      <p:sp>
        <p:nvSpPr>
          <p:cNvPr id="1073" name="弗2:11-22"/>
          <p:cNvSpPr txBox="1"/>
          <p:nvPr/>
        </p:nvSpPr>
        <p:spPr>
          <a:xfrm>
            <a:off x="426719" y="1295400"/>
            <a:ext cx="6995160" cy="29330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彼得是劝勉作长老的。“1我这作长老、作基督受苦的见证、同享后来所要显现之荣耀的，劝你们中间与我同作长老的人：”（彼前5:1）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与我（彼得）同作长老的人</a:t>
            </a:r>
          </a:p>
        </p:txBody>
      </p:sp>
      <p:sp>
        <p:nvSpPr>
          <p:cNvPr id="1078" name="弗2:11-22"/>
          <p:cNvSpPr txBox="1"/>
          <p:nvPr/>
        </p:nvSpPr>
        <p:spPr>
          <a:xfrm>
            <a:off x="426719" y="1295400"/>
            <a:ext cx="6995160" cy="62737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 dirty="0"/>
              <a:t>“16耶和华对摩西说：“你从以色列的长老中招聚七十个人，就是你所知道作百姓的长老和官长的，到我这里来，领他们到会幕前，使他们和你一同站立。17我要在那里降临，与你说话，也要把降于你身上的灵分赐他们，他们就和你同当这管百姓的重任，免得你独自担当。”（民 11:16-30）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与我（彼得）同作长老的人</a:t>
            </a:r>
          </a:p>
        </p:txBody>
      </p:sp>
      <p:sp>
        <p:nvSpPr>
          <p:cNvPr id="1083" name="弗2:11-22"/>
          <p:cNvSpPr txBox="1"/>
          <p:nvPr/>
        </p:nvSpPr>
        <p:spPr>
          <a:xfrm>
            <a:off x="426719" y="1295400"/>
            <a:ext cx="6995160" cy="47185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初期教会长老与牧师职份相同，因使徒建立了教会，便交托给长老，他们又到另一个地方去建立教会。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新约和早期教会所使用“长老”一词乃是用来描述牧职的其中一个词语。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7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与我（彼得）同作长老的人</a:t>
            </a:r>
          </a:p>
        </p:txBody>
      </p:sp>
      <p:sp>
        <p:nvSpPr>
          <p:cNvPr id="1088" name="弗2:11-22"/>
          <p:cNvSpPr txBox="1"/>
          <p:nvPr/>
        </p:nvSpPr>
        <p:spPr>
          <a:xfrm>
            <a:off x="426719" y="1295400"/>
            <a:ext cx="6995160" cy="4182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因此，圣经里提及的长老，也就是今天的牧师。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但也有教会将一些资深的执事，在40岁以后，若具有牧养及教导恩𧶽的，也按立为长老。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" name="讲题：在基督里合一"/>
          <p:cNvSpPr txBox="1"/>
          <p:nvPr/>
        </p:nvSpPr>
        <p:spPr>
          <a:xfrm>
            <a:off x="426717" y="340359"/>
            <a:ext cx="646176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与我（彼得）同作长老的人</a:t>
            </a:r>
          </a:p>
        </p:txBody>
      </p:sp>
      <p:sp>
        <p:nvSpPr>
          <p:cNvPr id="1093" name="弗2:11-22"/>
          <p:cNvSpPr txBox="1"/>
          <p:nvPr/>
        </p:nvSpPr>
        <p:spPr>
          <a:xfrm>
            <a:off x="426719" y="1295400"/>
            <a:ext cx="6995160" cy="34943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不莱梅团契因为未成立教会，只选立同工，但那不过是一个过渡时期，当建立教会，便选立执事，到了成熟的时间，也可以按立长老。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5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1477</Words>
  <Application>Microsoft Office PowerPoint</Application>
  <PresentationFormat>Bildschirmpräsentation (4:3)</PresentationFormat>
  <Paragraphs>197</Paragraphs>
  <Slides>26</Slides>
  <Notes>26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6</vt:i4>
      </vt:variant>
      <vt:variant>
        <vt:lpstr>Folientitel</vt:lpstr>
      </vt:variant>
      <vt:variant>
        <vt:i4>26</vt:i4>
      </vt:variant>
    </vt:vector>
  </HeadingPairs>
  <TitlesOfParts>
    <vt:vector size="39" baseType="lpstr">
      <vt:lpstr>黑体</vt:lpstr>
      <vt:lpstr>黑体</vt:lpstr>
      <vt:lpstr>SimSun</vt:lpstr>
      <vt:lpstr>SimSun</vt:lpstr>
      <vt:lpstr>Arial</vt:lpstr>
      <vt:lpstr>Calibri</vt:lpstr>
      <vt:lpstr>Calibri Light</vt:lpstr>
      <vt:lpstr>3_Benutzerdefiniertes Design</vt:lpstr>
      <vt:lpstr>6_Benutzerdefiniertes Design</vt:lpstr>
      <vt:lpstr>12_Benutzerdefiniertes Design</vt:lpstr>
      <vt:lpstr>5_PPT2</vt:lpstr>
      <vt:lpstr>Muster</vt:lpstr>
      <vt:lpstr>6_PPT2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2062</cp:revision>
  <cp:lastPrinted>2021-04-07T14:28:01Z</cp:lastPrinted>
  <dcterms:created xsi:type="dcterms:W3CDTF">2013-12-13T09:03:28Z</dcterms:created>
  <dcterms:modified xsi:type="dcterms:W3CDTF">2022-02-15T18:25:03Z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