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9" r:id="rId1"/>
    <p:sldMasterId id="2147485509" r:id="rId2"/>
    <p:sldMasterId id="2147491713" r:id="rId3"/>
    <p:sldMasterId id="2147492413" r:id="rId4"/>
  </p:sldMasterIdLst>
  <p:notesMasterIdLst>
    <p:notesMasterId r:id="rId9"/>
  </p:notesMasterIdLst>
  <p:handoutMasterIdLst>
    <p:handoutMasterId r:id="rId10"/>
  </p:handoutMasterIdLst>
  <p:sldIdLst>
    <p:sldId id="2091" r:id="rId5"/>
    <p:sldId id="20224" r:id="rId6"/>
    <p:sldId id="20373" r:id="rId7"/>
    <p:sldId id="20187" r:id="rId8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6" autoAdjust="0"/>
    <p:restoredTop sz="88169" autoAdjust="0"/>
  </p:normalViewPr>
  <p:slideViewPr>
    <p:cSldViewPr>
      <p:cViewPr varScale="1">
        <p:scale>
          <a:sx n="143" d="100"/>
          <a:sy n="143" d="100"/>
        </p:scale>
        <p:origin x="225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2022/2/8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86705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253283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70425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08.02.2022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08.02.2022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08.02.2022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08.02.2022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0635541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08.02.2022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08.02.2022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08.02.2022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08.02.2022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08.02.2022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08.02.2022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08.02.2022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08.02.2022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08.02.2022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08.02.2022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08.02.2022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08.02.2022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08.02.2022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08.02.2022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08.02.2022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08.02.2022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08.02.2022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08.02.2022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08.02.2022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08.02.2022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lvl="0" algn="ctr" eaLnBrk="1" hangingPunct="1">
              <a:defRPr/>
            </a:pPr>
            <a:r>
              <a:rPr lang="zh-CN" altLang="en-US" sz="6600" b="0" dirty="0">
                <a:solidFill>
                  <a:srgbClr val="000000"/>
                </a:solidFill>
              </a:rPr>
              <a:t>经历神的考验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lvl="0" algn="ctr" eaLnBrk="1" hangingPunct="1"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  <a:r>
              <a:rPr lang="zh-CN" altLang="en-US" sz="3200" b="0" dirty="0">
                <a:solidFill>
                  <a:srgbClr val="000000"/>
                </a:solidFill>
              </a:rPr>
              <a:t>：吴振忠 牧师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引言</a:t>
            </a:r>
            <a:endParaRPr sz="36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659881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None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endParaRPr lang="zh-CN" altLang="en-US" sz="3400" dirty="0">
              <a:solidFill>
                <a:schemeClr val="tx1">
                  <a:lumMod val="95000"/>
                  <a:lumOff val="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SimHei"/>
            </a:endParaRPr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CEDA460D-1851-F04A-87AB-1153FD0AB772}"/>
              </a:ext>
            </a:extLst>
          </p:cNvPr>
          <p:cNvSpPr txBox="1">
            <a:spLocks/>
          </p:cNvSpPr>
          <p:nvPr/>
        </p:nvSpPr>
        <p:spPr bwMode="auto">
          <a:xfrm>
            <a:off x="381000" y="1295400"/>
            <a:ext cx="8153400" cy="521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en-US" altLang="zh-TW" sz="3400" b="0" dirty="0"/>
              <a:t>1.</a:t>
            </a:r>
            <a:r>
              <a:rPr lang="zh-TW" altLang="en-US" sz="3400" b="0" dirty="0"/>
              <a:t>神为甚么要考验人呢？</a:t>
            </a:r>
          </a:p>
          <a:p>
            <a:r>
              <a:rPr lang="en-US" altLang="zh-TW" sz="3400" b="0" dirty="0"/>
              <a:t>2.</a:t>
            </a:r>
            <a:r>
              <a:rPr lang="zh-TW" altLang="en-US" sz="3400" b="0" dirty="0"/>
              <a:t>人在神的考验过程中心里如何的挣扎？</a:t>
            </a:r>
          </a:p>
          <a:p>
            <a:r>
              <a:rPr lang="en-US" altLang="zh-TW" sz="3400" b="0" dirty="0"/>
              <a:t>3.</a:t>
            </a:r>
            <a:r>
              <a:rPr lang="zh-TW" altLang="en-US" sz="3400" b="0" dirty="0"/>
              <a:t>神给予人的东西，可以又拿走吗？</a:t>
            </a:r>
          </a:p>
          <a:p>
            <a:r>
              <a:rPr lang="en-US" altLang="zh-TW" sz="3400" b="0" dirty="0"/>
              <a:t>4.</a:t>
            </a:r>
            <a:r>
              <a:rPr lang="zh-TW" altLang="en-US" sz="3400" b="0" dirty="0"/>
              <a:t>考验的经历，到底要达成什么的结果？</a:t>
            </a:r>
          </a:p>
          <a:p>
            <a:r>
              <a:rPr lang="en-US" altLang="zh-TW" sz="3400" b="0" dirty="0"/>
              <a:t>5.</a:t>
            </a:r>
            <a:r>
              <a:rPr lang="zh-TW" altLang="en-US" sz="3400" b="0" dirty="0"/>
              <a:t>神要表达自己什么的心意？</a:t>
            </a:r>
          </a:p>
          <a:p>
            <a:pPr marL="0" indent="0"/>
            <a:endParaRPr lang="de-DE" altLang="zh-CN" sz="3400" b="0" dirty="0"/>
          </a:p>
          <a:p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28180443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7117082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经文理解与应用</a:t>
            </a:r>
            <a:endParaRPr sz="36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48CE95A3-060E-2043-BAE4-FA885D6344D7}"/>
              </a:ext>
            </a:extLst>
          </p:cNvPr>
          <p:cNvSpPr txBox="1">
            <a:spLocks/>
          </p:cNvSpPr>
          <p:nvPr/>
        </p:nvSpPr>
        <p:spPr bwMode="auto">
          <a:xfrm>
            <a:off x="381000" y="1295400"/>
            <a:ext cx="7117082" cy="521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en-US" altLang="zh-TW" sz="3400" b="0" dirty="0"/>
              <a:t>1. </a:t>
            </a:r>
            <a:r>
              <a:rPr lang="zh-TW" altLang="en-US" sz="3400" b="0" dirty="0"/>
              <a:t>一个奇怪的要求</a:t>
            </a:r>
          </a:p>
          <a:p>
            <a:r>
              <a:rPr lang="en-US" altLang="zh-TW" sz="3400" b="0" dirty="0"/>
              <a:t>2. </a:t>
            </a:r>
            <a:r>
              <a:rPr lang="zh-TW" altLang="en-US" sz="3400" b="0" dirty="0"/>
              <a:t>一个顺服的遵从</a:t>
            </a:r>
          </a:p>
          <a:p>
            <a:r>
              <a:rPr lang="en-US" altLang="zh-TW" sz="3400" b="0" dirty="0"/>
              <a:t>3. </a:t>
            </a:r>
            <a:r>
              <a:rPr lang="zh-TW" altLang="en-US" sz="3400" b="0" dirty="0"/>
              <a:t>一个悲伤的开始</a:t>
            </a:r>
          </a:p>
          <a:p>
            <a:r>
              <a:rPr lang="en-US" altLang="zh-TW" sz="3400" b="0" dirty="0"/>
              <a:t>4. </a:t>
            </a:r>
            <a:r>
              <a:rPr lang="zh-TW" altLang="en-US" sz="3400" b="0" dirty="0"/>
              <a:t>一个早有的预备</a:t>
            </a:r>
          </a:p>
          <a:p>
            <a:r>
              <a:rPr lang="en-US" altLang="zh-TW" sz="3400" b="0" dirty="0"/>
              <a:t>5. </a:t>
            </a:r>
            <a:r>
              <a:rPr lang="zh-TW" altLang="en-US" sz="3400" b="0" dirty="0"/>
              <a:t>一个快乐的结局</a:t>
            </a:r>
          </a:p>
          <a:p>
            <a:r>
              <a:rPr lang="en-US" altLang="zh-TW" sz="3400" b="0" dirty="0"/>
              <a:t>6. </a:t>
            </a:r>
            <a:r>
              <a:rPr lang="zh-TW" altLang="en-US" sz="3400" b="0" dirty="0"/>
              <a:t>一个谜底的展露</a:t>
            </a:r>
          </a:p>
          <a:p>
            <a:r>
              <a:rPr lang="en-US" altLang="zh-TW" sz="3400" b="0" dirty="0"/>
              <a:t>7. </a:t>
            </a:r>
            <a:r>
              <a:rPr lang="zh-TW" altLang="en-US" sz="3400" b="0" dirty="0"/>
              <a:t>一个更大的谜底的揭开</a:t>
            </a:r>
          </a:p>
        </p:txBody>
      </p:sp>
    </p:spTree>
    <p:extLst>
      <p:ext uri="{BB962C8B-B14F-4D97-AF65-F5344CB8AC3E}">
        <p14:creationId xmlns:p14="http://schemas.microsoft.com/office/powerpoint/2010/main" val="13315382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总结</a:t>
            </a:r>
            <a:endParaRPr sz="36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7" y="1295400"/>
            <a:ext cx="6659883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 algn="just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5CD06189-98C7-A749-BEB8-7BC98AC2A060}"/>
              </a:ext>
            </a:extLst>
          </p:cNvPr>
          <p:cNvSpPr txBox="1">
            <a:spLocks/>
          </p:cNvSpPr>
          <p:nvPr/>
        </p:nvSpPr>
        <p:spPr bwMode="auto">
          <a:xfrm>
            <a:off x="381000" y="1295400"/>
            <a:ext cx="6766560" cy="521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hangingPunct="1"/>
            <a:r>
              <a:rPr lang="zh-TW" altLang="en-US" sz="3400" b="0" dirty="0"/>
              <a:t>神要考验人的敬畏和信心，是要让人更深的经历和认识神，确信神在人一生中有预备的计划和引领， 也要借此赐给人更大的祝福和能力。 神为爱人的缘故，自己作出更大的牺牲，以证明神爱人并拯救的真实。</a:t>
            </a:r>
          </a:p>
          <a:p>
            <a:pPr marL="0" indent="0" hangingPunct="1"/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306436953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399</Words>
  <Application>Microsoft Office PowerPoint</Application>
  <PresentationFormat>Bildschirmpräsentation (4:3)</PresentationFormat>
  <Paragraphs>39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4</vt:i4>
      </vt:variant>
    </vt:vector>
  </HeadingPairs>
  <TitlesOfParts>
    <vt:vector size="14" baseType="lpstr">
      <vt:lpstr>PingFang HK Regular</vt:lpstr>
      <vt:lpstr>SimHei</vt:lpstr>
      <vt:lpstr>SimSun</vt:lpstr>
      <vt:lpstr>Arial</vt:lpstr>
      <vt:lpstr>Calibri</vt:lpstr>
      <vt:lpstr>Calibri Light</vt:lpstr>
      <vt:lpstr>3_Benutzerdefiniertes Design</vt:lpstr>
      <vt:lpstr>6_Benutzerdefiniertes Design</vt:lpstr>
      <vt:lpstr>12_Benutzerdefiniertes Design</vt:lpstr>
      <vt:lpstr>5_PPT2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2136</cp:revision>
  <cp:lastPrinted>2021-04-07T14:28:01Z</cp:lastPrinted>
  <dcterms:created xsi:type="dcterms:W3CDTF">2013-12-13T09:03:28Z</dcterms:created>
  <dcterms:modified xsi:type="dcterms:W3CDTF">2022-02-08T19:28:58Z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