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6" name="Shape 10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1" name="Shape 1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7" name="Shape 11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2" name="Shape 111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7" name="Shape 111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2" name="Shape 1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7" name="Shape 1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2" name="Shape 1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8" name="Shape 1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3" name="Shape 114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Shape 114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9" name="Shape 114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Shape 115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4" name="Shape 115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9" name="Shape 11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4" name="Shape 11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9" name="Shape 11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4" name="Shape 11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Shape 117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9" name="Shape 117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1" name="Shape 10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6" name="Shape 10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1" name="Shape 10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1" name="Shape 10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6" name="Shape 108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1" name="Shape 109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6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t>你牧养我的羊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  <a:r>
              <a:t>约</a:t>
            </a:r>
            <a:r>
              <a:t>21:15-19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4"/>
            <a:ext cx="6995160" cy="291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耶稣只是看重彼得对祂的爱，而并不是因为彼得有什么恩赐能力。事奉的起点就是对神爱的回应。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4"/>
            <a:ext cx="6995160" cy="6084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我们在事奉时，很容易混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杂</a:t>
            </a:r>
            <a:r>
              <a:t>了许多世俗的思想。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- </a:t>
            </a:r>
            <a:r>
              <a:t>我们可以事奉神，因为我有这能力？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- </a:t>
            </a:r>
            <a:r>
              <a:t>我们担任某些岗位，因为我在教会奉上许多的时间和心血，我应得这些位分？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- </a:t>
            </a:r>
            <a:r>
              <a:t>因为我比其他人优秀，可以发挥自己的影响力，使教会变得更好？</a:t>
            </a:r>
            <a:br/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- </a:t>
            </a:r>
            <a:r>
              <a:t>我不事奉，教会就没有人事奉了！所以出于责任心，我一定要事奉！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4"/>
            <a:ext cx="6995160" cy="49346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我们毋忘初心，事奉是出于对神爱的回应！是因为我们爱神。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 </a:t>
            </a:r>
            <a:r>
              <a:rPr sz="1381"/>
              <a:t>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没有爱心的，就不认识神，因为神就是爱。</a:t>
            </a:r>
            <a:r>
              <a:rPr sz="1381"/>
              <a:t>…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r>
              <a:t>我们爱，因为神先爱我们。”（约壹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4:8, 19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然而有一件事我要责备你，就是你把起初的爱心离弃了。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5</a:t>
            </a:r>
            <a:r>
              <a:t>所以，应当回想你是从哪里坠落的，并要悔改，行起初所行的事。”（启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2:4-5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35605" y="1402034"/>
            <a:ext cx="6995160" cy="2768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彼得回答了对耶稣的爱之后，耶稣就托付彼得：“你喂养我的小羊。”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重要的是那些羊是属于耶稣基督的，大牧人是耶稣基督（来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13:20</a:t>
            </a:r>
            <a:r>
              <a:t>），彼得是受托照顾属主的羊。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彼得刚才从跌倒中回转，经历耶稣基督无条件的爱，耶稣就将牧养群羊的托付交给彼得。展开全新的一页，耶稣复活以后，将要升天离开他们，让他们在地上继续传扬神国的福音。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35605" y="1402034"/>
            <a:ext cx="6995160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当教会主题定为“你牧养我的羊”，我邀请大家一同以牧养的角度看教会的问题。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无可避免，教会有许多的事务（Doing），但重要的不是完成那些事情，而是在这些事情过程中，我们成为怎样的一个人（Being）。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我们不要只在教会里事奉，我所指的是不要只在不莱梅团契中服侍。耶稣托付“你牧养我的羊”，耶稣和彼得的教会观并不是这样狭窄的，耶稣和彼得能够接触得到的，都有可能是主的羊。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4"/>
            <a:ext cx="6995160" cy="3236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耶稣说：“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我另外有羊，不是这圈里的；我必须领他们来，他们也要听我的声音，并且要合成一群，归一个牧人了。”（约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10:16</a:t>
            </a:r>
            <a:r>
              <a:t>）又说：“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27</a:t>
            </a:r>
            <a:r>
              <a:t>我的羊听我的声音，我也认识他们，他们也跟着我。”（约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10:27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3. </a:t>
            </a:r>
            <a:r>
              <a:t>耶稣的托付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4"/>
            <a:ext cx="6995160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不单止在团契中事奉，那要在那里事奉呢？既然教会观不应限定在团契的活动，那就是在我们生活遍及的每一个地方，也是我们可以服侍的地方，那里都有属主的羊，要我们去牧养。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7" y="267335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8" y="1295399"/>
            <a:ext cx="6709003" cy="304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今年的教会主题是“你牧养我的羊”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这个“你”是指到谁呢？</a:t>
            </a: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</a:p>
          <a:p>
            <a:pPr marL="223973" indent="-210637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4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迈</a:t>
            </a:r>
            <a:r>
              <a:t>向成熟的生命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35605" y="1402034"/>
            <a:ext cx="6995160" cy="3767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17-19</a:t>
            </a:r>
            <a:r>
              <a:t>节，“耶稣说：『你喂养我的羊。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18</a:t>
            </a:r>
            <a:r>
              <a:t>我实实在在地告诉你，你年少的时候，自己束上带子，随意往来；但年老的时候，你要伸出手来，别人要把你束上，带你到不愿意去的地方。』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r>
              <a:t>（耶稣说这话是指着彼得要怎样死，荣耀神。）说了这话，就对他说：『你跟从我吧！』”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4. </a:t>
            </a:r>
            <a:r>
              <a:t>迈</a:t>
            </a:r>
            <a:r>
              <a:t>向成熟的生命</a:t>
            </a:r>
          </a:p>
        </p:txBody>
      </p:sp>
      <p:sp>
        <p:nvSpPr>
          <p:cNvPr id="1141" name="弗2:11-22"/>
          <p:cNvSpPr txBox="1"/>
          <p:nvPr/>
        </p:nvSpPr>
        <p:spPr>
          <a:xfrm>
            <a:off x="435605" y="1402034"/>
            <a:ext cx="6995160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神要彼得透过苦难来荣耀神，</a:t>
            </a:r>
            <a:br/>
            <a:r>
              <a:t>这是我们勇于面对苦难的原因。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47" name="弗2:11-22"/>
          <p:cNvSpPr txBox="1"/>
          <p:nvPr/>
        </p:nvSpPr>
        <p:spPr>
          <a:xfrm>
            <a:off x="426719" y="1295400"/>
            <a:ext cx="6995160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“你牧养我的羊”作为一个教会主题，我不希望这只是一个口号，或者只是崇拜的讲道主题，而是我们透过重新去反省教会的生活。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我们可以怎样应对在疫情底下，在现代科技的革命下，我们要怎样更好更有效地牧养主所托付我们的羊。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52" name="弗2:11-22"/>
          <p:cNvSpPr txBox="1"/>
          <p:nvPr/>
        </p:nvSpPr>
        <p:spPr>
          <a:xfrm>
            <a:off x="426719" y="1295400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我們一同經過了兩年疫情的時間，我们开首以为疫情只是暂时情况，大家等候疫情过去，又可如往常一样生活。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两年过去，我们不能再等了，有些事情发生了，就不能回到过去的样子。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57" name="弗2:11-22"/>
          <p:cNvSpPr txBox="1"/>
          <p:nvPr/>
        </p:nvSpPr>
        <p:spPr>
          <a:xfrm>
            <a:off x="426719" y="1295400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除了聚会改到网上举行外，现时科技发生了什么变化呢？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随着智能手机的普及，资讯科技的进步，大家获得资讯的途径更容易，甚至网络世界有可能取代现实世界。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62" name="弗2:11-22"/>
          <p:cNvSpPr txBox="1"/>
          <p:nvPr/>
        </p:nvSpPr>
        <p:spPr>
          <a:xfrm>
            <a:off x="426719" y="1295400"/>
            <a:ext cx="6995160" cy="3225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社群也由大众传播，改变为更零碎的信息；传统媒体没落，新媒体兴起，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Facebook</a:t>
            </a:r>
            <a:r>
              <a:t>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YouTube</a:t>
            </a:r>
            <a:r>
              <a:t>使资讯流通变得廉价、更快、也无需审查，人人都可以发布自己的想法。好几年前，社会学家提出现在是一个“后真相年代”。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67" name="弗2:11-22"/>
          <p:cNvSpPr txBox="1"/>
          <p:nvPr/>
        </p:nvSpPr>
        <p:spPr>
          <a:xfrm>
            <a:off x="426719" y="1295400"/>
            <a:ext cx="6995160" cy="5361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在这样的一个社会，我们要面对一个我们不愿面对的事实。我们走在街上，派发聚会单张，邀请人来参加活动，顯得愈來愈困難，我們應該怎樣面對？就算我们活动的海报发给朋友，也是一个垃圾信息。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在盼望節的舉辦，我也心裡充滿了疑問？现在已经没有人看电视节目了，就算再精彩的基督教节目，也不會令人感到有兴趣，人们现在已经不想坐在观众席，而是要亲身参与其中。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72" name="弗2:11-22"/>
          <p:cNvSpPr txBox="1"/>
          <p:nvPr/>
        </p:nvSpPr>
        <p:spPr>
          <a:xfrm>
            <a:off x="426719" y="1295400"/>
            <a:ext cx="6995160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提到以上种种的问题，教会应该怎样回应？去年我们学习了关怀布道，又在圣经里有许多新的学习，为要更好预备我们见前的福音工作，那些知识不是学了就放在一边，而是可以用来重新审视一下现时的教会生活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5. 总结</a:t>
            </a:r>
          </a:p>
        </p:txBody>
      </p:sp>
      <p:sp>
        <p:nvSpPr>
          <p:cNvPr id="1177" name="弗2:11-22"/>
          <p:cNvSpPr txBox="1"/>
          <p:nvPr/>
        </p:nvSpPr>
        <p:spPr>
          <a:xfrm>
            <a:off x="426719" y="1295400"/>
            <a:ext cx="6995160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我们会否愿意好像昔日的耶稣基督那样，面对那个三次不认主的彼得，带着无条件的关怀，重新接纳一个失败的人，挽回每一个失丧的灵魂。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35605" y="1402034"/>
            <a:ext cx="6995160" cy="5022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耶稣昔日呼召彼得，也是在他打不到鱼的时候。在可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1:16-17</a:t>
            </a:r>
            <a:r>
              <a:t>：“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耶稣顺着加利利的海边走，看见西门和西门的兄弟安得烈在海里撒网；他们本是打鱼的。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17</a:t>
            </a:r>
            <a:r>
              <a:t>耶稣对他们说：“来跟从我，我要叫你们得人如得鱼一样。”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18</a:t>
            </a:r>
            <a:r>
              <a:t>他们就立刻舍了网，跟从了他。”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35605" y="1402034"/>
            <a:ext cx="6995160" cy="2929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彼得很努力跟从主，但他跌倒了，他重操故业，带同其他的门徒，打鱼去了（约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21:3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4"/>
            <a:ext cx="6995160" cy="2919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在同样的情景下，彼得再一次面对耶稣的呼召。但这一次，却是在他经过失败，经过跌倒后的呼召。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4"/>
            <a:ext cx="6995160" cy="1877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耶稣三次查询彼得对他的爱。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4"/>
            <a:ext cx="6995160" cy="40876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至于为什么要三次查问？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这给我们可以想到或者要解开彼得曾经三次不认主的心结。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这三次查问，也可以是给彼得三次重新立志的一个机会。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89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毋忘初心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4"/>
            <a:ext cx="6995160" cy="51290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彼得经过跌倒以后，纵然他心灵故然愿意，但他体认到自己的软弱，知道自己并没有自己想像的刚强。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彼得再次面对耶稣的呼召，他体认到在人不能，但在神凡事都能。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这不是出于自己的血气，而是出于神无条件的接纳。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