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13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theme/theme14.xml" ContentType="application/vnd.openxmlformats-officedocument.theme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theme/theme15.xml" ContentType="application/vnd.openxmlformats-officedocument.theme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theme/theme16.xml" ContentType="application/vnd.openxmlformats-officedocument.theme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theme/theme17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theme/theme18.xml" ContentType="application/vnd.openxmlformats-officedocument.theme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theme/theme19.xml" ContentType="application/vnd.openxmlformats-officedocument.theme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theme/theme20.xml" ContentType="application/vnd.openxmlformats-officedocument.theme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theme/theme21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28"/>
  </p:notesMasterIdLst>
  <p:handoutMasterIdLst>
    <p:handoutMasterId r:id="rId29"/>
  </p:handoutMasterIdLst>
  <p:sldIdLst>
    <p:sldId id="2091" r:id="rId23"/>
    <p:sldId id="20540" r:id="rId24"/>
    <p:sldId id="20541" r:id="rId25"/>
    <p:sldId id="20542" r:id="rId26"/>
    <p:sldId id="20543" r:id="rId27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03300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91" autoAdjust="0"/>
    <p:restoredTop sz="88132" autoAdjust="0"/>
  </p:normalViewPr>
  <p:slideViewPr>
    <p:cSldViewPr>
      <p:cViewPr varScale="1">
        <p:scale>
          <a:sx n="143" d="100"/>
          <a:sy n="143" d="100"/>
        </p:scale>
        <p:origin x="220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2021/12/29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请注意修改证道题目和讲员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2192530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341114"/>
      </p:ext>
    </p:extLst>
  </p:cSld>
  <p:clrMapOvr>
    <a:masterClrMapping/>
  </p:clrMapOvr>
  <p:transition spd="med"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slideLayout" Target="../slideLayouts/slideLayout123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6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3.xml"/><Relationship Id="rId3" Type="http://schemas.openxmlformats.org/officeDocument/2006/relationships/slideLayout" Target="../slideLayouts/slideLayout158.xml"/><Relationship Id="rId7" Type="http://schemas.openxmlformats.org/officeDocument/2006/relationships/slideLayout" Target="../slideLayouts/slideLayout162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7.xml"/><Relationship Id="rId1" Type="http://schemas.openxmlformats.org/officeDocument/2006/relationships/slideLayout" Target="../slideLayouts/slideLayout156.xml"/><Relationship Id="rId6" Type="http://schemas.openxmlformats.org/officeDocument/2006/relationships/slideLayout" Target="../slideLayouts/slideLayout161.xml"/><Relationship Id="rId11" Type="http://schemas.openxmlformats.org/officeDocument/2006/relationships/slideLayout" Target="../slideLayouts/slideLayout166.xml"/><Relationship Id="rId5" Type="http://schemas.openxmlformats.org/officeDocument/2006/relationships/slideLayout" Target="../slideLayouts/slideLayout160.xml"/><Relationship Id="rId10" Type="http://schemas.openxmlformats.org/officeDocument/2006/relationships/slideLayout" Target="../slideLayouts/slideLayout165.xml"/><Relationship Id="rId4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164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9.xml"/><Relationship Id="rId7" Type="http://schemas.openxmlformats.org/officeDocument/2006/relationships/slideLayout" Target="../slideLayouts/slideLayout173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8.xml"/><Relationship Id="rId1" Type="http://schemas.openxmlformats.org/officeDocument/2006/relationships/slideLayout" Target="../slideLayouts/slideLayout167.xml"/><Relationship Id="rId6" Type="http://schemas.openxmlformats.org/officeDocument/2006/relationships/slideLayout" Target="../slideLayouts/slideLayout172.xml"/><Relationship Id="rId11" Type="http://schemas.openxmlformats.org/officeDocument/2006/relationships/slideLayout" Target="../slideLayouts/slideLayout177.xml"/><Relationship Id="rId5" Type="http://schemas.openxmlformats.org/officeDocument/2006/relationships/slideLayout" Target="../slideLayouts/slideLayout171.xml"/><Relationship Id="rId10" Type="http://schemas.openxmlformats.org/officeDocument/2006/relationships/slideLayout" Target="../slideLayouts/slideLayout176.xml"/><Relationship Id="rId4" Type="http://schemas.openxmlformats.org/officeDocument/2006/relationships/slideLayout" Target="../slideLayouts/slideLayout170.xml"/><Relationship Id="rId9" Type="http://schemas.openxmlformats.org/officeDocument/2006/relationships/slideLayout" Target="../slideLayouts/slideLayout175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0.xml"/><Relationship Id="rId7" Type="http://schemas.openxmlformats.org/officeDocument/2006/relationships/slideLayout" Target="../slideLayouts/slideLayout184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9.xml"/><Relationship Id="rId1" Type="http://schemas.openxmlformats.org/officeDocument/2006/relationships/slideLayout" Target="../slideLayouts/slideLayout178.xml"/><Relationship Id="rId6" Type="http://schemas.openxmlformats.org/officeDocument/2006/relationships/slideLayout" Target="../slideLayouts/slideLayout183.xml"/><Relationship Id="rId11" Type="http://schemas.openxmlformats.org/officeDocument/2006/relationships/slideLayout" Target="../slideLayouts/slideLayout188.xml"/><Relationship Id="rId5" Type="http://schemas.openxmlformats.org/officeDocument/2006/relationships/slideLayout" Target="../slideLayouts/slideLayout182.xml"/><Relationship Id="rId10" Type="http://schemas.openxmlformats.org/officeDocument/2006/relationships/slideLayout" Target="../slideLayouts/slideLayout187.xml"/><Relationship Id="rId4" Type="http://schemas.openxmlformats.org/officeDocument/2006/relationships/slideLayout" Target="../slideLayouts/slideLayout181.xml"/><Relationship Id="rId9" Type="http://schemas.openxmlformats.org/officeDocument/2006/relationships/slideLayout" Target="../slideLayouts/slideLayout186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91.xml"/><Relationship Id="rId7" Type="http://schemas.openxmlformats.org/officeDocument/2006/relationships/slideLayout" Target="../slideLayouts/slideLayout195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90.xml"/><Relationship Id="rId1" Type="http://schemas.openxmlformats.org/officeDocument/2006/relationships/slideLayout" Target="../slideLayouts/slideLayout189.xml"/><Relationship Id="rId6" Type="http://schemas.openxmlformats.org/officeDocument/2006/relationships/slideLayout" Target="../slideLayouts/slideLayout194.xml"/><Relationship Id="rId11" Type="http://schemas.openxmlformats.org/officeDocument/2006/relationships/slideLayout" Target="../slideLayouts/slideLayout199.xml"/><Relationship Id="rId5" Type="http://schemas.openxmlformats.org/officeDocument/2006/relationships/slideLayout" Target="../slideLayouts/slideLayout193.xml"/><Relationship Id="rId10" Type="http://schemas.openxmlformats.org/officeDocument/2006/relationships/slideLayout" Target="../slideLayouts/slideLayout198.xml"/><Relationship Id="rId4" Type="http://schemas.openxmlformats.org/officeDocument/2006/relationships/slideLayout" Target="../slideLayouts/slideLayout192.xml"/><Relationship Id="rId9" Type="http://schemas.openxmlformats.org/officeDocument/2006/relationships/slideLayout" Target="../slideLayouts/slideLayout197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2.xml"/><Relationship Id="rId7" Type="http://schemas.openxmlformats.org/officeDocument/2006/relationships/slideLayout" Target="../slideLayouts/slideLayout206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1.xml"/><Relationship Id="rId1" Type="http://schemas.openxmlformats.org/officeDocument/2006/relationships/slideLayout" Target="../slideLayouts/slideLayout200.xml"/><Relationship Id="rId6" Type="http://schemas.openxmlformats.org/officeDocument/2006/relationships/slideLayout" Target="../slideLayouts/slideLayout205.xml"/><Relationship Id="rId11" Type="http://schemas.openxmlformats.org/officeDocument/2006/relationships/slideLayout" Target="../slideLayouts/slideLayout210.xml"/><Relationship Id="rId5" Type="http://schemas.openxmlformats.org/officeDocument/2006/relationships/slideLayout" Target="../slideLayouts/slideLayout204.xml"/><Relationship Id="rId10" Type="http://schemas.openxmlformats.org/officeDocument/2006/relationships/slideLayout" Target="../slideLayouts/slideLayout209.xml"/><Relationship Id="rId4" Type="http://schemas.openxmlformats.org/officeDocument/2006/relationships/slideLayout" Target="../slideLayouts/slideLayout203.xml"/><Relationship Id="rId9" Type="http://schemas.openxmlformats.org/officeDocument/2006/relationships/slideLayout" Target="../slideLayouts/slideLayout2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3.xml"/><Relationship Id="rId7" Type="http://schemas.openxmlformats.org/officeDocument/2006/relationships/slideLayout" Target="../slideLayouts/slideLayout217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2.xml"/><Relationship Id="rId1" Type="http://schemas.openxmlformats.org/officeDocument/2006/relationships/slideLayout" Target="../slideLayouts/slideLayout211.xml"/><Relationship Id="rId6" Type="http://schemas.openxmlformats.org/officeDocument/2006/relationships/slideLayout" Target="../slideLayouts/slideLayout216.xml"/><Relationship Id="rId11" Type="http://schemas.openxmlformats.org/officeDocument/2006/relationships/slideLayout" Target="../slideLayouts/slideLayout221.xml"/><Relationship Id="rId5" Type="http://schemas.openxmlformats.org/officeDocument/2006/relationships/slideLayout" Target="../slideLayouts/slideLayout215.xml"/><Relationship Id="rId10" Type="http://schemas.openxmlformats.org/officeDocument/2006/relationships/slideLayout" Target="../slideLayouts/slideLayout220.xml"/><Relationship Id="rId4" Type="http://schemas.openxmlformats.org/officeDocument/2006/relationships/slideLayout" Target="../slideLayouts/slideLayout214.xml"/><Relationship Id="rId9" Type="http://schemas.openxmlformats.org/officeDocument/2006/relationships/slideLayout" Target="../slideLayouts/slideLayout219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4.xml"/><Relationship Id="rId7" Type="http://schemas.openxmlformats.org/officeDocument/2006/relationships/slideLayout" Target="../slideLayouts/slideLayout228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3.xml"/><Relationship Id="rId1" Type="http://schemas.openxmlformats.org/officeDocument/2006/relationships/slideLayout" Target="../slideLayouts/slideLayout222.xml"/><Relationship Id="rId6" Type="http://schemas.openxmlformats.org/officeDocument/2006/relationships/slideLayout" Target="../slideLayouts/slideLayout227.xml"/><Relationship Id="rId11" Type="http://schemas.openxmlformats.org/officeDocument/2006/relationships/slideLayout" Target="../slideLayouts/slideLayout232.xml"/><Relationship Id="rId5" Type="http://schemas.openxmlformats.org/officeDocument/2006/relationships/slideLayout" Target="../slideLayouts/slideLayout226.xml"/><Relationship Id="rId10" Type="http://schemas.openxmlformats.org/officeDocument/2006/relationships/slideLayout" Target="../slideLayouts/slideLayout231.xml"/><Relationship Id="rId4" Type="http://schemas.openxmlformats.org/officeDocument/2006/relationships/slideLayout" Target="../slideLayouts/slideLayout225.xml"/><Relationship Id="rId9" Type="http://schemas.openxmlformats.org/officeDocument/2006/relationships/slideLayout" Target="../slideLayouts/slideLayout230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0.xml"/><Relationship Id="rId3" Type="http://schemas.openxmlformats.org/officeDocument/2006/relationships/slideLayout" Target="../slideLayouts/slideLayout235.xml"/><Relationship Id="rId7" Type="http://schemas.openxmlformats.org/officeDocument/2006/relationships/slideLayout" Target="../slideLayouts/slideLayout2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4.xml"/><Relationship Id="rId1" Type="http://schemas.openxmlformats.org/officeDocument/2006/relationships/slideLayout" Target="../slideLayouts/slideLayout233.xml"/><Relationship Id="rId6" Type="http://schemas.openxmlformats.org/officeDocument/2006/relationships/slideLayout" Target="../slideLayouts/slideLayout238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7.xml"/><Relationship Id="rId10" Type="http://schemas.openxmlformats.org/officeDocument/2006/relationships/slideLayout" Target="../slideLayouts/slideLayout242.xml"/><Relationship Id="rId4" Type="http://schemas.openxmlformats.org/officeDocument/2006/relationships/slideLayout" Target="../slideLayouts/slideLayout236.xml"/><Relationship Id="rId9" Type="http://schemas.openxmlformats.org/officeDocument/2006/relationships/slideLayout" Target="../slideLayouts/slideLayout24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  <p:sldLayoutId id="2147505442" r:id="rId1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29.12.2021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29.12.2021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lang="zh-CN" altLang="en-US" sz="6600" b="0" dirty="0"/>
              <a:t>普世欢腾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lvl="0" algn="ctr" eaLnBrk="1" hangingPunct="1"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</a:t>
            </a:r>
            <a:r>
              <a:rPr lang="zh-CN" altLang="en-US" sz="3200" b="0" dirty="0">
                <a:solidFill>
                  <a:srgbClr val="000000"/>
                </a:solidFill>
              </a:rPr>
              <a:t>陈梁兆琪 师母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第一个圣诞节"/>
          <p:cNvSpPr txBox="1">
            <a:spLocks noGrp="1"/>
          </p:cNvSpPr>
          <p:nvPr>
            <p:ph type="title"/>
          </p:nvPr>
        </p:nvSpPr>
        <p:spPr>
          <a:xfrm>
            <a:off x="381000" y="3464"/>
            <a:ext cx="6624638" cy="1325563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第一个圣诞节</a:t>
            </a:r>
            <a:endParaRPr dirty="0"/>
          </a:p>
        </p:txBody>
      </p:sp>
      <p:sp>
        <p:nvSpPr>
          <p:cNvPr id="123" name="第一个圣诞节，只有几个人来庆祝的。…"/>
          <p:cNvSpPr txBox="1">
            <a:spLocks noGrp="1"/>
          </p:cNvSpPr>
          <p:nvPr>
            <p:ph type="body" idx="1"/>
          </p:nvPr>
        </p:nvSpPr>
        <p:spPr>
          <a:xfrm>
            <a:off x="381000" y="1329027"/>
            <a:ext cx="8077200" cy="4351338"/>
          </a:xfrm>
          <a:prstGeom prst="rect">
            <a:avLst/>
          </a:prstGeom>
        </p:spPr>
        <p:txBody>
          <a:bodyPr/>
          <a:lstStyle/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第一个圣诞节，只有几个人来庆祝的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0755" indent="-451379" defTabSz="321457" eaLnBrk="1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“</a:t>
            </a:r>
            <a:r>
              <a:rPr dirty="0" err="1"/>
              <a:t>那光是真光，照亮一切生在世上的人。他在世界，世界也是借着他造的，世界却不认识他</a:t>
            </a:r>
            <a:r>
              <a:rPr dirty="0"/>
              <a:t>。”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rPr dirty="0"/>
              <a:t>约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1:9-10)</a:t>
            </a: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“</a:t>
            </a:r>
            <a:r>
              <a:rPr dirty="0" err="1"/>
              <a:t>他到自己的地方来，自己的人倒不接待他</a:t>
            </a:r>
            <a:r>
              <a:rPr dirty="0"/>
              <a:t>。”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(</a:t>
            </a:r>
            <a:r>
              <a:rPr dirty="0"/>
              <a:t>约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1:11)</a:t>
            </a: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世界不认识祂、不接待祂，更要将这个新生王</a:t>
            </a:r>
            <a:r>
              <a:rPr dirty="0" err="1">
                <a:latin typeface="PingFang SC Regular"/>
                <a:ea typeface="PingFang SC Regular"/>
                <a:cs typeface="PingFang SC Regular"/>
                <a:sym typeface="PingFang SC Regular"/>
              </a:rPr>
              <a:t>杀</a:t>
            </a:r>
            <a:r>
              <a:rPr dirty="0" err="1"/>
              <a:t>死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只有被人遣忘的牧羊人，和几个信异教的博士来到朝拜祂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道成肉身"/>
          <p:cNvSpPr txBox="1">
            <a:spLocks noGrp="1"/>
          </p:cNvSpPr>
          <p:nvPr>
            <p:ph type="title" idx="4294967295"/>
          </p:nvPr>
        </p:nvSpPr>
        <p:spPr>
          <a:xfrm>
            <a:off x="304800" y="0"/>
            <a:ext cx="7804548" cy="1518047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道成肉身</a:t>
            </a:r>
            <a:endParaRPr dirty="0"/>
          </a:p>
        </p:txBody>
      </p:sp>
      <p:sp>
        <p:nvSpPr>
          <p:cNvPr id="126" name="圣诞节是一个值得庆祝的日子，因为创造世界的神，来到世间。…"/>
          <p:cNvSpPr txBox="1">
            <a:spLocks noGrp="1"/>
          </p:cNvSpPr>
          <p:nvPr>
            <p:ph type="body" idx="4294967295"/>
          </p:nvPr>
        </p:nvSpPr>
        <p:spPr>
          <a:xfrm>
            <a:off x="273627" y="1371600"/>
            <a:ext cx="7804548" cy="4420196"/>
          </a:xfrm>
          <a:prstGeom prst="rect">
            <a:avLst/>
          </a:prstGeom>
        </p:spPr>
        <p:txBody>
          <a:bodyPr/>
          <a:lstStyle/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圣诞节是一个值得庆祝的日子，因为创造世界的神，来到世间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神以创世主的角度看这个世界，祂是非常明白理解这个世界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神成了肉身而为人，以卑贱的型式临到世上，祂很了解和明白一切卑贱的人</a:t>
            </a:r>
            <a:r>
              <a:rPr dirty="0"/>
              <a:t>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神学家莫特曼</a:t>
            </a:r>
            <a:r>
              <a:rPr dirty="0" err="1">
                <a:latin typeface="Helvetica Neue"/>
                <a:ea typeface="Helvetica Neue"/>
                <a:cs typeface="Helvetica Neue"/>
                <a:sym typeface="Helvetica Neue"/>
              </a:rPr>
              <a:t>Jurgen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dirty="0" err="1">
                <a:latin typeface="Helvetica Neue"/>
                <a:ea typeface="Helvetica Neue"/>
                <a:cs typeface="Helvetica Neue"/>
                <a:sym typeface="Helvetica Neue"/>
              </a:rPr>
              <a:t>Moltmann</a:t>
            </a:r>
            <a:r>
              <a:rPr dirty="0" err="1"/>
              <a:t>的形容：我们受苦，却不是独个儿受苦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——</a:t>
            </a:r>
            <a:r>
              <a:rPr dirty="0" err="1"/>
              <a:t>神与我们一同受苦，叫我们可以胜过“苦中之苦</a:t>
            </a:r>
            <a:r>
              <a:rPr dirty="0"/>
              <a:t>”。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道成肉身"/>
          <p:cNvSpPr txBox="1">
            <a:spLocks noGrp="1"/>
          </p:cNvSpPr>
          <p:nvPr>
            <p:ph type="title" idx="4294967295"/>
          </p:nvPr>
        </p:nvSpPr>
        <p:spPr>
          <a:xfrm>
            <a:off x="304800" y="-71992"/>
            <a:ext cx="7804548" cy="1518047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道成肉身</a:t>
            </a:r>
            <a:endParaRPr dirty="0"/>
          </a:p>
        </p:txBody>
      </p:sp>
      <p:sp>
        <p:nvSpPr>
          <p:cNvPr id="129" name="神要怎样才有资格执行末日大审判？…"/>
          <p:cNvSpPr txBox="1">
            <a:spLocks noGrp="1"/>
          </p:cNvSpPr>
          <p:nvPr>
            <p:ph type="body" idx="4294967295"/>
          </p:nvPr>
        </p:nvSpPr>
        <p:spPr>
          <a:xfrm>
            <a:off x="304800" y="1371600"/>
            <a:ext cx="7467600" cy="4420196"/>
          </a:xfrm>
          <a:prstGeom prst="rect">
            <a:avLst/>
          </a:prstGeom>
        </p:spPr>
        <p:txBody>
          <a:bodyPr/>
          <a:lstStyle/>
          <a:p>
            <a:pPr marL="523726" indent="-514350" defTabSz="321457">
              <a:spcBef>
                <a:spcPts val="0"/>
              </a:spcBef>
              <a:buClr>
                <a:srgbClr val="000000"/>
              </a:buClr>
              <a:buSzPct val="100000"/>
              <a:buFont typeface="+mj-lt"/>
              <a:buAutoNum type="arabicPeriod" startAt="5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神要怎样才有资格执行末日大审</a:t>
            </a:r>
            <a:r>
              <a:rPr lang="zh-CN" altLang="en-US" dirty="0"/>
              <a:t>判？</a:t>
            </a:r>
            <a:r>
              <a:rPr lang="en-US" dirty="0"/>
              <a:t>  </a:t>
            </a:r>
            <a:r>
              <a:rPr dirty="0"/>
              <a:t>神要成为人，过人的生活、经过人间苦痛、生为犹太人、是私生子、要执行一项艰巨无比的任务、他的家人也以为他疯了、要被最亲密的朋友出卖、他要被人诬告、身陷冤狱审判他的人必须要懦弱、听审的又要心存偏见，要受尽淩辱折磨、要尝尽孤单的滋</a:t>
            </a:r>
            <a:r>
              <a:rPr lang="zh-CN" altLang="en-US" dirty="0"/>
              <a:t>味</a:t>
            </a:r>
            <a:r>
              <a:rPr dirty="0"/>
              <a:t>、然后受死</a:t>
            </a:r>
            <a:r>
              <a:rPr dirty="0">
                <a:latin typeface="Helvetica Neue"/>
                <a:ea typeface="Helvetica Neue"/>
                <a:cs typeface="Helvetica Neue"/>
                <a:sym typeface="Helvetica Neue"/>
              </a:rPr>
              <a:t>——</a:t>
            </a:r>
            <a:r>
              <a:rPr dirty="0" err="1"/>
              <a:t>真真正正的死，在众人面前死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总结"/>
          <p:cNvSpPr txBox="1">
            <a:spLocks noGrp="1"/>
          </p:cNvSpPr>
          <p:nvPr>
            <p:ph type="title" idx="4294967295"/>
          </p:nvPr>
        </p:nvSpPr>
        <p:spPr>
          <a:xfrm>
            <a:off x="304800" y="38100"/>
            <a:ext cx="7804548" cy="1518048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总结</a:t>
            </a:r>
            <a:endParaRPr dirty="0"/>
          </a:p>
        </p:txBody>
      </p:sp>
      <p:sp>
        <p:nvSpPr>
          <p:cNvPr id="132" name="圣诞节是普世欢腾的日子：因为神亲自成了人，体会人间一切的苦难，祂明白我们每一个人所经历的、所面对的，在苦难中与我们同在，让我们得到盼望。…"/>
          <p:cNvSpPr txBox="1">
            <a:spLocks noGrp="1"/>
          </p:cNvSpPr>
          <p:nvPr>
            <p:ph type="body" idx="4294967295"/>
          </p:nvPr>
        </p:nvSpPr>
        <p:spPr>
          <a:xfrm>
            <a:off x="304800" y="1447800"/>
            <a:ext cx="7804548" cy="4420196"/>
          </a:xfrm>
          <a:prstGeom prst="rect">
            <a:avLst/>
          </a:prstGeom>
        </p:spPr>
        <p:txBody>
          <a:bodyPr/>
          <a:lstStyle/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/>
              <a:t>圣诞节是普世欢腾的日子：因为神亲自成了人，体会人间一切的苦难，祂明白我们每一个人所经历的、所面对的，在苦难中与我们同在，让我们得到盼望。</a:t>
            </a:r>
            <a:endParaRPr dirty="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60755" indent="-451379" defTabSz="321457">
              <a:spcBef>
                <a:spcPts val="0"/>
              </a:spcBef>
              <a:buClr>
                <a:srgbClr val="000000"/>
              </a:buClr>
              <a:buSzPct val="100000"/>
              <a:buFont typeface="Helvetica Neue"/>
              <a:buAutoNum type="arabicPeriod"/>
              <a:defRPr sz="3300">
                <a:latin typeface="PingFang TC Regular"/>
                <a:ea typeface="PingFang TC Regular"/>
                <a:cs typeface="PingFang TC Regular"/>
                <a:sym typeface="PingFang TC Regular"/>
              </a:defRPr>
            </a:pPr>
            <a:r>
              <a:rPr dirty="0" err="1"/>
              <a:t>基督徒不只是自己得到祝福，也帮助别人得到这份祝福，这样才是真正的普世欢腾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</Words>
  <Application>Microsoft Office PowerPoint</Application>
  <PresentationFormat>Bildschirmpräsentation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5</vt:i4>
      </vt:variant>
    </vt:vector>
  </HeadingPairs>
  <TitlesOfParts>
    <vt:vector size="34" baseType="lpstr">
      <vt:lpstr>Helvetica Neue</vt:lpstr>
      <vt:lpstr>PingFang SC Regular</vt:lpstr>
      <vt:lpstr>PingFang TC Regular</vt:lpstr>
      <vt:lpstr>SimHei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第一个圣诞节</vt:lpstr>
      <vt:lpstr>道成肉身</vt:lpstr>
      <vt:lpstr>道成肉身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2204</cp:revision>
  <cp:lastPrinted>2021-04-07T14:28:01Z</cp:lastPrinted>
  <dcterms:created xsi:type="dcterms:W3CDTF">2013-12-13T09:03:28Z</dcterms:created>
  <dcterms:modified xsi:type="dcterms:W3CDTF">2021-12-29T22:32:49Z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