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31"/>
  </p:notesMasterIdLst>
  <p:handoutMasterIdLst>
    <p:handoutMasterId r:id="rId32"/>
  </p:handoutMasterIdLst>
  <p:sldIdLst>
    <p:sldId id="2091" r:id="rId23"/>
    <p:sldId id="20517" r:id="rId24"/>
    <p:sldId id="20520" r:id="rId25"/>
    <p:sldId id="20518" r:id="rId26"/>
    <p:sldId id="20521" r:id="rId27"/>
    <p:sldId id="20522" r:id="rId28"/>
    <p:sldId id="20523" r:id="rId29"/>
    <p:sldId id="20519" r:id="rId30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88132" autoAdjust="0"/>
  </p:normalViewPr>
  <p:slideViewPr>
    <p:cSldViewPr>
      <p:cViewPr varScale="1">
        <p:scale>
          <a:sx n="76" d="100"/>
          <a:sy n="76" d="100"/>
        </p:scale>
        <p:origin x="151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2021/12/11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请尽量在周六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lang="zh-CN" altLang="en-US"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lang="zh-CN" altLang="en-US" dirty="0"/>
              <a:t>，字体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lang="zh-CN" altLang="en-US" dirty="0"/>
              <a:t>。</a:t>
            </a:r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974056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请尽量在周六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lang="zh-CN" altLang="en-US"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lang="zh-CN" altLang="en-US" dirty="0"/>
              <a:t>，字体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lang="zh-CN" altLang="en-US" dirty="0"/>
              <a:t>。</a:t>
            </a:r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796292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请尽量在周六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lang="zh-CN" altLang="en-US"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lang="zh-CN" altLang="en-US" dirty="0"/>
              <a:t>，字体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lang="zh-CN" altLang="en-US" dirty="0"/>
              <a:t>。</a:t>
            </a:r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366916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请尽量在周六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lang="zh-CN" altLang="en-US"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lang="zh-CN" altLang="en-US" dirty="0"/>
              <a:t>，字体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lang="zh-CN" altLang="en-US" dirty="0"/>
              <a:t>。</a:t>
            </a:r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523092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请尽量在周六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lang="zh-CN" altLang="en-US"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lang="zh-CN" altLang="en-US" dirty="0"/>
              <a:t>，字体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lang="zh-CN" altLang="en-US" dirty="0"/>
              <a:t>。</a:t>
            </a:r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296590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请尽量在周六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lang="zh-CN" altLang="en-US"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lang="zh-CN" altLang="en-US" dirty="0"/>
              <a:t>，字体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lang="zh-CN" altLang="en-US" dirty="0"/>
              <a:t>。</a:t>
            </a:r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643377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请尽量在周六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lang="zh-CN" altLang="en-US"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lang="zh-CN" altLang="en-US" dirty="0"/>
              <a:t>请保持正文对齐，标题为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lang="zh-CN" altLang="en-US" dirty="0"/>
              <a:t>，字体</a:t>
            </a:r>
            <a:r>
              <a:rPr lang="en-US" altLang="zh-CN"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lang="zh-CN" altLang="en-US" dirty="0"/>
              <a:t>。</a:t>
            </a:r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8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61929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11.12.2021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11.12.2021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lang="zh-CN" altLang="en-US" sz="6600" b="0" dirty="0"/>
              <a:t>寻求瞻仰荣耀神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管惠萍</a:t>
            </a:r>
            <a:r>
              <a:rPr lang="zh-CN" altLang="en-US" sz="3200" b="0" dirty="0"/>
              <a:t> 传道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114D3F0-CFE6-475E-B3FC-30B72DD8F5C6}"/>
              </a:ext>
            </a:extLst>
          </p:cNvPr>
          <p:cNvSpPr txBox="1"/>
          <p:nvPr/>
        </p:nvSpPr>
        <p:spPr>
          <a:xfrm>
            <a:off x="7315200" y="6248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de-DE" sz="2400" dirty="0">
                <a:latin typeface="黑体" panose="02010609060101010101" pitchFamily="49" charset="-122"/>
                <a:ea typeface="黑体" panose="02010609060101010101" pitchFamily="49" charset="-122"/>
              </a:rPr>
              <a:t>诗</a:t>
            </a:r>
            <a:r>
              <a:rPr lang="de-DE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de-DE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1-8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en-US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/>
            </a:pPr>
            <a:r>
              <a:rPr lang="zh-CN" altLang="en-US" sz="3400" b="0" dirty="0"/>
              <a:t>疫情使世界陷入动荡不安和充满危机，也成为群体和个人真实遭遇的经验，似乎看不清出路，望不到尽头。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Font typeface="+mj-lt"/>
              <a:buAutoNum type="arabicPeriod"/>
            </a:pPr>
            <a:endParaRPr lang="zh-CN" altLang="en-US" sz="3400" b="0" dirty="0"/>
          </a:p>
          <a:p>
            <a:pPr marL="514350" indent="-514350" eaLnBrk="1">
              <a:spcBef>
                <a:spcPts val="600"/>
              </a:spcBef>
              <a:buFont typeface="+mj-lt"/>
              <a:buAutoNum type="arabicPeriod"/>
            </a:pPr>
            <a:r>
              <a:rPr lang="zh-CN" altLang="en-US" sz="3400" b="0" dirty="0"/>
              <a:t>个人的焦虑、无助和疲惫，群体和归属关系的对立和撕裂，多重叠加的压力使精神疾患和家庭暴力陡升，人心常感找不到生命的支点和前行把握。</a:t>
            </a:r>
          </a:p>
        </p:txBody>
      </p:sp>
    </p:spTree>
    <p:extLst>
      <p:ext uri="{BB962C8B-B14F-4D97-AF65-F5344CB8AC3E}">
        <p14:creationId xmlns:p14="http://schemas.microsoft.com/office/powerpoint/2010/main" val="136331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en-US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 startAt="3"/>
            </a:pPr>
            <a:r>
              <a:rPr lang="zh-CN" altLang="en-US" sz="3400" b="0" dirty="0"/>
              <a:t>现代文明与技术虽力图寻求解决之道，人的心灵却再入旷野，软弱无力，但又焦躁不安。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Font typeface="+mj-lt"/>
              <a:buAutoNum type="arabicPeriod" startAt="3"/>
            </a:pPr>
            <a:endParaRPr lang="zh-CN" altLang="en-US" sz="3400" b="0" dirty="0"/>
          </a:p>
          <a:p>
            <a:pPr marL="514350" indent="-514350" eaLnBrk="1">
              <a:spcBef>
                <a:spcPts val="600"/>
              </a:spcBef>
              <a:buFont typeface="+mj-lt"/>
              <a:buAutoNum type="arabicPeriod" startAt="3"/>
            </a:pPr>
            <a:r>
              <a:rPr lang="zh-CN" altLang="en-US" sz="3400" b="0" dirty="0"/>
              <a:t>在艰难而无力掌控前路的旷野中，何处寻找生命之源，使心灵得滋养，生命得力，健康奔跑？</a:t>
            </a:r>
          </a:p>
        </p:txBody>
      </p:sp>
    </p:spTree>
    <p:extLst>
      <p:ext uri="{BB962C8B-B14F-4D97-AF65-F5344CB8AC3E}">
        <p14:creationId xmlns:p14="http://schemas.microsoft.com/office/powerpoint/2010/main" val="402098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经文的理解和应用</a:t>
            </a:r>
            <a:endParaRPr lang="en-US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/>
            </a:pPr>
            <a:r>
              <a:rPr lang="zh-CN" altLang="en-US" sz="3400" b="0" dirty="0"/>
              <a:t>因缺乏而寻求：身陷困境、逃亡旷野且走投无路的大卫，在困境中寻求神。</a:t>
            </a:r>
          </a:p>
          <a:p>
            <a:pPr marL="514350" indent="-514350" eaLnBrk="1">
              <a:spcBef>
                <a:spcPts val="600"/>
              </a:spcBef>
              <a:buFont typeface="+mj-lt"/>
              <a:buAutoNum type="arabicPeriod"/>
            </a:pP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Font typeface="+mj-lt"/>
              <a:buAutoNum type="arabicPeriod"/>
            </a:pPr>
            <a:r>
              <a:rPr lang="zh-CN" altLang="en-US" sz="3400" b="0" dirty="0"/>
              <a:t>绝境中的切慕和寻求是内在真诚的渴望，神是人唯一可以抓住的拯救和帮助。</a:t>
            </a:r>
          </a:p>
        </p:txBody>
      </p:sp>
    </p:spTree>
    <p:extLst>
      <p:ext uri="{BB962C8B-B14F-4D97-AF65-F5344CB8AC3E}">
        <p14:creationId xmlns:p14="http://schemas.microsoft.com/office/powerpoint/2010/main" val="264418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经文的理解和应用</a:t>
            </a:r>
            <a:endParaRPr lang="en-US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 startAt="3"/>
            </a:pPr>
            <a:r>
              <a:rPr lang="zh-CN" altLang="en-US" sz="3400" b="0" dirty="0"/>
              <a:t>曾经的属灵历程和蒙神帮助的经验，是继续寻求神的确据和信心依据。</a:t>
            </a:r>
          </a:p>
          <a:p>
            <a:pPr marL="514350" indent="-514350" eaLnBrk="1">
              <a:spcBef>
                <a:spcPts val="600"/>
              </a:spcBef>
              <a:buFont typeface="+mj-lt"/>
              <a:buAutoNum type="arabicPeriod" startAt="3"/>
            </a:pP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Font typeface="+mj-lt"/>
              <a:buAutoNum type="arabicPeriod" startAt="3"/>
            </a:pPr>
            <a:r>
              <a:rPr lang="zh-CN" altLang="en-US" sz="3400" b="0" dirty="0"/>
              <a:t>因寻求而看见：在瞻仰神、与神相交的同在中，看见神的能力与神的荣耀，真实经历神慈爱的美好胜过自己的生命。</a:t>
            </a:r>
          </a:p>
        </p:txBody>
      </p:sp>
    </p:spTree>
    <p:extLst>
      <p:ext uri="{BB962C8B-B14F-4D97-AF65-F5344CB8AC3E}">
        <p14:creationId xmlns:p14="http://schemas.microsoft.com/office/powerpoint/2010/main" val="372576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经文的理解和应用</a:t>
            </a:r>
            <a:endParaRPr lang="en-US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 startAt="5"/>
            </a:pPr>
            <a:r>
              <a:rPr lang="zh-CN" altLang="en-US" sz="3400" b="0" dirty="0"/>
              <a:t>因看见而赞美：看见和经历神而发出赞美和称颂，改变心灵的软弱和贫乏。神的相交与同在成为生命不可缺少的属灵供应。</a:t>
            </a:r>
          </a:p>
          <a:p>
            <a:pPr marL="514350" indent="-514350" eaLnBrk="1">
              <a:spcBef>
                <a:spcPts val="600"/>
              </a:spcBef>
              <a:buFont typeface="+mj-lt"/>
              <a:buAutoNum type="arabicPeriod" startAt="5"/>
            </a:pP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Font typeface="+mj-lt"/>
              <a:buAutoNum type="arabicPeriod" startAt="5"/>
            </a:pPr>
            <a:r>
              <a:rPr lang="zh-CN" altLang="en-US" sz="3400" b="0" dirty="0"/>
              <a:t>在神能力与荣耀的同在中，心灵在安息中得饱足，有满足和喜乐，不再焦虑和恐惧。</a:t>
            </a:r>
          </a:p>
        </p:txBody>
      </p:sp>
    </p:spTree>
    <p:extLst>
      <p:ext uri="{BB962C8B-B14F-4D97-AF65-F5344CB8AC3E}">
        <p14:creationId xmlns:p14="http://schemas.microsoft.com/office/powerpoint/2010/main" val="111279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经文的理解和应用</a:t>
            </a:r>
            <a:endParaRPr lang="en-US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Font typeface="+mj-lt"/>
              <a:buAutoNum type="arabicPeriod" startAt="7"/>
            </a:pPr>
            <a:r>
              <a:rPr lang="zh-CN" altLang="en-US" sz="3400" b="0" dirty="0"/>
              <a:t>心灵经历滋养的人，生命重新得力量，在神的扶持中坚定行走旷野路。</a:t>
            </a:r>
          </a:p>
          <a:p>
            <a:pPr marL="514350" indent="-514350" eaLnBrk="1">
              <a:spcBef>
                <a:spcPts val="600"/>
              </a:spcBef>
              <a:buFont typeface="+mj-lt"/>
              <a:buAutoNum type="arabicPeriod" startAt="7"/>
            </a:pP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Font typeface="+mj-lt"/>
              <a:buAutoNum type="arabicPeriod" startAt="7"/>
            </a:pPr>
            <a:r>
              <a:rPr lang="zh-CN" altLang="en-US" sz="3400" b="0" dirty="0"/>
              <a:t>心里有光，黑暗不能困锁人。虽是旷野路，信心的力量却在神的荫庇中自由高升而得胜。</a:t>
            </a:r>
          </a:p>
        </p:txBody>
      </p:sp>
    </p:spTree>
    <p:extLst>
      <p:ext uri="{BB962C8B-B14F-4D97-AF65-F5344CB8AC3E}">
        <p14:creationId xmlns:p14="http://schemas.microsoft.com/office/powerpoint/2010/main" val="182090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en-US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人生之旅常经忧患过旷野，要走出心灵的干涸和生命的荒原，必须寻求神的同在、瞻仰神荣美。神是生命活水源泉，祂的同在使生命得饱足、被坚固。富足的心看见神使旷野有道路，并在神的扶持中生命有得胜的信心和把握。</a:t>
            </a:r>
          </a:p>
        </p:txBody>
      </p:sp>
    </p:spTree>
    <p:extLst>
      <p:ext uri="{BB962C8B-B14F-4D97-AF65-F5344CB8AC3E}">
        <p14:creationId xmlns:p14="http://schemas.microsoft.com/office/powerpoint/2010/main" val="29892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6869</TotalTime>
  <Words>1083</Words>
  <Application>Microsoft Office PowerPoint</Application>
  <PresentationFormat>全屏显示(4:3)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22</vt:i4>
      </vt:variant>
      <vt:variant>
        <vt:lpstr>幻灯片标题</vt:lpstr>
      </vt:variant>
      <vt:variant>
        <vt:i4>8</vt:i4>
      </vt:variant>
    </vt:vector>
  </HeadingPairs>
  <TitlesOfParts>
    <vt:vector size="36" baseType="lpstr">
      <vt:lpstr>SimHei</vt:lpstr>
      <vt:lpstr>SimHei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SONG Pengyang</cp:lastModifiedBy>
  <cp:revision>2187</cp:revision>
  <cp:lastPrinted>2021-04-07T14:28:01Z</cp:lastPrinted>
  <dcterms:created xsi:type="dcterms:W3CDTF">2013-12-13T09:03:28Z</dcterms:created>
  <dcterms:modified xsi:type="dcterms:W3CDTF">2021-12-11T07:27:50Z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