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theme/theme13.xml" ContentType="application/vnd.openxmlformats-officedocument.theme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theme/theme14.xml" ContentType="application/vnd.openxmlformats-officedocument.theme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theme/theme15.xml" ContentType="application/vnd.openxmlformats-officedocument.theme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theme/theme16.xml" ContentType="application/vnd.openxmlformats-officedocument.theme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theme/theme17.xml" ContentType="application/vnd.openxmlformats-officedocument.theme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theme/theme18.xml" ContentType="application/vnd.openxmlformats-officedocument.theme+xml"/>
  <Override PartName="/ppt/slideLayouts/slideLayout19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theme/theme19.xml" ContentType="application/vnd.openxmlformats-officedocument.theme+xml"/>
  <Override PartName="/ppt/slideLayouts/slideLayout209.xml" ContentType="application/vnd.openxmlformats-officedocument.presentationml.slideLayout+xml"/>
  <Override PartName="/ppt/slideLayouts/slideLayout210.xml" ContentType="application/vnd.openxmlformats-officedocument.presentationml.slideLayout+xml"/>
  <Override PartName="/ppt/slideLayouts/slideLayout21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slideLayouts/slideLayout21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slideLayouts/slideLayout21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21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slideLayouts/slideLayout219.xml" ContentType="application/vnd.openxmlformats-officedocument.presentationml.slideLayout+xml"/>
  <Override PartName="/ppt/theme/theme20.xml" ContentType="application/vnd.openxmlformats-officedocument.theme+xml"/>
  <Override PartName="/ppt/slideLayouts/slideLayout220.xml" ContentType="application/vnd.openxmlformats-officedocument.presentationml.slideLayout+xml"/>
  <Override PartName="/ppt/slideLayouts/slideLayout221.xml" ContentType="application/vnd.openxmlformats-officedocument.presentationml.slideLayout+xml"/>
  <Override PartName="/ppt/slideLayouts/slideLayout222.xml" ContentType="application/vnd.openxmlformats-officedocument.presentationml.slideLayout+xml"/>
  <Override PartName="/ppt/slideLayouts/slideLayout223.xml" ContentType="application/vnd.openxmlformats-officedocument.presentationml.slideLayout+xml"/>
  <Override PartName="/ppt/slideLayouts/slideLayout224.xml" ContentType="application/vnd.openxmlformats-officedocument.presentationml.slideLayout+xml"/>
  <Override PartName="/ppt/slideLayouts/slideLayout225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Layouts/slideLayout229.xml" ContentType="application/vnd.openxmlformats-officedocument.presentationml.slideLayout+xml"/>
  <Override PartName="/ppt/slideLayouts/slideLayout230.xml" ContentType="application/vnd.openxmlformats-officedocument.presentationml.slideLayout+xml"/>
  <Override PartName="/ppt/theme/theme21.xml" ContentType="application/vnd.openxmlformats-officedocument.theme+xml"/>
  <Override PartName="/ppt/slideLayouts/slideLayout231.xml" ContentType="application/vnd.openxmlformats-officedocument.presentationml.slideLayout+xml"/>
  <Override PartName="/ppt/slideLayouts/slideLayout232.xml" ContentType="application/vnd.openxmlformats-officedocument.presentationml.slideLayout+xml"/>
  <Override PartName="/ppt/slideLayouts/slideLayout233.xml" ContentType="application/vnd.openxmlformats-officedocument.presentationml.slideLayout+xml"/>
  <Override PartName="/ppt/slideLayouts/slideLayout234.xml" ContentType="application/vnd.openxmlformats-officedocument.presentationml.slideLayout+xml"/>
  <Override PartName="/ppt/slideLayouts/slideLayout235.xml" ContentType="application/vnd.openxmlformats-officedocument.presentationml.slideLayout+xml"/>
  <Override PartName="/ppt/slideLayouts/slideLayout236.xml" ContentType="application/vnd.openxmlformats-officedocument.presentationml.slideLayout+xml"/>
  <Override PartName="/ppt/slideLayouts/slideLayout237.xml" ContentType="application/vnd.openxmlformats-officedocument.presentationml.slideLayout+xml"/>
  <Override PartName="/ppt/slideLayouts/slideLayout238.xml" ContentType="application/vnd.openxmlformats-officedocument.presentationml.slideLayout+xml"/>
  <Override PartName="/ppt/slideLayouts/slideLayout239.xml" ContentType="application/vnd.openxmlformats-officedocument.presentationml.slideLayout+xml"/>
  <Override PartName="/ppt/slideLayouts/slideLayout240.xml" ContentType="application/vnd.openxmlformats-officedocument.presentationml.slideLayout+xml"/>
  <Override PartName="/ppt/theme/theme22.xml" ContentType="application/vnd.openxmlformats-officedocument.theme+xml"/>
  <Override PartName="/ppt/theme/theme23.xml" ContentType="application/vnd.openxmlformats-officedocument.theme+xml"/>
  <Override PartName="/ppt/theme/theme2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  <p:sldMasterId id="2147483672" r:id="rId2"/>
    <p:sldMasterId id="2147483706" r:id="rId3"/>
    <p:sldMasterId id="2147483786" r:id="rId4"/>
    <p:sldMasterId id="2147483798" r:id="rId5"/>
    <p:sldMasterId id="2147483997" r:id="rId6"/>
    <p:sldMasterId id="2147484119" r:id="rId7"/>
    <p:sldMasterId id="2147484263" r:id="rId8"/>
    <p:sldMasterId id="2147484429" r:id="rId9"/>
    <p:sldMasterId id="2147485497" r:id="rId10"/>
    <p:sldMasterId id="2147485509" r:id="rId11"/>
    <p:sldMasterId id="2147485521" r:id="rId12"/>
    <p:sldMasterId id="2147486435" r:id="rId13"/>
    <p:sldMasterId id="2147486744" r:id="rId14"/>
    <p:sldMasterId id="2147487990" r:id="rId15"/>
    <p:sldMasterId id="2147489147" r:id="rId16"/>
    <p:sldMasterId id="2147491077" r:id="rId17"/>
    <p:sldMasterId id="2147491385" r:id="rId18"/>
    <p:sldMasterId id="2147491713" r:id="rId19"/>
    <p:sldMasterId id="2147491725" r:id="rId20"/>
    <p:sldMasterId id="2147492413" r:id="rId21"/>
    <p:sldMasterId id="2147493485" r:id="rId22"/>
  </p:sldMasterIdLst>
  <p:notesMasterIdLst>
    <p:notesMasterId r:id="rId31"/>
  </p:notesMasterIdLst>
  <p:handoutMasterIdLst>
    <p:handoutMasterId r:id="rId32"/>
  </p:handoutMasterIdLst>
  <p:sldIdLst>
    <p:sldId id="2091" r:id="rId23"/>
    <p:sldId id="20517" r:id="rId24"/>
    <p:sldId id="20520" r:id="rId25"/>
    <p:sldId id="20518" r:id="rId26"/>
    <p:sldId id="20521" r:id="rId27"/>
    <p:sldId id="20522" r:id="rId28"/>
    <p:sldId id="20523" r:id="rId29"/>
    <p:sldId id="20519" r:id="rId30"/>
  </p:sldIdLst>
  <p:sldSz cx="9144000" cy="6858000" type="screen4x3"/>
  <p:notesSz cx="6889750" cy="10021888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CC"/>
    <a:srgbClr val="003300"/>
    <a:srgbClr val="FFFFFF"/>
    <a:srgbClr val="DEEBF7"/>
    <a:srgbClr val="A9AFB5"/>
    <a:srgbClr val="07B5EB"/>
    <a:srgbClr val="50D2FA"/>
    <a:srgbClr val="A7E13F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91" autoAdjust="0"/>
    <p:restoredTop sz="88132" autoAdjust="0"/>
  </p:normalViewPr>
  <p:slideViewPr>
    <p:cSldViewPr>
      <p:cViewPr varScale="1">
        <p:scale>
          <a:sx n="76" d="100"/>
          <a:sy n="76" d="100"/>
        </p:scale>
        <p:origin x="1517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21" Type="http://schemas.openxmlformats.org/officeDocument/2006/relationships/slideMaster" Target="slideMasters/slideMaster21.xml"/><Relationship Id="rId34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slide" Target="slides/slide7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2.xml"/><Relationship Id="rId32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1.xml"/><Relationship Id="rId28" Type="http://schemas.openxmlformats.org/officeDocument/2006/relationships/slide" Target="slides/slide6.xml"/><Relationship Id="rId36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5.xml"/><Relationship Id="rId30" Type="http://schemas.openxmlformats.org/officeDocument/2006/relationships/slide" Target="slides/slide8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id="{4DDF066A-B7DE-4EF5-BBB3-6C5292B3D0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id="{ED5CC644-1A96-4E3C-BC56-94F6A7BDD3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186" y="0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>
            <a:extLst>
              <a:ext uri="{FF2B5EF4-FFF2-40B4-BE49-F238E27FC236}">
                <a16:creationId xmlns:a16="http://schemas.microsoft.com/office/drawing/2014/main" id="{AEE70954-A950-4892-A453-77F9BDFDBC4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18491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>
            <a:extLst>
              <a:ext uri="{FF2B5EF4-FFF2-40B4-BE49-F238E27FC236}">
                <a16:creationId xmlns:a16="http://schemas.microsoft.com/office/drawing/2014/main" id="{35671A13-0501-4C57-944E-FFA35493F7C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186" y="9518491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3D6167B-DFF5-44C1-A6D6-C51A06536BC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432F5FDA-1A54-44DC-9D7C-AAEE5C2204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B5C13D4-C087-4964-89F6-27339AB736D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3186" y="0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3388D17-3690-4748-B0B4-36CA121F07EB}" type="datetimeFigureOut">
              <a:rPr lang="zh-CN" altLang="en-US"/>
              <a:pPr>
                <a:defRPr/>
              </a:pPr>
              <a:t>2021/12/11</a:t>
            </a:fld>
            <a:endParaRPr lang="en-US" altLang="zh-CN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EE29158D-BA49-4ECD-8FDF-82AD24C1DB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7" tIns="45738" rIns="91477" bIns="45738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73A737E4-F36E-4D34-9E11-ABD50FA7E7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9452" y="4822766"/>
            <a:ext cx="5510847" cy="3946187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2CE5472-5F12-46B8-AA11-744403D833D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520079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BCFEC13-A281-4813-850E-26CE294BA2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3186" y="9520079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4E810E2-6572-4AC6-A66D-A60CAB8D7EB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幻灯片图像占位符 1">
            <a:extLst>
              <a:ext uri="{FF2B5EF4-FFF2-40B4-BE49-F238E27FC236}">
                <a16:creationId xmlns:a16="http://schemas.microsoft.com/office/drawing/2014/main" id="{E7466CC9-25CA-4379-B972-8A12F024A4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2627" name="备注占位符 2">
            <a:extLst>
              <a:ext uri="{FF2B5EF4-FFF2-40B4-BE49-F238E27FC236}">
                <a16:creationId xmlns:a16="http://schemas.microsoft.com/office/drawing/2014/main" id="{F5277D64-9EBE-4F47-9692-E6BDE15132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请注意修改证道题目和讲员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dirty="0"/>
              <a:t>标题为</a:t>
            </a:r>
            <a:r>
              <a:rPr kumimoji="0" lang="de-DE" altLang="zh-CN" dirty="0"/>
              <a:t>42</a:t>
            </a:r>
            <a:r>
              <a:rPr kumimoji="0" lang="zh-CN" altLang="en-US" dirty="0"/>
              <a:t>正文字体</a:t>
            </a:r>
            <a:r>
              <a:rPr kumimoji="0" lang="en-US" altLang="zh-CN" dirty="0"/>
              <a:t>66</a:t>
            </a:r>
            <a:r>
              <a:rPr kumimoji="0" lang="zh-CN" altLang="en-US" dirty="0"/>
              <a:t>。</a:t>
            </a:r>
          </a:p>
        </p:txBody>
      </p:sp>
      <p:sp>
        <p:nvSpPr>
          <p:cNvPr id="282628" name="灯片编号占位符 3">
            <a:extLst>
              <a:ext uri="{FF2B5EF4-FFF2-40B4-BE49-F238E27FC236}">
                <a16:creationId xmlns:a16="http://schemas.microsoft.com/office/drawing/2014/main" id="{53DF2062-015E-4BD0-AD59-0531787144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914766">
              <a:defRPr/>
            </a:pPr>
            <a:fld id="{33DFFDA3-2982-4F8E-9ADE-632416F2178C}" type="slidenum">
              <a:rPr lang="zh-CN" altLang="en-US" sz="1200" b="0">
                <a:solidFill>
                  <a:srgbClr val="000000"/>
                </a:solidFill>
              </a:rPr>
              <a:pPr defTabSz="914766">
                <a:defRPr/>
              </a:pPr>
              <a:t>1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请尽量在周六</a:t>
            </a:r>
            <a:r>
              <a:rPr lang="en-US" altLang="zh-CN"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lang="zh-CN" altLang="en-US"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en-US" altLang="zh-CN" dirty="0"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请保持正文对齐，标题为</a:t>
            </a:r>
            <a:r>
              <a:rPr lang="en-US" altLang="zh-CN"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lang="zh-CN" altLang="en-US" dirty="0"/>
              <a:t>，字体</a:t>
            </a:r>
            <a:r>
              <a:rPr lang="en-US" altLang="zh-CN"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lang="zh-CN" altLang="en-US" dirty="0"/>
              <a:t>。</a:t>
            </a:r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2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9740562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请尽量在周六</a:t>
            </a:r>
            <a:r>
              <a:rPr lang="en-US" altLang="zh-CN"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lang="zh-CN" altLang="en-US"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en-US" altLang="zh-CN" dirty="0"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请保持正文对齐，标题为</a:t>
            </a:r>
            <a:r>
              <a:rPr lang="en-US" altLang="zh-CN"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lang="zh-CN" altLang="en-US" dirty="0"/>
              <a:t>，字体</a:t>
            </a:r>
            <a:r>
              <a:rPr lang="en-US" altLang="zh-CN"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lang="zh-CN" altLang="en-US" dirty="0"/>
              <a:t>。</a:t>
            </a:r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3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37962926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请尽量在周六</a:t>
            </a:r>
            <a:r>
              <a:rPr lang="en-US" altLang="zh-CN"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lang="zh-CN" altLang="en-US"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en-US" altLang="zh-CN" dirty="0"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请保持正文对齐，标题为</a:t>
            </a:r>
            <a:r>
              <a:rPr lang="en-US" altLang="zh-CN"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lang="zh-CN" altLang="en-US" dirty="0"/>
              <a:t>，字体</a:t>
            </a:r>
            <a:r>
              <a:rPr lang="en-US" altLang="zh-CN"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lang="zh-CN" altLang="en-US" dirty="0"/>
              <a:t>。</a:t>
            </a:r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4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33669166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请尽量在周六</a:t>
            </a:r>
            <a:r>
              <a:rPr lang="en-US" altLang="zh-CN"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lang="zh-CN" altLang="en-US"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en-US" altLang="zh-CN" dirty="0"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请保持正文对齐，标题为</a:t>
            </a:r>
            <a:r>
              <a:rPr lang="en-US" altLang="zh-CN"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lang="zh-CN" altLang="en-US" dirty="0"/>
              <a:t>，字体</a:t>
            </a:r>
            <a:r>
              <a:rPr lang="en-US" altLang="zh-CN"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lang="zh-CN" altLang="en-US" dirty="0"/>
              <a:t>。</a:t>
            </a:r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5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35230920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请尽量在周六</a:t>
            </a:r>
            <a:r>
              <a:rPr lang="en-US" altLang="zh-CN"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lang="zh-CN" altLang="en-US"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en-US" altLang="zh-CN" dirty="0"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请保持正文对齐，标题为</a:t>
            </a:r>
            <a:r>
              <a:rPr lang="en-US" altLang="zh-CN"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lang="zh-CN" altLang="en-US" dirty="0"/>
              <a:t>，字体</a:t>
            </a:r>
            <a:r>
              <a:rPr lang="en-US" altLang="zh-CN"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lang="zh-CN" altLang="en-US" dirty="0"/>
              <a:t>。</a:t>
            </a:r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6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32965906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请尽量在周六</a:t>
            </a:r>
            <a:r>
              <a:rPr lang="en-US" altLang="zh-CN"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lang="zh-CN" altLang="en-US"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en-US" altLang="zh-CN" dirty="0"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请保持正文对齐，标题为</a:t>
            </a:r>
            <a:r>
              <a:rPr lang="en-US" altLang="zh-CN"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lang="zh-CN" altLang="en-US" dirty="0"/>
              <a:t>，字体</a:t>
            </a:r>
            <a:r>
              <a:rPr lang="en-US" altLang="zh-CN"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lang="zh-CN" altLang="en-US" dirty="0"/>
              <a:t>。</a:t>
            </a:r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7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26433774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请尽量在周六</a:t>
            </a:r>
            <a:r>
              <a:rPr lang="en-US" altLang="zh-CN"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lang="zh-CN" altLang="en-US"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en-US" altLang="zh-CN" dirty="0"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dirty="0"/>
              <a:t>请保持正文对齐，标题为</a:t>
            </a:r>
            <a:r>
              <a:rPr lang="en-US" altLang="zh-CN"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lang="zh-CN" altLang="en-US" dirty="0"/>
              <a:t>，字体</a:t>
            </a:r>
            <a:r>
              <a:rPr lang="en-US" altLang="zh-CN"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lang="zh-CN" altLang="en-US" dirty="0"/>
              <a:t>。</a:t>
            </a:r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8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619298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0EDA25-AC68-48BF-9C9C-A8D8FFB0B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CB2DA-C6E3-4EEC-995E-8EFB3E8A6550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FAB3AF-FEE7-4F24-BA06-FCC0F8002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CE8976-3263-4678-A725-400A183D3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9DFC9-C2AF-4932-83D8-ED4DDB7D33A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56773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771DA7-5153-4581-90F2-4CA4EA3A6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EA3C4-B19A-45EA-9673-4F4A83390D04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E842F36-DEEE-4941-9781-C151A7EC6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B3E401-8D2A-48BC-B7BE-B9328A5BD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EAD06-A89E-48CC-AC24-B41A21BC888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4388814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D74EB8F-A2E3-41FB-8D05-41D999B1C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FCBB9-658B-4187-8464-73014655E8E7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092909-9651-4D54-9388-3150D025B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82B9368-32A0-48E5-8074-CCCEFADF2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7F8A-7265-4528-99DE-1C713530D85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9711926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76286E-BEAE-44BC-9AE1-9A223D1D9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BF0DF-36E0-4656-AEFE-2B6255B02DBC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E0DBB5-4AED-499D-99CA-4184BFB0E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5C718EA-6A86-475C-9E69-763BEEEDF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9C451-45FE-49BD-8134-423389B4871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02546783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4ADC3F-30BB-4181-9BFA-06613532D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62FEF-8B71-4F98-80DA-F77ACCBF0FB4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981975B-6AF5-4332-9237-F97066876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B12D9D-D902-4F4A-BB1F-0AC8D6EDA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C1109-52E7-476E-A922-4D356F66908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40834754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B33BC5F-05E8-4D81-B563-8BDE6450E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E251-EBC4-48CC-A90F-A92ABF07E41E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257C8D7-FE62-427B-B550-51303F751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79ACB4A-CCAC-4158-9854-5BE1E92EE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8B6D4-C261-494A-B08F-182AE464E27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784083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72421ABD-5E23-4E0A-8DEC-1EA103775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91B04-9062-4255-9A4E-E6F15161D72D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D0ECA393-35DB-486A-8652-8659E37B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E5A11468-D579-4BAB-B5E0-ECF4101B8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E8F74-1973-4461-BCFF-16D7E1EBA95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46280220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FE59ADC-ED11-4A22-A7BA-B5B5BAC78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C9E78-F750-4FF0-9283-43B5FB40DE78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0E0C0526-D3F3-43F0-A853-34F3B8045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3629ACB-33A2-4B10-9130-5A1FFD1F6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9246D-CB6B-43C0-BF9D-73177F08AD5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45828801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81742F51-D291-4A25-A4FB-1D47708D5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A78E2-1561-4F98-826F-034168369E99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6BC6BF7F-0551-4B8F-AF7D-463EE8EBA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B5C3225E-9D5B-4962-9C03-9FC8BACD8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5885F-F220-4FE4-ACB2-7308E88E005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4683045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7DACBB9-7E22-4FB9-8E36-6111CC201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72AE9-D3F3-410B-999C-5346C8BB946A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CFAE207-EFBA-44BE-972E-BCADC5F27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7274438-1ACC-4BD7-8910-C4F83A4AE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9880F-BF4F-4227-A6F3-B76A00E80F7C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47499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1EF498A2-00BA-489E-8672-F4A8E6FE3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F68BA-D969-4634-B5C6-3F541F23A558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A55AE2C-A08F-4EC0-BA9B-EAABDE46C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F55A9DF-7F91-4BFD-A062-EA0A408C8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77540-2E8B-4DE3-AEB2-9F1F52E91E9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6812420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C7E78B0-7CB1-4345-B4B4-B3BF3F630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DB944-D5D5-49B7-BDAC-00976AA82D2E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7BAE1-0DC6-4941-9685-899CF5074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801A93-B4EF-4E12-A442-AEF764DF5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531CB-05C6-4F90-8681-DD0BCC1C42C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60590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4F4110-E480-4AE4-B0FE-023BE109B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B1488-0169-47A6-B263-64E8A2D4D0CA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C3E97C-2539-4513-945C-17BE59E6C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78BD56-1E4C-46A7-B3B1-7580B00A2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BD5D3-8BB8-4232-B7B4-FBAE8974FC8B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70382752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550506-6E98-4FA7-8DFF-D7B1AACC5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E21CC-6CD6-465C-9E5B-F381A7324244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85E3AF1-F08B-4811-B091-7F5613119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F7F17E-1F19-456F-B997-7BAAAA923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D1B05-789D-4B86-9176-D40DEAA6492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63937618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99A5B2-668D-4269-8E8D-6F711FE93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A256A-F13D-450B-9EFD-67CE201683CA}" type="datetimeFigureOut">
              <a:rPr lang="de-DE" altLang="de-DE"/>
              <a:pPr>
                <a:defRPr/>
              </a:pPr>
              <a:t>11.12.2021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A00725-717D-4F12-B377-5A3D893B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ECAAAF-30B5-4F51-8930-02AC8562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9ED8C-06FF-4D45-99F5-2A6000A7EE2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6371367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1DE882-B7CF-4E06-80A4-2E34E0C13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3FD6-39E9-4929-BED8-20F53AF04E8E}" type="datetimeFigureOut">
              <a:rPr lang="de-DE" altLang="de-DE"/>
              <a:pPr>
                <a:defRPr/>
              </a:pPr>
              <a:t>11.12.2021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32D6B7-75F7-4AB3-A3BD-26DD3721B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EB6E0C-EF6F-4E40-B768-A3CD3759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59BF-4199-4C19-A386-B1FD27E32AA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1977048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08CB3D-C557-485C-92A8-A392A549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1AF8F-2FD2-4F08-89EB-33CABFEEDFAB}" type="datetimeFigureOut">
              <a:rPr lang="de-DE" altLang="de-DE"/>
              <a:pPr>
                <a:defRPr/>
              </a:pPr>
              <a:t>11.12.2021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F37678-5BEB-4471-BE87-83F2796A2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0E637C-1EBD-4FEF-9A25-DB6D94DC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52786-EF55-48DE-8C7A-40493C5CD0A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62632736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EFF75B2-B8AA-420A-9219-E50BF8A72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601AE-E5EB-4F83-9E4F-44DA26A355B8}" type="datetimeFigureOut">
              <a:rPr lang="de-DE" altLang="de-DE"/>
              <a:pPr>
                <a:defRPr/>
              </a:pPr>
              <a:t>11.12.2021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E3BD537-C443-4C32-B393-C19CA624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812A10A-00A4-4F44-9CC2-CB07B0846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43BAF-CC2E-4F64-9E6F-7C59A839E32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10252209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8C26DE76-E3A2-49F0-8F2E-605A8211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786E6-23CC-4E2A-AFF4-488CC2D50EE8}" type="datetimeFigureOut">
              <a:rPr lang="de-DE" altLang="de-DE"/>
              <a:pPr>
                <a:defRPr/>
              </a:pPr>
              <a:t>11.12.2021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FDF1388-1800-4DBF-A479-4AF481111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9C2A993-D136-4248-8A7C-9EB4EA2B1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41429-A1F6-46E4-A079-D815547C499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31207528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D546619-B032-41B3-8F90-6A36D31AD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F0A19-589A-47FD-9069-17E17406CB79}" type="datetimeFigureOut">
              <a:rPr lang="de-DE" altLang="de-DE"/>
              <a:pPr>
                <a:defRPr/>
              </a:pPr>
              <a:t>11.12.2021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9EC2F2FC-8AE8-407D-AEBF-E18628201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E2E80D4-E6D7-4F5C-8CE6-01FD89A66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DFDA-2270-4973-AFB8-49FC19F3CEF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41078407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6BCED34-A96D-4844-A0D2-8F8DFF7FB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F4A69-EBBE-4241-827B-9BE1CAC706B3}" type="datetimeFigureOut">
              <a:rPr lang="de-DE" altLang="de-DE"/>
              <a:pPr>
                <a:defRPr/>
              </a:pPr>
              <a:t>11.12.2021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6E83D02-0836-4C7E-B5B4-C80BD4068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464B4418-EBC1-4A0C-BF25-867EAB12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1C716-4884-40DC-8004-1C1D5208D25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034789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767C35B-AA0F-406C-8FA2-640EB3B2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2541B-9329-48C5-A2F2-DFACCF1C62DA}" type="datetimeFigureOut">
              <a:rPr lang="de-DE" altLang="de-DE"/>
              <a:pPr>
                <a:defRPr/>
              </a:pPr>
              <a:t>11.12.2021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B0EF876-9BBD-44AA-89DC-0BCB3510F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6E01BD-F20F-492A-9C4E-1001237A3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0C5A6-88F0-4649-AC35-AF14208AA06C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880564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22D68D-EC31-46F3-9492-1AC72A1E7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E33BA-D5A7-41CE-8A73-518792873818}" type="datetimeFigureOut">
              <a:rPr lang="de-DE" altLang="de-DE"/>
              <a:pPr>
                <a:defRPr/>
              </a:pPr>
              <a:t>11.12.2021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F16889E-DC23-442F-A700-740199329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1E979F4-80EE-4DBB-89D0-2BC3B196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B71E2-E74B-4ADA-8532-9484E54884C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37931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345883E-A7CE-4EFC-A68A-F77C7B5DF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9035D-A05F-4DD0-A35E-AE9DA6AF3614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7B081B-3C4E-483B-BDA3-7A88F2DE0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DA0850-C41C-47AA-955B-66CCD95BD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4C441-D154-46C5-8C61-48E81929105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14504522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2078DF-5D76-4DBB-943C-511C39745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CB2EC-A40D-41B6-AA5C-FDF698304170}" type="datetimeFigureOut">
              <a:rPr lang="de-DE" altLang="de-DE"/>
              <a:pPr>
                <a:defRPr/>
              </a:pPr>
              <a:t>11.12.2021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EB2559-36F0-4FED-A4D1-9465D96E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9E735F-643D-45DA-AF5A-822BEB75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1B26E-4D78-478E-AA5C-091932FF8A4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2333408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A700C5-DE66-4F2E-97AD-233BBA3FF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ABE47-4E10-40E1-896C-BC65C0DF6148}" type="datetimeFigureOut">
              <a:rPr lang="de-DE" altLang="de-DE"/>
              <a:pPr>
                <a:defRPr/>
              </a:pPr>
              <a:t>11.12.2021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4A156-029D-4A88-9029-4D047302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973761-F53E-4E12-B8AD-3A047AA8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570B3-08F9-4D56-B3CF-53831932EE5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94544880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FDC7AA0-2A3D-49F9-AB5E-D27B02B7B5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0FBE941-6072-476A-81F0-88E76E207DFA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03E11C-AC5B-41D5-A5FB-DEBC0BC11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21C5E5-FDE1-44E3-B33A-F2FBEB8EC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A9999C6-678C-4B94-A052-5C9AE4BC165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26923759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910080-5482-4C7B-86FA-CA098674E0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E5CBDB0-5D59-4230-90B4-FDD46C720E2F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7658B62-D2F0-45D5-B4FD-DDC9831DF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5DA4ED7-E56D-4C68-8AE1-D66EC8813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F4134EA-98FD-4368-A5D7-94D7AA70BF5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4472766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8E1399-88BD-4ADE-AD57-DAA3796B95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53D64EF-968F-4B84-AD43-647C0EA0F57A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CF11B0-FAD4-476C-A434-2BE0DC342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3BD2755-9438-44B9-A6F9-36D8F48FF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244F050-98CB-4748-8DB5-1FEBDD0F956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079483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2A181DE7-D601-484D-8BCA-24ED9A18EF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CFE44D8-5CD3-4323-8550-02B3AD936156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542891E-3130-4F96-BB4A-5535E36D3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999355F4-3A5B-4AC7-BB2A-BCA3D21F1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05659B5B-BB7A-43F7-A737-DE03908BFFB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57924157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EF4B5A76-3C83-41A9-96BB-BBA6E5EF9C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1E94728-E416-4B5D-9659-1831702A0EE3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E93D5C56-09C4-458E-9D62-5E726F105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37CB12B8-85AD-4AB5-B1BE-89B64B544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252A76A-E3CC-46F1-A523-08E3B5B4832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00665095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5242C5F-72C9-41FB-8DB0-6C34B7B2B7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23D48DC-D5D4-445D-B3A6-CE1598214CE9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2DBD358D-199F-49D0-AA70-2AA1BCD6E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19990F7-A550-4939-8E46-6C822147F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B4B1FEF-7D5E-4DAE-AF4E-02BE6B32C4EB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84975039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1E9513FF-99DF-4D8D-B620-3AFEFD4EC3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F766161-1300-4CFA-9A7A-B3371221C5C8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255DDCAC-6303-41B2-B641-23C85B846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15F183E-F2E9-4A38-AE20-776695D2E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B3000D4-23C2-4022-923F-7FBAF53B0D8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2247739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DF5AB0F-241A-4F05-BD10-747F50901E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0CEF019-D50E-4DA7-8CC4-1E381DB284EA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214D8D6-952D-43F6-B3C2-3B2B5DE1D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DCED756-7DC5-45C3-85A1-13453DE36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D924873-CBA3-4CE6-B2F1-5519FD69FB2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3407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F6FF8D-CEA2-4E1A-9CB7-B48D3FC18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F44FD-04DC-4DE9-98D6-5C042E982748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A15AA5-1553-45CA-98AF-4E7CBF5C5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A55B54-0D27-4AE2-980B-FC3F8665E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B7E1D-5BD2-4240-833C-F33D35E3F0A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67468402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41A7230-6AE1-47CE-9645-E0DFB7BE55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DC50B81-6C0D-4E2B-951E-73572F48D432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D637FB5-5A88-40C6-AE6C-951B54C1E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BA92CFE-9D1E-4F30-99A5-8EDD0AAD7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4AD8E834-4F4E-4A02-AD71-3AF6BE7D1EC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9917785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1A4357C-64AB-4C2D-8DFB-138AAFB50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9BDB378-498B-4F98-9DBA-0675FB4BA7B9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A7657A-C474-4F55-8B18-6B911BC61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3B3DDC-A9E4-4F61-9C8A-AEB91E711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7EFBC54-84C8-4183-8DD3-D076248FBBAB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12607167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DFFD41-4D9B-4386-A02B-F7E1343BD2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D09D95-C1AA-4ADA-A46D-73E6ECC211F5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54AF39-D555-4CE3-A867-F7CE33A4B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60C57E-778D-44F2-9A90-F2C401CA5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F9D9515-9D88-4B21-B8BC-7E60466CC23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28151819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B653AA-CF1F-4145-BAE4-2B857816A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C1F31-1070-4861-9006-76DAB7C513AD}" type="datetimeFigureOut">
              <a:rPr lang="de-DE" altLang="de-DE"/>
              <a:pPr>
                <a:defRPr/>
              </a:pPr>
              <a:t>11.12.2021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2BA75-FFC8-41CC-A616-62B468F16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65F1F-31DB-43D6-BACD-3615E3303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23D30-E2C3-4DF4-8D73-B7FA021D865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09665818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0B5A08-5FDA-4DB0-B405-419C1A77F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BB5D8-7243-42B1-9D59-0F7A88E22780}" type="datetimeFigureOut">
              <a:rPr lang="de-DE" altLang="de-DE"/>
              <a:pPr>
                <a:defRPr/>
              </a:pPr>
              <a:t>11.12.2021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FAF41-1E86-4FEE-9402-B9AE5D459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F80ADC-D021-4A60-8D20-EE93A5743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870F0-8819-4FB6-8EFD-D164657A3C6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34347569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13DC821-4D06-4D8F-BD06-4DF12DAFC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45984-0062-4608-A2FA-2B9573CAE044}" type="datetimeFigureOut">
              <a:rPr lang="de-DE" altLang="de-DE"/>
              <a:pPr>
                <a:defRPr/>
              </a:pPr>
              <a:t>11.12.2021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86C2B0E-E4AD-4941-924F-7EB685DBF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2F036CE-AE19-436E-961D-BB878F1AD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99E5C-D355-4EE6-A281-D665214AE02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42759347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4E60775-75CF-4CB9-8116-145DF9BBD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E616C-C576-4319-9E10-032C83AE18B5}" type="datetimeFigureOut">
              <a:rPr lang="de-DE" altLang="de-DE"/>
              <a:pPr>
                <a:defRPr/>
              </a:pPr>
              <a:t>11.12.2021</a:t>
            </a:fld>
            <a:endParaRPr lang="de-DE" altLang="de-DE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361E707-9D52-46AA-8B88-7A29F6D58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7A013F2-D9CF-4290-B6C7-8D545FF5C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FCE00-BE1B-44F2-9660-D9B30B5C654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64715475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84235B8-ED35-46B7-8484-E5D485326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6F868-42A5-4F39-8BCD-AF675070CFBF}" type="datetimeFigureOut">
              <a:rPr lang="de-DE" altLang="de-DE"/>
              <a:pPr>
                <a:defRPr/>
              </a:pPr>
              <a:t>11.12.2021</a:t>
            </a:fld>
            <a:endParaRPr lang="de-DE" altLang="de-DE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851A625-7AFA-4B64-A038-3D9EFC75C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430BF11-DF81-4B0C-ADB0-1829C8F70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FB624-21AF-47B9-965E-FCAE9D09088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92974175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6A96F5D-DB1C-4A9B-B146-B2E60E6E2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E8B11-9F5D-4872-B11A-EA2A4478F4C9}" type="datetimeFigureOut">
              <a:rPr lang="de-DE" altLang="de-DE"/>
              <a:pPr>
                <a:defRPr/>
              </a:pPr>
              <a:t>11.12.2021</a:t>
            </a:fld>
            <a:endParaRPr lang="de-DE" altLang="de-DE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3C77D09-B521-4D0E-BC9D-4FF6BEBD6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6A86279-6BEF-49E2-9077-C9E64D53C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15118-043A-4EE0-98E0-7BFEE39A726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17463231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47F21B0-10B3-45F3-BC2F-AAEA307A1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E6F51-860B-4F92-B346-477FC45A81B6}" type="datetimeFigureOut">
              <a:rPr lang="de-DE" altLang="de-DE"/>
              <a:pPr>
                <a:defRPr/>
              </a:pPr>
              <a:t>11.12.2021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C76F773-1754-4B39-A6AE-95588FE0C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299BE6E-4EFC-46DE-9D27-A1C2BD8F6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F4BAD-E210-40B6-A7AF-1B56D250A55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32138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3EE9A9-561C-4D84-942A-D74A52CCD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0F582-DEDB-4488-B179-BC5F4F50517D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1A5F3F-7A01-4251-A4B8-04370E323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F0A190-ECE2-4C08-83DB-306A9CA77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BF845-0630-4745-A7B4-ADAC3739A6A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49762942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DF4757B-CE0E-4478-863E-4959D1807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63C43-E25E-48AD-9D63-69582568826D}" type="datetimeFigureOut">
              <a:rPr lang="de-DE" altLang="de-DE"/>
              <a:pPr>
                <a:defRPr/>
              </a:pPr>
              <a:t>11.12.2021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978D05A-A5F6-4AD5-9541-B08BAAF4F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E107990-BDC7-4D6B-9038-D63C3382D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55DA0-881B-4F91-BC6A-3F275FD965C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89348846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9DF80C-9532-46CA-B765-5861B2B76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581F3-4CF8-46FB-BAD1-EF04E455F5D3}" type="datetimeFigureOut">
              <a:rPr lang="de-DE" altLang="de-DE"/>
              <a:pPr>
                <a:defRPr/>
              </a:pPr>
              <a:t>11.12.2021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2294B-4BD0-4A41-BE5F-F77D09338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BDA7E5-B5ED-4A67-994F-2DAA7B594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BBF21-F816-4481-8409-B61A352D499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2944984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6167B-CDBB-4D77-9625-1E39FC96D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E1B86-4FC9-41F1-844D-12099ACBB4E4}" type="datetimeFigureOut">
              <a:rPr lang="de-DE" altLang="de-DE"/>
              <a:pPr>
                <a:defRPr/>
              </a:pPr>
              <a:t>11.12.2021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AADD2-1043-4CA5-A914-90150B213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659ECE-495B-485F-8657-088A8C565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059AC-D681-4691-8CD5-C062F72FD87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2609193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785697-9E68-4A06-8D6E-34F36A8A7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C6F0F-7AFF-408D-97A2-C5CF73F76C87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4DC69C-8460-4CE7-9670-B7365CC79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D4D937-4AA9-4B51-A809-ED3DD205C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68B66-3619-4D6F-9D18-FA1E0F3171E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78474308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AA5E41-1C94-4AD8-B7E8-6B163D83B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D3AAC-589B-4855-BA5C-DB89C3287D4D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C40285-8B18-402D-BD80-5E9510FA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E0AA91-AFEF-45A6-A77B-0C5CF7141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89670-5F87-4165-8D88-44C5CF94DA2B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6248249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F6C01E-CFC8-49E4-BA85-7774046C2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E0633-648B-4C23-8D33-918D4B88B91B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033D19-7ECC-4764-B72A-7A8B34D75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7A2435-88EE-441B-9DA7-8910F66E5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76A65-3656-4A4F-8389-F7D7F3A767B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97700660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6A60337-E8F9-47C4-A094-EA07272F2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289FE-B741-409F-B543-66DDED6D3C01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71C1AAE-A166-46DC-AD57-9142A9B8C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AC02256-3A8C-42B8-B644-8A47D0C40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460F1-0521-48AA-A4EA-C61BF4B989B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26768661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5DD0504D-A0FD-491A-A076-DF29A4C56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16D53-07B8-489D-9E67-00F80F61DFC3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86493B2-D4BC-4A55-ADF1-08EABF9DF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5BEDDB-0D07-498F-94CE-8941FC2BA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780F7-B980-45BF-A897-6D063ECB352C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39376448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4CA7319-BE14-4118-BD21-4173CEF3D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C106B-EA16-4507-B6A1-4376DC540A2E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241C704A-FE08-45F1-BF98-643C25AFF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C3796F58-61B4-4CE7-A3D9-9FE2EE5D3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7B707-4337-402A-85D4-010FEB10712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17585321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079E2A1-4529-4628-ABD1-5010299F5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EF7DE-6345-408A-A60C-120A9B34D42F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978E81F-314E-4345-918C-2D4330997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8CB1AC25-394B-430D-B1AA-DA9E7905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1ECAC-4F85-4F61-8F15-87EB7C2527B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640163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A296E78-9E1D-47EC-80BC-0238EA4A4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AC8A4-529C-4130-879C-126479C15F3D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3F59F63-B23A-4E9C-AF95-D2B85FDF0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DD3C675-A716-401B-ABC9-ABE9198DB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79C63-FDB9-4325-A76F-3A2622FAECA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59705029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F65AB5B-A053-4121-BB0C-0822E761F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92253-B86A-43D5-8F51-024035838E8F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25A9D50-916A-4591-8FE8-0204E29A5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A09FDA7-981D-4136-921C-807C63FD5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C2FBB-C86D-4B30-97FD-C4D5EC6F81D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807092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CA355FE-369E-473F-9219-CC51107FB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789FA-1873-4E68-B904-2A6F894F7F1F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C907E32-4655-4DA5-B864-2592B7070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5D6F524-2A7E-4C10-84B9-4EE24EF73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48D92-C1D4-42DC-B3CB-6A45C067125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43343421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1A71FE-AD2F-412D-96A9-9C9D3DC21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AA818-6E70-485E-83BE-211DB9AC436E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3161CC1-9F58-46EB-BDB1-A06A9A19F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D5E6A6-1613-466E-922A-D3D5265FF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78D8C-DD17-456A-9F93-8702586B1B8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95603078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B032D6-F186-450F-8489-E84E13344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1C439-3889-47F7-9238-2A18FEA99426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675026-79E7-4DFF-888F-9892B74F2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38E988-7ACC-43BF-A107-3735115E7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94B3D-41AD-4F17-91BD-15A07982256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4036980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E3DC61-5132-445D-9430-AA443B4B9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93DCDC9-81C9-43F4-81A8-0EF2B57B095F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E52D9E-95F4-4E38-B9B6-9809DF099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34099D-A151-4C94-A605-3766369DF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0D058D3-3903-41AF-A78B-8AE93F05678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14585578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4CC20B-F83B-4D4F-AA1F-32CE69F87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5964F91-1255-4D17-BF0D-3F9E24A22FCA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B11F44-EA9C-466A-BF23-6F09B0918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D33D606-04C4-48A5-9D78-97AE34CEF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897B37-EBF1-45CF-8AC6-809A50B4167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89119171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5D01D0-CFFE-4481-8E9B-B5531EF0A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DE6B461-2EFD-4CF2-A02E-85F10A2B0E86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A94EF17-073F-4C70-8FD6-BAF7E8F04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630242F-5E50-482A-BA09-FB7D28F93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2F106EF-EB0D-4D00-9D8B-B1326FAF2AA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37139014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AF52870-1207-4512-BCBA-2045C2B12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F4A7586-D54F-4B08-B6A5-49F36C9D901B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93EE833-8417-4387-A57A-2AEC08EA3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75DA383-382E-4F09-AEE6-9B97D826B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B1A17C7-5A16-4346-B5FF-97C0EA865BC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90863038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3DE9742F-3594-4BFE-8C75-7CA8B763E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2534689-846C-4FC8-8257-61130C2A66F3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90B79D0-1AE1-4380-93AE-2B86CDF1E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45220CC-D8DB-48D7-A80B-97722B23D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6147A40-C7FB-4E01-8392-A8D7A287E55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9132441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E0D1B4F-0497-408D-8268-F8659F07F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F344660-41C1-4038-967D-3D0CA31A3E0E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F911A89-2745-470C-BFD0-7B170BE66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CF39968-293E-465D-960B-9D44DE4A0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1747040-26F2-4F5C-B3E5-7C18B0EB6FA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514717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7C08EB40-3923-4704-84D1-0888864BE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36587-F1DA-4ABE-8CF1-EED0701DF6EF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E3588B78-2E71-4E64-B433-2FD224E71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9AF6C48D-BE48-4804-B6C4-5B1FF5925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A0F26-3273-4EFB-808D-97EECB85060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57101438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1F8D77F-E795-42F0-8FE5-C4E1B9774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72E27B1-999C-4D91-A2A6-58777DDEF3C5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C61347F-8A15-479A-B4DE-DD8D81C5F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65A2CAD-9B10-49BA-A6EF-26D4E4A55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27B91B2-BB14-4030-A5E1-CFB17B6E5C0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57549362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D2B0212-0087-481C-8D88-770E16F3A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93763E4-DAE1-4846-8D6B-FC1360E264EA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B221561-4E97-498B-9992-5B9A3675F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0C32C24-D747-408A-8A92-D191BDA44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CED62B3-9966-4CA7-9A4B-3A0A19BF232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26636884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FC7744E-87D3-473F-BC46-046B79471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8E3B8BE-DC61-40B5-93D2-D92D886E7FBD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5AFDA6A0-916D-4DE0-8BF5-C4E648D41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BCE8912-0B3E-487E-975D-819FBE86A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C653C4E-5EEC-4353-B95F-E9D5F72F795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25623994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BC62D1-419C-4CB6-92BC-AC6403740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B9425CC-5F3E-4D1D-8E29-AA3EDFCE2D29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F7D06DF-3669-40E2-9EA3-8375755A2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DC29DF-2EB3-4EE6-81C8-350BB946A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8A85E64-3DFE-4C58-9D11-62D41420CD2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68111680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5E9B44-4852-4D57-819F-24441BF5D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C2B3946-906D-4CB0-9225-D212B8CF1108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FF132C5-7B27-49CD-964E-303D5C6CC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4048C3-AA14-46BF-B904-83B9A881D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0EA755D-7478-48B1-8FBD-35D892FC14D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26157990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7B71CF-D9E7-40BE-8FAC-C0160CE45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CBC56-EF20-47FC-AA6D-C933F4FCC672}" type="datetimeFigureOut">
              <a:rPr lang="de-DE" altLang="de-DE"/>
              <a:pPr>
                <a:defRPr/>
              </a:pPr>
              <a:t>11.12.2021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285273-8F08-4121-89A1-E496C9941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1F1B97A-BC7E-440F-A8E0-D6B927202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396C7-44B2-482E-996A-19853419EFF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33749209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1C7B45E-7F26-47F7-B6B6-E01455CFE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6A636-1C64-4FFE-B948-4623DEA6440A}" type="datetimeFigureOut">
              <a:rPr lang="de-DE" altLang="de-DE"/>
              <a:pPr>
                <a:defRPr/>
              </a:pPr>
              <a:t>11.12.2021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260124E-5113-4F3C-85D8-EBD4D8009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8EDE50-A18B-42E8-8816-0693C83AE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B4A56-44A3-49AC-8E34-A1EC0394E31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31440619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A067737-ADA6-49EA-90E9-21FB8491B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203A3-6D26-4912-A4B3-5492DEBA6EAD}" type="datetimeFigureOut">
              <a:rPr lang="de-DE" altLang="de-DE"/>
              <a:pPr>
                <a:defRPr/>
              </a:pPr>
              <a:t>11.12.2021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28A667-D336-4DE6-B69B-004E211EE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BB7C8F-3E49-46B8-9AD5-C0F3379B4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9BAFA-D3C6-417A-949D-01DF119B649B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04255174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88EAC6C-865B-4D2C-B8D3-46F2D5998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04206-224C-4E97-9DE3-FA8BC05C1552}" type="datetimeFigureOut">
              <a:rPr lang="de-DE" altLang="de-DE"/>
              <a:pPr>
                <a:defRPr/>
              </a:pPr>
              <a:t>11.12.2021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EF0C4F4-59BC-425B-BA7F-3ABE8CA0A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165775A-0891-488D-9EAF-F6A1D2186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A7A61-77C8-4377-B535-9E62D191814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85561294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C97CD91C-F1BC-46F3-A1A8-AEC1E2A8D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8CA1A-379F-4519-AFBA-F39BBC6BE6DD}" type="datetimeFigureOut">
              <a:rPr lang="de-DE" altLang="de-DE"/>
              <a:pPr>
                <a:defRPr/>
              </a:pPr>
              <a:t>11.12.2021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2842FB3E-2422-453E-AA94-E7DE00A5A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C108B6CF-1096-4B43-80C1-EEFC5C537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E870F-1393-4EA3-8718-64963D3D562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446686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837F699-57D7-4814-BBE1-C213049B3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FEF0B-2DF0-4D6E-AC93-41D5A2760725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176F42F8-DF95-47B6-9831-DD6172711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BBD4859-3FC0-47D3-ADD8-ECC8D36BC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D9093-FB3A-43BC-84A4-248A408D7A1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06963457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A3929BD-1E21-4AA9-B1A3-C63E4DB9C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5FFEE-14BB-4FF7-85E7-FC1BE6AB0E48}" type="datetimeFigureOut">
              <a:rPr lang="de-DE" altLang="de-DE"/>
              <a:pPr>
                <a:defRPr/>
              </a:pPr>
              <a:t>11.12.2021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E7BDA273-0B25-45CF-BD89-B9E800299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62F892F9-DCFF-4C1F-A4FE-22B6485B4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5D5E1-5CDF-4916-9D13-985B8811480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53372446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8E9D7B06-CCA2-418D-85CF-16D9C5A3F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F4F99-06E7-4A91-B3DD-864C5D20A57F}" type="datetimeFigureOut">
              <a:rPr lang="de-DE" altLang="de-DE"/>
              <a:pPr>
                <a:defRPr/>
              </a:pPr>
              <a:t>11.12.2021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E47AE2B2-C5F7-4A45-85EB-06EB75487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7022CF3C-6DD9-4C13-8199-1D75C1F6F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90A73-ACD9-4770-97E1-25A9965166F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873020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92E0FF2-D748-4F08-8354-B50E37441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8D69E-B292-4E82-9574-33E23448B6DF}" type="datetimeFigureOut">
              <a:rPr lang="de-DE" altLang="de-DE"/>
              <a:pPr>
                <a:defRPr/>
              </a:pPr>
              <a:t>11.12.2021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CB51BDC-4B41-4726-AA64-96C75410E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26DA14BD-CCBE-4710-971F-64B70A8D9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9BFC7-FD26-4055-8B98-69EBE9CE231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80262231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5BAD58A-5F1E-4CEA-A8AE-33984079A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F3802-486B-4D66-933B-AF46697D18A2}" type="datetimeFigureOut">
              <a:rPr lang="de-DE" altLang="de-DE"/>
              <a:pPr>
                <a:defRPr/>
              </a:pPr>
              <a:t>11.12.2021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41A1FBF-AEDC-47D5-A321-769D7B5C7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2D0BDE1-1A7F-4AA6-8496-A0AE924F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740E6-5179-4FD4-8C06-D6E0804BDDC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05599841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7B1D2F4-58C6-478C-A6A3-E75D32D5E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3171A-A293-4081-BE53-96D662BC5321}" type="datetimeFigureOut">
              <a:rPr lang="de-DE" altLang="de-DE"/>
              <a:pPr>
                <a:defRPr/>
              </a:pPr>
              <a:t>11.12.2021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17F2CF-7BEB-4DA3-B670-ED5B7057B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DD27D21-274D-4B50-A9BE-C33639362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4C353-1EA5-4CE3-A4F3-21FD7A66084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57347152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EE0904-7192-4CC2-8CC7-77C210783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36DA2-F090-4C2D-ABA0-F556C888BDC2}" type="datetimeFigureOut">
              <a:rPr lang="de-DE" altLang="de-DE"/>
              <a:pPr>
                <a:defRPr/>
              </a:pPr>
              <a:t>11.12.2021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0E1DD05-BF57-4849-AF40-007A2BB4C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3955B85-ACA5-40CE-9BEB-5BD3B6A73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C77A7-E0BE-4FB6-A012-58D394DA944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21524808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D40B0E-B19A-4445-9F29-AFA0256DD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39F47-2B03-4C59-9513-986B6860E806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4D74D70-02F0-4D75-99E4-2BB9E2BE9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BBDC2D-2ABA-4F71-AB91-2FF5928BE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E7DA7-D2FF-4852-96C7-0E0B46215BC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06945563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9781EE-93BA-445E-A44E-B1F24353F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B1303-DCD8-4F7C-83A6-2AFB20C3163A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A27F1FD-82C3-48C9-B425-6986DFD14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CE710E-716D-4A6E-86B1-E86C5EF6B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C4898-D74A-4582-B651-8D9959AFD1D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87729353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FF7AF90-25F1-4D89-B990-9A099D680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BAFC5-854B-462D-9F39-840EFF4CF87B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79981C-DE82-4F32-AFBC-91136F21A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BF1166-0A61-4E1E-97A8-A75868ABB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A4A3A-8619-4BAE-98EC-49C7800675F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7649432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A796890-8C51-4146-9EFB-CC9170B9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A4E75-3E67-488D-B3B0-D7AEAC588F78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4A8DD1C-03D3-4816-A96D-B77EC17C3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6BC4E4D-8D66-415C-8504-AB0E98267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303A0-585C-41E7-A6AD-1E5C3A4A39B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562630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EB1D7B9-0327-404E-B213-46D38C772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DCFF0-2C97-4AB7-8D98-48ABE9D434F5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38039D72-7C20-45A7-A9CB-EFFA3EECF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4AC5CC2-15A3-4E99-AD11-015028218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5FFE2-43CC-4349-B39B-B630ABBAF1B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65523429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6045FB04-6BC8-4CDE-B67B-9BBB49540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E0FCD-36C6-4DC2-A8D3-C74B9317A0B0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41864B2-5A28-4F09-AB43-17D43A3B5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5C62E8A4-98EA-4325-927B-A05B5F97B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3F0AD-C056-4B97-9094-250754211AE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5414330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D892169E-21B4-4258-B540-8642F4E64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E9DEF-319E-4282-9008-11DC28DEEAA1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D9D8074-C92B-4FC7-86D0-28C191C9C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9F96ED4-0D32-4100-A7F5-64462EADF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94134-3542-423D-93FE-CD209296DBB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80193745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C07B990-047D-47C9-BA47-B8CF43466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BD0ED-79C6-4CDA-A39E-4BC285D31871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0F0CB83-C9C1-4A24-AB54-FBC726852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A8D72B6-57AF-46A3-8CB6-A9C05DE52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CA5EF-77B3-4B80-8893-5E842296BA4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73686425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0E58007-3FC8-4619-9BD5-4AD164711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6D411-C38C-4EDC-AAE3-09F2D665D9D9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A708B8A-32DB-4FA5-938A-24809C900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3A3BD6A-A86B-40A8-A9CE-6B3BEEF5D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E9352-B792-4994-BE62-3AE249A58F7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3157527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9480A42-9AEF-415D-A57D-EA922608E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CDD43-6BC6-41D9-B27D-A3E4243BA5E2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9BA9A8E-5ACC-4C0F-9249-93661D6AD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4898CB2-CEA7-4550-97D0-689A09E42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40E8C-09A5-46A0-B628-706008F3BDE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41938422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B6B444-3890-49BE-989B-36AF0D9A1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1EA78-8B6B-457A-815F-FF7083765E21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4C4014-50FF-4197-A081-E6025872E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21B19A0-E34D-4761-AE22-954965236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CB7F0-ABFD-4402-9B4E-60EBED7B889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14321142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370DA8-DDFB-41C9-9005-510A650C4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49870-A3C9-4005-86A5-BE9747ED8B7A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D8A6C7-98D2-4DA7-8911-F10E82CF3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100DF7-00F1-404B-8F06-C07360540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112B2-0347-458D-92BA-0E4F66F995D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85509358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393561-5201-419B-91CE-C2AF4CCC3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EF175-FDBA-4AA9-A284-78BBD8ADD978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C49FEA-F1C5-428C-91A7-8AD294BB9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3107D0A-FB75-46E6-8587-E9CEDBC42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5630D-6759-4597-971F-DB6D2E25BA2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13146972"/>
      </p:ext>
    </p:extLst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4A19CC3-30C4-459F-A3F8-5C0AC6457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C1DB9-4648-40B6-8843-E9EE81CAFFAA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06F09E-B826-4174-8568-3731FAB66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DAD15B-0BE7-486A-A2DB-26C560C57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AB9B4-A126-4BD1-8B98-60304494BF2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97858467"/>
      </p:ext>
    </p:extLst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A6E52D5-C188-497F-B6C1-1DEDC2BA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0E378-1292-4C80-B9DE-B2B21B8597FF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46BEB0-12C1-4CEE-8C7B-29892340D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59E0A95-6275-49C2-A2B9-3643F7FA9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CDC57-E326-4FA8-855F-6631F923A50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039033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4FF8FD7-CE83-4D93-BD23-A46BD7B92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1C298-54FF-487D-BDE6-13F7D5CACFE8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99ABFD4-72A9-4365-954F-605D5BA5D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5E2E033-87EE-4E22-B30E-FDD145909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C1090-6853-4305-B7ED-5014D6820AF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49199935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94A01D0-783E-4C72-9292-D04CBAC1E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E3AEF-27EA-427C-87E4-696564B8243C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16E72EF-846F-4D47-8A20-5A6C3809D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196CAFA-CCEA-4902-ABA7-509B04C5A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E7E92-2860-4A22-8105-18651A4D4A7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21471358"/>
      </p:ext>
    </p:extLst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0B06F263-6DC1-4689-BF0C-342B91706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36761-7BC9-4495-975E-A0A251DCECFF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8912C3B-AD9A-400A-8D5A-E5667F6E6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1252C5B0-EF8D-43E4-ABBD-35EB5EE9D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58081-A7F5-4FB0-A8B0-1A79BE5F87C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40700373"/>
      </p:ext>
    </p:extLst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FB34FC-C77B-45C3-9C3C-F57F98FE6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075FC-0FF4-4C9D-88A3-07A9E8D3275F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3B0D3F0E-B1E4-46C4-9DA7-AD227C894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8C5E624D-BE92-42A7-93A8-D008A72F0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CADB8-3F48-4CB0-A698-3329649CB84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76607130"/>
      </p:ext>
    </p:extLst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4A73C65-1BDD-45B3-9144-90816239D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5EC24-F1EE-4314-A4F6-10C800E272A3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DA68861A-2670-4D9F-A820-9569423D9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25904FD-921D-445E-8904-D72162FF7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2E628-6E5D-49E7-B50B-992F0A8C036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99759293"/>
      </p:ext>
    </p:extLst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982BD3-1F73-4B53-B7FD-40FCD83B3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4A872-7A61-4BC2-97BF-8FDBEE58CE26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4D0B521-74F6-442A-B4A1-11D28578B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2F0E792-4B7B-4D0E-B220-BFC33F792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E5E77-6EB1-495E-952A-6C1936E4FDD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92523532"/>
      </p:ext>
    </p:extLst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D165305-C363-4C3C-9E39-C277635D3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AE2B5-A519-41CE-B299-3CD36289112B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D1565DF-3802-488A-923B-B766F168E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2A2E918-02EB-425A-B918-B6B211A8F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9D0F4-1325-4FF7-A4F9-F65B4641B04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93560202"/>
      </p:ext>
    </p:extLst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537816-8EFE-4B1C-9A3F-07D55A1DF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DEF21-EE19-436C-BCE6-C06112AC5976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6AE3AF-75E0-4AFF-B498-D0D83E0CA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4C935E-2246-4072-B3E0-9B9724773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1D10F-3686-43D1-B7CE-21FF73896C3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29927975"/>
      </p:ext>
    </p:extLst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32ECCD-7F06-45E4-BB50-EB771B581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B98EE-C073-4F09-AA0D-1A6DE2908BC7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5440C4-0A6C-4C6E-A7B4-09364A215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B3D26D-37B3-4417-B114-5BE633B2A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7BC79-98F4-47F5-B777-BB7ABBFB75B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97868685"/>
      </p:ext>
    </p:extLst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646818-86D7-4A37-AF95-48A0C1B81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3C6AC-5CCA-4EF7-B218-18E9230D6789}" type="datetimeFigureOut">
              <a:rPr lang="de-DE" altLang="de-DE"/>
              <a:pPr>
                <a:defRPr/>
              </a:pPr>
              <a:t>11.12.2021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DB0B21-2830-47FB-9C5B-1103C54BB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E41488-CF59-42A6-A176-25EC93C94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2D612-6C08-4CDD-8D7C-2025ADDEBED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9309375"/>
      </p:ext>
    </p:extLst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485257-8B05-4C77-8426-20F6FF7F8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369E-D634-458D-B97E-0AB61FDABAE0}" type="datetimeFigureOut">
              <a:rPr lang="de-DE" altLang="de-DE"/>
              <a:pPr>
                <a:defRPr/>
              </a:pPr>
              <a:t>11.12.2021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D2D885-9B1C-4D46-B489-5E27A88D1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FA2B18-B33B-4606-9915-FEB18BF6E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736B9-5060-40D7-8A1E-22F42A2D635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7224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486B95-8852-4011-811C-AC53CB9A8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503A9-0AAB-4D4E-8082-69F8A369C4B0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C1C3A24-EDB6-4BAD-8839-8E640EBFB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3ACABA-256A-4BCA-9174-940FFA762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AC48B-E4F1-4FD2-A66C-EF11D006FD2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6958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1FEF08-A985-43F5-840B-607BD2879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2B028-09DE-4CE8-8E5C-750356BBC325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1412DA3-BAB0-40DE-8321-0FD9BE70A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B825BD36-A278-469F-9E21-43C781F55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4792B-9B77-45B3-8974-F666780398C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85598559"/>
      </p:ext>
    </p:extLst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D10902-30AC-49CB-9236-89F8E07C1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1F789-8486-4D37-B7E8-72694B0FEFCD}" type="datetimeFigureOut">
              <a:rPr lang="de-DE" altLang="de-DE"/>
              <a:pPr>
                <a:defRPr/>
              </a:pPr>
              <a:t>11.12.2021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7A4009-8523-4056-94F4-D68686B5F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1F7A30-D478-45E1-AA27-4ABB3C86E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7706B-1BCE-4D7C-8189-8CC7EC2E79A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4140876"/>
      </p:ext>
    </p:extLst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A68992A-4460-4FB6-B4A9-5CA4081D9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204B9-3F33-418A-8529-F8E35AFFA5EA}" type="datetimeFigureOut">
              <a:rPr lang="de-DE" altLang="de-DE"/>
              <a:pPr>
                <a:defRPr/>
              </a:pPr>
              <a:t>11.12.2021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7A628FD-D009-460C-B8A8-198E2397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F1BD13A-8F0C-4844-8E53-32B9FF954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83E67-4137-4B74-8DC6-9A99D28D847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69279243"/>
      </p:ext>
    </p:extLst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AC5634E-A3D1-425D-8EED-5FD91C2B7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42A07-17FB-4FA4-8DF5-0DE870ACA6F9}" type="datetimeFigureOut">
              <a:rPr lang="de-DE" altLang="de-DE"/>
              <a:pPr>
                <a:defRPr/>
              </a:pPr>
              <a:t>11.12.2021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68FBA58-E2CE-4EA1-8EC8-A6424B3A4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DA023702-A096-46C5-AB06-5C0D10E7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4E162-13C4-4E25-B56D-0A7B72CED55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4936072"/>
      </p:ext>
    </p:extLst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D4FB4D-BBF5-4913-A874-195BB1EC4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CB749-F126-481F-A07D-7E1814D55C20}" type="datetimeFigureOut">
              <a:rPr lang="de-DE" altLang="de-DE"/>
              <a:pPr>
                <a:defRPr/>
              </a:pPr>
              <a:t>11.12.2021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38E631B-8DDF-490B-82D8-7ACFACF5E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8545C96-A339-417C-B659-E25660FFA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F816C-A521-46D8-B944-3602C700C5D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988811"/>
      </p:ext>
    </p:extLst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FF2FC84-E26F-4934-9AF8-ECB7FEE50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6F45F-6F9E-478A-9158-9FDF3F3E355B}" type="datetimeFigureOut">
              <a:rPr lang="de-DE" altLang="de-DE"/>
              <a:pPr>
                <a:defRPr/>
              </a:pPr>
              <a:t>11.12.2021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4FFCFAD2-81A0-45D5-BB2B-317E6C84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E42C989-496C-42A5-81ED-4DD6C9A8C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4EF67-25B6-46D9-A3F0-AC7192AF693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5797965"/>
      </p:ext>
    </p:extLst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E47F36-CC40-44D1-B673-AF98E8225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D93CD-74FA-4AAA-8A7B-41454C8F4647}" type="datetimeFigureOut">
              <a:rPr lang="de-DE" altLang="de-DE"/>
              <a:pPr>
                <a:defRPr/>
              </a:pPr>
              <a:t>11.12.2021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0E176D6-F8EE-4449-AE8D-CA622505D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DE033EC-F63A-493C-B10B-5479F86C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5D7-AA69-4A16-8999-00F4469ACCB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42448064"/>
      </p:ext>
    </p:extLst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0A5B693-E9E7-41FB-AC5C-B8211A69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D057D-961B-4E62-BE5F-A315EBE537E2}" type="datetimeFigureOut">
              <a:rPr lang="de-DE" altLang="de-DE"/>
              <a:pPr>
                <a:defRPr/>
              </a:pPr>
              <a:t>11.12.2021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0615550-9191-4033-9963-8D8C43C39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0B00D9F-FEF0-48E3-AE4C-58917B160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4082E-EA4D-49AD-BC1F-A0BF12AF13F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5842261"/>
      </p:ext>
    </p:extLst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AEB0E1-85F9-4913-B0B5-D078D9324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C4C42-1F0E-485B-BE3B-E5929D4E609E}" type="datetimeFigureOut">
              <a:rPr lang="de-DE" altLang="de-DE"/>
              <a:pPr>
                <a:defRPr/>
              </a:pPr>
              <a:t>11.12.2021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066620-D78E-4ADC-9085-FE17163E7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159B66-96E8-4551-90D1-855016F1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BFA14-6F41-47A9-B4B2-B0F36C97B01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9504349"/>
      </p:ext>
    </p:extLst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436CE6-1D7E-4587-A7FF-A0BE4015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7F68-C6AD-4999-B580-B5C74A54427A}" type="datetimeFigureOut">
              <a:rPr lang="de-DE" altLang="de-DE"/>
              <a:pPr>
                <a:defRPr/>
              </a:pPr>
              <a:t>11.12.2021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94421B-B816-4748-9A8B-DD612FD5F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BEEF8C-8CC1-4616-BB57-A748AA62A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32DD1-3814-46DB-90A6-DEFEBD109D1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57120832"/>
      </p:ext>
    </p:extLst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D052F5-7820-4FEE-9222-ED4CDF326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6E416-AD64-453D-92E5-52B1DF2D18A7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EA5733-6109-467E-903C-32192BEF4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5EA511B-9B64-4720-862C-B3536279A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78141-DCC7-4EBF-839A-46170CE5603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938988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B741A2-0084-436D-9B19-77D3E481D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98865-4B16-4818-8699-61267552B4EB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455C37-4A91-4EFD-9FA9-2606477A5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0BB2A1-B63F-4C2C-BC33-194E1E87C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28C12-D3C0-45CF-BEFC-8334BA9BD17B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17950619"/>
      </p:ext>
    </p:extLst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C070304-65C5-40B8-B3B6-8A897E0AE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539DE-53A4-4A1F-AD90-9E0ECAA9EBF1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88A60A-B52C-4F82-B12E-9340C6743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D3D053C-BAFD-4E41-831A-99473B1A7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FF03F-7020-40F9-B93D-162AED3D7E9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34633682"/>
      </p:ext>
    </p:extLst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BB3DA3-3273-428D-B356-119B09100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1DB66-FE31-4F94-B2AA-4F49429D1D6D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2DDD2F-EB16-47B2-BFEE-D708AD412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588971-67C4-4FEB-9E5F-C08A10399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35F89-E725-4FCD-BCBA-915D2CAE4DB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8454525"/>
      </p:ext>
    </p:extLst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F93F32E-7336-40A6-800F-B5B1C332A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C92C1-F252-4DB4-907E-DFF53071B744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32D059E-A0C3-4591-896A-CB7AD540A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7EEF6B86-BEE0-4E6D-905F-CBA03A50C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6CDEE-04D6-4FF2-A48B-E9AE5481F88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0054924"/>
      </p:ext>
    </p:extLst>
  </p:cSld>
  <p:clrMapOvr>
    <a:masterClrMapping/>
  </p:clrMapOvr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120390B2-929B-423B-AFA8-7763ACBAC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26CFC-B671-4362-8F89-7B21455582F2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0DE4A44-0D45-4B86-BCC3-5DD35BF0C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E8F8D5F6-3512-40F5-9DAE-6528D47EA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185A3-9EB0-4777-991E-0064BB1C5D9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90877894"/>
      </p:ext>
    </p:extLst>
  </p:cSld>
  <p:clrMapOvr>
    <a:masterClrMapping/>
  </p:clrMapOvr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D2BFB38E-058D-459B-B70F-5B17CA891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036EF-7C62-4ED3-B779-451BCC22EBCE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86E596CC-6B88-436C-B040-59A7602E7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875C6DED-DC50-4AEA-A516-FF9C0E38F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AC55B-38F5-4A74-94A3-124E1B8FB6C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39553877"/>
      </p:ext>
    </p:extLst>
  </p:cSld>
  <p:clrMapOvr>
    <a:masterClrMapping/>
  </p:clrMapOvr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F073289-D781-4DEF-9B1D-5BFD89AE0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2CE22-63A6-4CB6-BC38-649B9CCCD849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97FB4FBA-7BED-4788-BAA2-E3273B50F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74FC876A-D3D1-4DF9-951D-CB6FBF974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560BC-A490-4908-9276-08797195E5E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64398135"/>
      </p:ext>
    </p:extLst>
  </p:cSld>
  <p:clrMapOvr>
    <a:masterClrMapping/>
  </p:clrMapOvr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8F5BAC5-4812-4E5C-B356-07BA2E59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998A8-3292-4B30-8320-D044C2B0B1D3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367B72C-C415-43C8-B787-B8A5E2088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09597C8-88E9-4B6A-A9FC-2E8CBC775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FB144-9691-4A19-90FE-2247473A956B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29741970"/>
      </p:ext>
    </p:extLst>
  </p:cSld>
  <p:clrMapOvr>
    <a:masterClrMapping/>
  </p:clrMapOvr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4194D26-609A-44FE-9BEA-FE82522D8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8E73B-BB8E-42A2-9FBA-C6033812A63F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0802A1E-660E-4D22-83C2-A48AD3844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B0060DCA-0EB8-4DAD-B996-3DD91F143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E7EBA-585F-4300-8E41-B17EA7E8076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3332274"/>
      </p:ext>
    </p:extLst>
  </p:cSld>
  <p:clrMapOvr>
    <a:masterClrMapping/>
  </p:clrMapOvr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19F663-7CDB-4D7A-BAB1-1606C6477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EEDBC-FF46-445D-9173-7C4A586D084F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6C6E331-2750-4C9A-A6BA-6AB895D58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393D03A-E14F-4E16-9D5E-AF2D8CBDA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735A2-1585-44D6-BEB7-8EF3108C537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19442599"/>
      </p:ext>
    </p:extLst>
  </p:cSld>
  <p:clrMapOvr>
    <a:masterClrMapping/>
  </p:clrMapOvr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1359BF1-DF4D-44BF-9C12-5EFA298AC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01E5B-729E-445C-9A99-7DA389A1A6E6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21CC9E-D30C-4722-82FE-BDACF5BD7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AEE8A4D-40FC-44DE-96A3-F1CD2EFEA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7B1B4-0AAE-4200-84FF-7672B24C6EBC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489092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A22040-3A5D-46BF-B35C-66200DCA9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65F60-1ECC-4280-8FA6-80383BF260E1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CCD817E-43A6-49D5-9384-EBF85F12D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6EFEE5-0AD2-4F40-BD55-F1D4F4428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9D996-8660-4A44-B785-AB375B8C243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40350785"/>
      </p:ext>
    </p:extLst>
  </p:cSld>
  <p:clrMapOvr>
    <a:masterClrMapping/>
  </p:clrMapOvr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6A8649-DFBE-49CF-B031-BAB3B7934B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790A34-7E64-4BC3-A1D6-9D72B10BDCE3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633820-5114-41D3-B76E-09D0F110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75E567-CE2A-4F6C-ACCD-0A64D8938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A57F8B9-22DC-4815-8B47-B019B9D3B1F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68443913"/>
      </p:ext>
    </p:extLst>
  </p:cSld>
  <p:clrMapOvr>
    <a:masterClrMapping/>
  </p:clrMapOvr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4B6670-2EFE-4B02-9A56-07EFF29DC3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9B25077-D570-4AF1-B60A-7160D9583C73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4D5540-0841-4B66-A90D-B63B3DCAC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DA8498-7C2D-48AE-86E0-F6E4114E1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E8F7778-613E-4082-B7FC-395C3093386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2842865"/>
      </p:ext>
    </p:extLst>
  </p:cSld>
  <p:clrMapOvr>
    <a:masterClrMapping/>
  </p:clrMapOvr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250A18-15B6-45A0-B44C-24F3DCE4E0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C7F306A-9AF3-4B50-B9D9-12D1DA561C8F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41F64C-0A89-4BDF-BFB3-1AD927F74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A9E177-CC15-4110-8108-6AD904415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44C0D7-63CB-48E9-A27C-6FA35A347BF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9651282"/>
      </p:ext>
    </p:extLst>
  </p:cSld>
  <p:clrMapOvr>
    <a:masterClrMapping/>
  </p:clrMapOvr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F21540C-EDC3-4341-A1AD-D253B8665B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7D6324-2348-4F11-95AB-D1BEA1F7A698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F903E74-5268-4041-9E7B-AE3862128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67F1D1F-5DD6-4E31-A645-4F136C25F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DA98457-7413-4E1D-8CA8-AE5E5BF1C5AC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4755511"/>
      </p:ext>
    </p:extLst>
  </p:cSld>
  <p:clrMapOvr>
    <a:masterClrMapping/>
  </p:clrMapOvr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2C90DEFE-B718-479A-B230-9B8D77BA29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3798D5A-B2E1-4E23-A81B-A474509EDA15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ABE8544B-5619-47FA-9166-E75E665E2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BB23225-3DD4-45D6-8C48-311B643CC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B917B1-DE35-4B21-8649-91B77E2D8B5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79505838"/>
      </p:ext>
    </p:extLst>
  </p:cSld>
  <p:clrMapOvr>
    <a:masterClrMapping/>
  </p:clrMapOvr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B4A20EB-ED36-48B3-B89D-6150847CA7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F483549-AE33-4E60-8C8F-1F019958B2C2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CA1B347-8C6D-4FB6-8A9D-F72DC5886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287A981-723C-49DE-8437-FD84FB1AD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1113EF-EA23-4C0C-8467-E0CE80F5F7C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99224729"/>
      </p:ext>
    </p:extLst>
  </p:cSld>
  <p:clrMapOvr>
    <a:masterClrMapping/>
  </p:clrMapOvr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6294FBDF-4FBD-4EBB-BB81-4600AD1E3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ED5512-CC49-418C-8086-8B9B6BF9ED56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A88FE8B-5859-41A1-A5F7-4CCC2468C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1591ED9-7DFD-4993-BEA4-6E2AE71E2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CEEE4A7-D83C-4B07-8D43-901C09C8B7D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4231531"/>
      </p:ext>
    </p:extLst>
  </p:cSld>
  <p:clrMapOvr>
    <a:masterClrMapping/>
  </p:clrMapOvr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AF22E58-DCBF-4815-A4EC-66791B0B2A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844F621-57BD-4880-AF5A-DB1F7F059F1C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D944016-27D9-4C76-B5CB-6823B5836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90790F-0EE4-4934-8468-12F88654A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9E8039-4EA4-4F01-9038-6AE21102EE1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28850792"/>
      </p:ext>
    </p:extLst>
  </p:cSld>
  <p:clrMapOvr>
    <a:masterClrMapping/>
  </p:clrMapOvr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FE11043-D76E-425D-81CC-DF257089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CDAD50C-2BE2-44F3-9DCA-73C9AAF74574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1AD4256-DAD4-4F72-8EF2-9FA3F5F85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BD0D3A9-44D0-431D-9D09-AFD7E9320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701E78-D8E4-450E-A289-33774FB2DC4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1973506"/>
      </p:ext>
    </p:extLst>
  </p:cSld>
  <p:clrMapOvr>
    <a:masterClrMapping/>
  </p:clrMapOvr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8B2B50-2F6E-42AC-A97E-93E5CD7BAF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458FDB9-6CD9-4EAB-BFCE-CFA16484AFF9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85A568-0015-4721-B37B-D18FC6FF6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49AB49-A3F3-4822-BD74-C97A922C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88EFCFF-1ED6-4CD1-AA42-823A91B3FAD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598634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631217-CD3D-4B58-A1C7-18EAD73AF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DE4B2A0-C06A-418B-8310-85E243C4CCCE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24DD3D0-4456-4DA5-AD6C-1488AF190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B9701DC-6CAC-4A06-88B2-29B4C5225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42865D3-47AB-4781-AFD8-635F977CCB6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8817785"/>
      </p:ext>
    </p:extLst>
  </p:cSld>
  <p:clrMapOvr>
    <a:masterClrMapping/>
  </p:clrMapOvr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6331F4-6980-4D17-96B6-86E95533E6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81F884-4DE3-4FA3-A747-630D25F9FFFC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32D228-2DC9-425E-9F28-6F855943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88DF3C-6A90-4787-883C-03C7DB89B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98E8CCB-4BBC-460E-98C1-E1AAA472E00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78052252"/>
      </p:ext>
    </p:extLst>
  </p:cSld>
  <p:clrMapOvr>
    <a:masterClrMapping/>
  </p:clrMapOvr>
</p:sldLayout>
</file>

<file path=ppt/slideLayouts/slideLayout2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5171C-A11A-49E0-AEBC-B2FF681CE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513C7-412D-429B-87C6-290776D8F8F7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6A9177-8453-4444-ABB5-31DDEBA00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61318-F823-49C9-BC30-22C07DC30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86F58-8A79-4B6A-9AB6-55701402FE0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6368033"/>
      </p:ext>
    </p:extLst>
  </p:cSld>
  <p:clrMapOvr>
    <a:masterClrMapping/>
  </p:clrMapOvr>
</p:sldLayout>
</file>

<file path=ppt/slideLayouts/slideLayout2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0FC22A-B28E-4DBC-93E9-54897D030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9F38D-BCDD-4398-A26D-DA82E21D49A5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D3912-268B-48E1-8F1F-4859C86A2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7554B8-2106-4AB6-B752-17BADE400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76376-5C0D-4F63-A4A0-1F3719CC931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41577356"/>
      </p:ext>
    </p:extLst>
  </p:cSld>
  <p:clrMapOvr>
    <a:masterClrMapping/>
  </p:clrMapOvr>
</p:sldLayout>
</file>

<file path=ppt/slideLayouts/slideLayout2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53BA085-7959-46C7-9670-80E116EC5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EC3A8-4EAD-4278-AC20-3682DF7B03AC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5A9531B-0A61-4A37-BCA7-BCEE3C5F5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C8D7956-CA18-4119-8661-CEF69CAE7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02C71-7054-499B-B624-7B0F2B2FCAE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99936742"/>
      </p:ext>
    </p:extLst>
  </p:cSld>
  <p:clrMapOvr>
    <a:masterClrMapping/>
  </p:clrMapOvr>
</p:sldLayout>
</file>

<file path=ppt/slideLayouts/slideLayout2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71BB6DD-51F8-4CB3-BC8B-B384C9ABD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112EA-8611-4541-801E-06BB1A4750A1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3E908D3-2417-4B2C-8F2C-CEEC375ED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C9906D2-5F5F-4949-9F48-1C086C734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5E8B5-8AE6-4A67-9C74-8E1BE2DEB27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3804656"/>
      </p:ext>
    </p:extLst>
  </p:cSld>
  <p:clrMapOvr>
    <a:masterClrMapping/>
  </p:clrMapOvr>
</p:sldLayout>
</file>

<file path=ppt/slideLayouts/slideLayout2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348C5BA-0B5A-4CA6-B381-6EBA0248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9E6DE-4BC8-4E88-9BF0-FF747C9C5875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BBCB5FA-908E-48C9-9E96-4BE0F47CA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3989F1A-47DF-407F-BFA7-538DA2826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E1D45-78BD-4863-835B-E77D5731B22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52217766"/>
      </p:ext>
    </p:extLst>
  </p:cSld>
  <p:clrMapOvr>
    <a:masterClrMapping/>
  </p:clrMapOvr>
</p:sldLayout>
</file>

<file path=ppt/slideLayouts/slideLayout2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0746A5C-0FBD-43AC-B56A-BFAD1B956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70841-434C-41DA-B791-3FC672E5647C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0E19EEB-7E91-40C9-ACA8-E80F74C21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13175A8-648A-49DA-917E-0625C0ACD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1C1D6-18A3-417A-AE5A-0CF2E51B399B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83826545"/>
      </p:ext>
    </p:extLst>
  </p:cSld>
  <p:clrMapOvr>
    <a:masterClrMapping/>
  </p:clrMapOvr>
</p:sldLayout>
</file>

<file path=ppt/slideLayouts/slideLayout2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E7CF99E-4FE3-40D5-8EBD-194BAC604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E9FEF-A1B8-4734-875B-E5E10842AF5B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905443B-6122-4F6A-8F0C-9CB6DE7C7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2C40317-025C-42E1-8CC6-2F28B7040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95458-19D8-4E8E-9386-BECB12F1117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17142940"/>
      </p:ext>
    </p:extLst>
  </p:cSld>
  <p:clrMapOvr>
    <a:masterClrMapping/>
  </p:clrMapOvr>
</p:sldLayout>
</file>

<file path=ppt/slideLayouts/slideLayout2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13FE5E4-9F08-46F5-9FEE-9C3B94239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5EE0E-5A2A-459D-8086-5568876627A7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D0F6545-A654-4839-93FB-0AB88E3D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48EB08-34DA-4478-81F7-A2299F466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5C730-E6C2-4ABE-9003-12875830909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6172420"/>
      </p:ext>
    </p:extLst>
  </p:cSld>
  <p:clrMapOvr>
    <a:masterClrMapping/>
  </p:clrMapOvr>
</p:sldLayout>
</file>

<file path=ppt/slideLayouts/slideLayout2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64DD2F-2CE9-457E-8559-2854FC211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51B27-216F-4E8B-A834-3CAD8459CA6E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EC1F8-B611-49AA-90A3-F98C0535A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6EE3C-1C70-4DAE-9493-11974D267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E2E37-0E81-497B-86FE-DA014B83B2F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22065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ED3BF1-3821-49C3-9560-C11EB0B0A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45EB54F-2386-458F-92F9-1561451B2214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ED076B-29EB-4A62-8A45-9E5A947C6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1E2BA69-4D72-4FB2-AFE7-14C258592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4DE2EE-2C68-4260-BEE8-205D798D378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7390514"/>
      </p:ext>
    </p:extLst>
  </p:cSld>
  <p:clrMapOvr>
    <a:masterClrMapping/>
  </p:clrMapOvr>
</p:sldLayout>
</file>

<file path=ppt/slideLayouts/slideLayout2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22F3C0-9E1B-458A-A38F-798A5C417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73D86-F777-4B49-AF24-028FE3539214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AFD819-82E0-48F8-8A0C-052DD8210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B4276-7B2F-4120-8535-14C9DDC1A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F14F0-6A47-477D-8946-74E05B3E958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528589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CAE470-C3B3-44B6-B435-5023ED4E4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579E0A3-B3BA-4BFA-BE87-4205DFE41B3F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48C3AE3-CE35-4A4A-8E80-9DB21C8F3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97C2AD0-9E16-4564-A1B8-F4E875C6F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34A7376-EC3F-43A6-B9C9-CEB33AFEC58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961049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8EF7D8A-82AE-4B7A-975C-988244A4C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2DB9C49-63DF-4BE0-B5D9-B82F0D1346F3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2C0BA64-4B3C-45C4-8835-C581EC11A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56F922D-0DCC-437A-8909-BB86B86FB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9DE77D5-40F6-4B9C-A67C-693A2052831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747322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9694ECBA-E1B2-4508-8571-BDBAB7758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0B36808-6A7A-4D85-9107-E78630AE01E7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FC5D7764-8CB1-4E1C-90E9-1C40F7E0A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8F9ED1DB-86BD-4B19-81A1-12C84FD46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09B3220-E87B-4706-AE23-806C3BF3E73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479471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1AFD322-EADE-4A9A-A3D5-45EF92362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D8DC95F-234E-4193-9AA9-120A240CF075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B06F528C-F999-45D4-AAF6-E782B300D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07B5CED-644D-44AC-854A-C01EE5153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53497B5-0237-4E30-918C-E82D2CA893AC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094766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EE084125-5F0D-42C0-8ED2-11C3F927D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E5A1713-B04E-403B-84F7-3516054588D5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B18839F-1F07-4760-BE95-AEEECBE84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E2FBB375-91D4-4CAF-80BD-0035B739B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F1D3DE7-DF11-4EB7-A33B-779198C4477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20592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7CD0C3-C005-4C56-9EF2-3DFF9BBF5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4CE82-40A7-4892-B9FE-C94769EF3EA8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6559A35-C43F-4D5B-9D5F-F279EEDBC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9D3F33-8CE4-4691-B528-289F37B7E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6052E-E15A-4C3D-A5B1-EF0210F2CE1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84171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1C6B3078-F74C-429D-B238-E839FDB47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EB503C2-93DA-4F4D-A4A2-0ED00CB50D70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4A4307E-29E7-4D6D-99FE-6B3DA8E11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9D2E00B-67EC-4E31-8DD8-A41519279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FF7F527-D2E5-464B-90D4-D9C88BDABB3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27864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6A790B1-1AF0-4B31-9785-921B8DE78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264224-6351-489A-A379-34CC3C0B3C84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5EFC33D-C4B3-4430-97C9-42276483B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6FE11E4-FC7D-4B7A-804B-6A71EDBDC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91A2915-469B-4E42-B63E-A1948239AD2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179364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220C959-5D19-48E1-A778-948F818F2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FDBA6E-5FE5-4FFB-A068-D98758CD9FDF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708A81-B933-47EF-9DAD-0BFB0B813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BB351F-EF1E-4546-A674-AECEC6A5D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2BD914F-42F6-4250-9CA9-3F6265DDD38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081251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78068A-ADE7-4C38-A900-EEF25642D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C43BE9-2FCF-4888-B15C-5EA945B7A8AE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F963BEF-C030-43E8-A745-2641B20A4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0871C31-A023-4167-99BD-BA06641CD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9920DB2-735B-4B7F-8C78-BB224332939B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055119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2BA3EEC-D565-4268-A4A3-6C0C60AD1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EAB8B5B-B889-4070-ABEF-C0D9DEB70BBA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7720D2-769E-4C47-B613-60EA144E2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414D392-4E7B-4B1B-8B5A-82AF823AE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7A99FAE-A076-4500-9F7D-6929E9D2387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269220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345D17-7309-4F60-9ACA-93CA687DA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CE03877-0CC5-47E9-B8D9-C8526333074A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5831344-BA96-4079-B5FA-AC15FC552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B7FB984-9636-4F50-9B9C-037E1E484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6EC93D-1445-4CF6-B24B-C4B49516123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63528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AA17A3-24AA-4810-920E-E93735762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2F962E-ED4F-4229-B9F3-3FC9343C4421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59962F-B25B-4EEF-A087-F32ACA573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4F24D9-80B5-48E7-87B1-278DE2DB5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99ED2E9-EF42-477B-94C2-896E4B568DAC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2012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310E88D-ED14-48CC-B657-41B2C5A7B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F127B88-2B35-4E91-A242-9D95296F1E72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F712E54-0A1A-4145-B84C-A24A438FA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CDFF6E2-AAC2-4CEA-9BB2-541239A19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CA58F75-FFAB-4891-A004-729A2AD1766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088229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ACF97FD1-E79F-41E0-A2EB-C623C1D5B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B9AE883-05E2-46C6-8A8B-378D584E24E3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0DDA7CA2-8589-400E-B8FD-01C27740B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5C64BF0E-5C22-461A-BAB8-B66B4C5AA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5E93025-549A-42EB-A128-0F0F0C7CF40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976669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4D7675F2-342D-4555-A04F-886B19E19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8EEB6B9-6E08-4A71-8E79-B67E335516B2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6B6D2AA-6002-4815-B08C-B3D195286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E61C3F89-D43A-4AB4-9BC8-3793D23FD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B14CA83-1584-4543-B2D9-983B137B7BFB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42071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D5E00AD-48AD-44D6-848C-7DFDC0729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DB0D7-5BAD-45E4-80F9-ABD67E4ED01F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F222F19-2939-4AB4-A95D-6CC72390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53F9D89-D1BD-4709-B517-6E67FA395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01683-2313-414F-AC0F-85A3F86E448B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352832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C48B6E0-2DEC-4816-9BDD-93A99867F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6269D57-F611-4DA7-A44D-6665E2B86351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DE02CD5F-CEB9-424C-9CA8-285F5B5A5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7E50DBED-617E-47FD-9347-CF4734CBF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6C400B-5C92-443D-A30D-3EEA363D7F5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455185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8978518-2D87-4185-B1F5-CE74B3063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8A42892-5C5F-4D06-9E5D-4B3D9151B16F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6918212-DECB-4412-AAD5-95413ED8D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7E2F780B-8A33-4D31-B3B2-434AF5FB6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79D3705-C489-44F9-B274-AE74D2A8FCA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1976052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6C6F496-3185-4A35-B7BA-847E7955F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51F2835-3786-4A57-BB19-02DECE8A387D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F6551C8-BE9E-42CE-8520-9FBD42A3F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ED91EE5-B170-4ACF-B8F1-2479F425A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EE6CC50-08C9-4D42-B9D2-6FF9C6AD6A7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4888925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C6428F-A8FA-495A-B550-C1CBDDAAF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08E094E-469B-4DD2-B858-89F92FFC6644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39D2D7-083E-4338-89AC-8851B2D89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98A67C2-BE33-4B34-9B67-8BC549073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E36CB48-D8F5-4F3E-AD47-E0E75CC5945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3626040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032474-9042-4B71-9DA7-068493C91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229A2AE-E9F8-4140-BC64-AA2F2E051AF5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E73AC2-78FB-42D7-94C5-1F1A9085A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58AC15-70D8-44FF-8B00-6B72139BD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50C0136-A5E6-46C6-BF9B-0F4D5166294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0139390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4DF59D-841C-4259-ACAF-A94FEBB74B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BA9FC7B-BB3A-4E9F-BC55-386EA680DB9D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17029BD-0583-40BF-B4CC-FE344FE56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7A13625-A8DB-4C88-82BA-1DB51D516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9D5A25-7728-4E4C-A28D-0F928F73F5D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8905069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C56C0EC-CB8C-4C35-8740-8D89036F5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7A8A195-68B8-4B0C-8E3C-7B330AAD2208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2EE589-392D-4393-BFF7-566D6F128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C82697-8C6C-4A09-B4D9-11231531A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E8A13FA-0926-4255-9C59-CDD2EF9BE93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9207926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18FC5E-48D1-4448-A940-CABDE9321C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53E49B7-2973-41E1-BC9D-C8506D8F4493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43CE58-E0D0-4294-B5E5-529AC7119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BD83BED-D7D8-4B2E-9BE8-0BD906117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E275FF3-0A24-4A93-B97E-5C76FAFBD7B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4151983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371A11A-3FDE-4629-9CE8-7FE40A3AF6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B66316F-BC68-4FC6-A68A-892B8564184F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5A43C2B0-0708-4E71-95A8-6F9871F46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7925DD9-535C-4914-8140-03893F72F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3E5308F-DE71-4C9F-B5CC-3E7CF5CFA8A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339258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10F7FD80-7EC1-4898-A5A5-667EF6F078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87489EE-5972-43B4-A741-4E056FF863C7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D04C6CC-31BF-4A76-9A98-6214D1467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3E349D34-A47D-4024-BBFD-4420AD5E5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2B89FF9-E61A-492F-B3D7-EF4768036B6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18259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E2053D59-B520-418A-A795-B0D8D82E5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97BE7-8840-444E-89A6-BC93910C631D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E060C6C-3C90-4FA3-8F09-DFBBA091F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8F148A10-92B9-4B65-AE0D-3AFE0A30E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F7B3A-5F2B-4889-9196-A2BA6B5A98E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7531008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9714854-D7E5-4A30-8876-E022BB2618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653D861-7D9E-4759-9374-04F5FED9BAB5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93BEF61-A2F9-4E81-BF74-7F0B41E4F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27F21AA3-4DB7-45AC-9116-C31AECF99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046304A-0047-43CC-AA19-1BC9D6C61F9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488324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3533F69D-64D0-42AB-9E6C-25BF95D22E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577376-F93B-4F58-95C5-FED849C1B5AE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2ECD522-AA70-479E-8643-37101C778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BC391E4B-1FA6-42E4-8171-1B2C3872A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0332D74-BA70-4FA2-8C3E-BB0C8B6042A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522457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55455C4-9B13-4645-8D30-AE21883E9B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4D6909B-E329-48F3-8B61-5A3C5739BBA0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58914FA-6C8D-4DE5-9AF1-51D6A0278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07731D8-F92D-49F3-9791-CE3FE1FAE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0A4561B-41F1-4BA9-AF2F-D739F8B13F5B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0665896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D71040A-4EF9-40E6-AA07-D4524ED8D4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A5E0E6D-CC16-40F7-B2BF-C50FAFF56E9A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DED72CC-FB1A-41F5-9E51-28E25349E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76DF47A-F46F-42E4-A93A-BA8CEB17B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C761D2D-634F-4D2C-A994-901F997C72F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9441101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9208D75-0219-444D-BBD1-6F5368F4DB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7BF5F5C-0C54-4080-8BAF-5F59BE94F84F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A83283-2152-4F72-92F3-A7881A476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488ECA-8A8E-49BE-BD58-9835858A1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9D27CD3-9BC6-4307-84D7-FB586D15FFFC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6469488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30D8F9-97AA-44CD-BE16-F93473556C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2F0CE41-F588-4F05-AF50-AD938C4E2602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33059F4-0531-4F93-BF88-6AB8E025D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A1E59CB-05EB-4D1F-9D2F-E14868AA1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1479376-07BC-4F37-A0B1-042E76BE249B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3434415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5734B9-7298-4970-B5A3-D4F5FCE374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0474F4C-1B3A-4E59-B1FD-2989C329AAB9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24F4F0-8CB6-4AC5-8B63-60FB481D4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AD48D2-DB64-4950-B591-845398FA4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4DFC73C-D9D6-4780-87C8-A6CC89A877A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9758465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69F30F-206B-4F87-A0A7-30001C8EF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F5E73BD-832E-41A8-B760-18A23618B7B7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A8F73C7-11AF-4CC1-BEFF-CB100D1F5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F7ED75-E4AF-4C58-B948-D2530AD30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B394844-D151-4E35-A418-AD714558D99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9119567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08F66A-0528-437D-83ED-10305A51DE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C6A99DD-036B-41E4-B1D2-4D91480601AC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E8F611-C019-49F4-8C53-C3CC5FA69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60B42C-2934-4F33-9E45-85BB504E1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3F6BF1D-E37B-4ADA-BA96-C0C56B0A016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7845074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4E75F12-2370-48C0-AE53-3EA8A78220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A91395A-091C-41BA-9602-411895CFA2A0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DA1E287-BAF1-4F88-9051-6E887E3B6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D60BC2F-0B82-48B0-885D-9491B2168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A15F0F-44ED-4674-A4F3-34EDF736748C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4223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F1540942-29DA-4A1C-BEF2-1125DB627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594FB-F7FA-4125-A254-FDE13889A229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D624912-38CE-4D7A-8D5B-056A4007A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3C0713A-0FE2-4589-B449-64ABAC0CD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CDDAE-93DF-4CB2-A100-AE85464273A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6632590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C72650C-3132-40D1-82A5-955993143E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6619EDF-CC94-400E-895A-605A17114749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3257F4D-1BC9-4171-8C0E-25B0EB4B1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C4B39D9B-0084-4B7D-8B58-9D86F948A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AD69633-636D-4FFF-BEAF-1EE675DC24B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6712651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A385A43-C773-4372-9D9F-F6DD4840E9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3CEEA96-EFD5-470A-B701-B1042D556769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F7A27BA-BDDF-4127-8706-A1D4B9A36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216C954-9F41-48AE-9484-59E41E1FA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3BDB25C-68CB-4BDD-9678-F7B6E79C797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2901337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F059283-9061-4E4A-93B5-00559E137F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D7DFD3B-768A-48D6-894E-425AFB2B3FCD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2B59AF7E-45EA-4E9A-94A8-7BB517A03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015F7C4-8F75-470A-B492-E8A866204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D79B08C-487A-4E5C-9F77-1FA147EC4F9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2053895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597442-B9A7-4A3E-BA71-39B0B240E2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7C45BCA-EB64-41D4-80A6-3595ED49E938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D85ABC1-309C-49AA-B589-17029953C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2D0A8DD-FDA7-4BEE-B04A-13E712B7C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1ACFDB7-4C22-45F3-9881-78E924C3230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182289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6DBE857-3D64-4B1E-B2B6-B3792370AF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70374C9-3F9F-4DC6-B44E-62390353A674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C1397438-7783-4028-8A8A-D1CAEFAFF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5BBF90A-50FC-4709-A20F-7F7DA3814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FD003D8-3894-485E-8A80-0A7DA16D6AE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8131456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1768C7-5BF1-405A-AE05-A6800D5CC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2CD4A8-3B46-477C-A10F-D4F3B4C0DA38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7542730-4FFF-4C21-A77E-39F55F98A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8064F2-57BF-4714-B29B-C08766AC4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4692D8D-0CD8-497D-82EA-A7285461495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9520778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44147D-9232-44A0-A0A8-C4E23818F7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BC52A7-B832-41FE-BE3B-842A168CAC19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0436FF-99D8-4484-B0AF-C291BBECA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D39737D-2EC7-4D6F-A8C2-A104FDEEF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D368D5F-2DF3-46A3-B9F6-4CEC75E488F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6789167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39FB84-2608-43C2-99AA-A0EB55132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84B96BB-08F8-4A8F-AAD1-9D79D79355F9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D83225-39E4-46B8-A1DC-F495DE55A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7DB4FA-5FFA-416F-A7F0-EE84E6E1A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E57D025-FD33-4EAD-8397-283C97EBDB4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2313905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47B9D0-48BD-466C-9703-4DBDFE101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CC89964-59B1-4C36-9C08-034A1A813618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7A73FD-320C-42C9-92F9-B209B0FB8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E08980-B1A1-48BB-9CC5-104E98DD9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D01BA55-F920-49C8-B5FC-0104ED46162B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8805919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137D9E-FAF4-4525-9EAF-B17DB19EA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2D4A871-70E2-44AA-99C2-30A3C2CC6AAD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BF843B-4B41-4772-8EA0-4D793D7C3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300717-524D-4BFE-B591-FCC7B6469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375060-5567-485E-87D1-70733CF4D86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45415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C4127B6-621D-4D9B-B3B2-DD944AD55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C68B9-BF71-4149-9BE8-2490710D8FF3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36030EC5-C890-4A56-A8A7-E98DEBB01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B7E2A7E-CCF4-4DD5-9170-D45057553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B37AC-D4CB-4056-B274-19CD3D67571B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2359389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83F188B-E7DA-42E7-A01A-8840D7AD6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BCE7A6-37DB-4C0A-8EFE-F49E5EAC0E39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6EC6173-DC17-4B66-AB8D-2D8F3D1B8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63943B4-5429-48A2-9BDA-C9E36A69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DF47043-21B3-43E2-AB24-626D40388DB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3778558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67D554B-F43A-487A-A7FF-8598F7567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A60579-44AD-4CC7-BAAF-C96D8CAF3D17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894C16E-AC26-4EB2-AE4B-DC9D9F88A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074154-1B22-4042-AA15-FE1C73CA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3E030E5-B332-4F2A-9511-F2F9F9018CA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973563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7EB130CD-BC12-435A-995E-C5EB22E7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4291217-0958-418D-9CC8-125862209724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A625452-13BE-42D6-A07B-8F119778E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97ED0A99-2DE5-4323-B40F-7085C3A95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DC9148-DC84-404E-B41F-2B61B13452E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3680528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932B88A-3DB1-4B44-AB62-E0D61909D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58E748C-4F48-4E00-A7A9-58AF1153B04C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5B6CD73-A1F9-4EB4-906C-C08F041A4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C6B4983-7E09-4787-BF14-37F08DE05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5D4618-FCB1-4946-9772-8BB1B2E70C2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222021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9ABFA05-401E-45F3-AF7A-48DB8910C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AD762B1-74C3-4A4B-B02D-AD218B7F0B11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677B3C9-1868-4627-9105-56E7853E1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9594980-34E4-4DFD-A331-10E94E3C6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A0FB084-410C-4E7B-AA03-0D8750477E3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938835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28FC5E-EA78-4A4A-BA6E-4572F789A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DD3AEED-2298-4CC3-8611-6F3FE2088DBE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128549E-7266-42B5-9161-3188077D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2BF7B08-1031-49A6-8B4B-EF1867896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7DE8FE5-1387-4E5A-BDD4-3DF604E9EA7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337371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AAE42A-D14D-4E86-A4D1-33E6F694E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468A23A-598B-443A-AE94-98264E46B462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E9F70C-AF01-4C0E-8C32-85E5013E6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E0F5CC-7E7A-4575-A933-BC625A2A5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74CE9E2-AB5A-4130-8B52-77213A3210D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136167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B9E99F-15F1-4AE4-8658-AB34A25A8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5A37E-21D0-4BEC-9A6E-926BD8A15622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39E2AF-F80C-4453-9C5E-5B69AC022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E41F08-D2ED-44BC-B582-385F146DC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A830E32-AB40-4A2B-B21A-FEC80E88A36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960390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69C871C-F3FB-4009-BDDC-E199EDA3A4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85C413B-A8D9-43BD-9EAF-A514EF392691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87573C-E832-4526-8722-05C32514C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755D38-C97F-48BA-9EAA-23FEE21BA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FBD84C4D-9168-4AC4-A035-7378DB6AA29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0886567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87FC05-6C1E-4B8B-92E2-A7F868114D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AA284D3-A1EC-4E50-B0DE-DA8AF7FC0A7E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5E8783-5B93-4C36-BB99-ED83E9844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A660AC5-5F39-4D8E-AF8B-05D549724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C1324620-E119-488C-8C9B-3997508D085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76360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7E44B71-C98E-4F19-A088-F8384CC27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C3661-721A-4A2A-88B4-745DF052BB05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67ACCEC-29EC-420A-A420-D87E3AD72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E177619-20C3-490C-A88C-83CAB8D2D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75792-68FD-4D3F-8753-A4397098AE9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1773915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E0ADE4-F01C-45AD-A0C3-5B0D1D8A79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181CE5-D479-47FE-BAAD-0A280D66601D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C127ED9-8093-4D4D-A100-B8AE8EADD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D9D54E-075C-40BB-AE48-784E45D7E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A3C58FBC-E1E0-41D0-BAF9-8A24E1D4415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0109171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5713934-8566-4040-94F6-6867951B3E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B145075-776F-4E75-8256-2FEC5AAC3D85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5EFC70C-8352-4B19-A5A8-A617C742C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91ED8FB8-BB29-4A9E-9075-5BC65A4C8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2FD05F9-63B6-4E7D-BF6E-E0DB9F47D0C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7205664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35376559-719B-4491-910A-09E158AEF5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B82EBE1-8511-4BB0-AAE2-F58CCB1DE029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D3257A3-292D-47AA-8AFD-2A975EAFC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7337DCA8-D94C-4035-B311-655F3EFCE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6F286EC-677C-4BDF-97F1-C49729BD733B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171024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06E8AA1C-4D94-4CBE-B4BB-2C53D187FF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BE8862D-570F-429C-BF26-055D0D2D5BDD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2EA8339-1B99-4509-9211-4B0482020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D3FCD05-F0C9-49D3-B5E9-F49420A1E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B9E1E80-5E63-4E46-A98A-4AE2E2BDB83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4975207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8EFADD7-C215-42C3-8E35-CF1D24A3C9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342ADE0-AD21-4EEB-B613-F0BEF75C79AB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EA53A68B-7C80-4ADB-ABDF-843DE4E8B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FA26493B-0D11-413F-87B2-7DCC163A2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68C2AAEA-F23B-43A9-BB5C-919F7EB3F9B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4447477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7D8A23E-D950-4A5D-9C26-775F8CF6BD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921A6F8-4554-4A5F-ABB0-E12E45A84D20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D2553C7-5927-42FD-9481-2E90075E1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275AC73-51DD-4AC7-9C5A-36B907371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C0859DA-5AC4-4D54-8F8B-93FAA7F20F5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6264578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C615432-4C20-43E7-A8B6-850C2875C6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9446A6C-F939-4633-AD3E-D39D2B999901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97A0EB0-63D8-4C7F-9400-9A6F99064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CDCA844-C656-45EE-81EF-1F04129AA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84291CC-BDC2-4736-9DAB-5A070E547AB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4883171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0541767-FB9D-4A73-9871-ED37B962D3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EF5C72-3576-45DC-B926-761A325B775B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EE59D01-F5EB-4E98-94F1-270F1F2B9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3B005F-FC97-4DE1-8A3E-3D4D11B4D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090F4FA-84F4-47CA-B88A-D2383D574FC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5188855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B8878C-228C-4883-8CFD-71EC4A7FA2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0D5412C-3A40-4306-980C-AE662B77596D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0B759F-611D-4C6B-9290-A02DCA588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491827D-3AD8-4757-8A07-920C28828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A724D5E-D0F9-4745-83FA-DB4EA98CB9F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1158663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0573E2-540B-4EA9-BB66-0197827F8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80F001C-79DA-4F37-94AB-52AD5462EF8A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068956-1C6A-4B5B-A72F-2C9F0A93C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8DA425-191A-4D8D-89BF-B72E7164C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473D3BC-1AAA-4986-B241-FC06B089B14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55699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9E498D8-968F-4B5C-9CBB-B26A221BD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A2B89-F1D4-4D4D-868D-7766AEC74073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49891F8-5E63-4D81-878B-507CB3E4E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7AA1FBE-21F1-44EE-A374-EADCA5E63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14746-B4EB-4867-9513-38F68D0833C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7426309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DE0E50-0912-4C59-A372-2E2CFDC88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40232FA-D067-4D67-8A17-056F68B1EDCB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7A88211-4B70-4608-B8A2-0C8DFE00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263C315-34B3-4961-B32D-0A53F9F47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DBC29F4-F47F-43FD-BD2E-64EE1FA62E6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0593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B5A130C-BD49-4675-8A4F-CC301C3DB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BE0853B-C55D-4A06-A948-0B1515DF27D8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D840C5-F0C3-49F5-8640-BDC78C0CE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42629C-C007-4BA5-BB85-8A31DF88F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859F470-2A2F-4739-88F1-C95F3E00E4C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5789621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0745D78-420B-4248-8C40-542CA810F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D55DEC3-E96D-4FAB-BF15-7B3122FE9219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EDB457D-26BB-41FA-AE6E-0B62BA7B3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E67B18D-085C-4736-BE4C-96500139F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E5D411C-6AB8-42BC-A568-0CCDAAEB5A1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1005954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5E85C40A-C041-478E-9155-7A8942229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6B2D5A5-ADB3-45F0-8BA1-7C1312C9C533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6128CE2-7EDA-4FE3-BD35-C1E3BBC43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1C60AE90-7A68-4574-BE4B-39282FD4C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4784338-BB80-4691-A934-996F2270CA1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9197957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8DEA21E0-5C0F-4E38-91F1-3FBD884D6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80C8C33-C08A-4C20-9AC5-47D5F6128C83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FDEE17A0-3533-4980-8347-FCA311C5A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3441B9BF-B79B-4EF4-85F0-DF200ED49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F1BE1D8-3FC0-4364-8106-DC3F66370E4B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468936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C142E7C1-ED6A-468C-9A4F-3851B87FA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BFF2C56-EF18-49DC-937D-0D92E00D7AA8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EC5F24D-DB07-45AA-AAEF-169B1FF7F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9249CB9-53CC-4BFD-9683-95AEB7393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8E8874-AC3B-4A98-B8EC-295B75D027F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236040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62F955D-3C03-4845-998C-EB370C234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AF7BDEC-78ED-4BDB-8267-5C2E2B0C8E3D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C68E8D91-5319-4853-925D-1209C8955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41D8F0D-4AA2-4F2A-BA1B-62DF26EF0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6E90308-CD26-418D-9D5B-6E0C03A86D7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082325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DE62B10-B767-4F65-A4E5-3C1B259A4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F52DC-A10C-4914-80E4-3FDCB5924828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7086C23-4D5F-4304-84EB-AE0A2F6F4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233D136-B8B3-4409-86C5-17749B419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FC48DA-5D0A-4506-ADE0-1561962540B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2348567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115812-0482-4345-8637-FF59D0F35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CDFA13F-6BAB-4D3C-9287-A9782CC7264D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9E911C-E068-4A42-825E-75D2E3702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F088E2-3103-4AA7-98A1-99304A39E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27CE58F-738D-4193-A9F4-0D35A0A95C2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3245584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4AB0EC-3E28-4006-A7AD-A10451D14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F7A6AEB-54EA-47DA-8407-D568A6402230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50F434-3CB6-4A53-AB35-0369FB9D8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DCE559-4155-4763-BB72-AEFB58007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1CC8914-55E3-45BF-BEFA-0E7E999B346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8549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theme" Target="../theme/theme1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5.xml"/><Relationship Id="rId7" Type="http://schemas.openxmlformats.org/officeDocument/2006/relationships/slideLayout" Target="../slideLayouts/slideLayout149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4.xml"/><Relationship Id="rId1" Type="http://schemas.openxmlformats.org/officeDocument/2006/relationships/slideLayout" Target="../slideLayouts/slideLayout143.xml"/><Relationship Id="rId6" Type="http://schemas.openxmlformats.org/officeDocument/2006/relationships/slideLayout" Target="../slideLayouts/slideLayout148.xml"/><Relationship Id="rId11" Type="http://schemas.openxmlformats.org/officeDocument/2006/relationships/slideLayout" Target="../slideLayouts/slideLayout153.xml"/><Relationship Id="rId5" Type="http://schemas.openxmlformats.org/officeDocument/2006/relationships/slideLayout" Target="../slideLayouts/slideLayout147.xml"/><Relationship Id="rId10" Type="http://schemas.openxmlformats.org/officeDocument/2006/relationships/slideLayout" Target="../slideLayouts/slideLayout152.xml"/><Relationship Id="rId4" Type="http://schemas.openxmlformats.org/officeDocument/2006/relationships/slideLayout" Target="../slideLayouts/slideLayout146.xml"/><Relationship Id="rId9" Type="http://schemas.openxmlformats.org/officeDocument/2006/relationships/slideLayout" Target="../slideLayouts/slideLayout151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1.xml"/><Relationship Id="rId3" Type="http://schemas.openxmlformats.org/officeDocument/2006/relationships/slideLayout" Target="../slideLayouts/slideLayout156.xml"/><Relationship Id="rId7" Type="http://schemas.openxmlformats.org/officeDocument/2006/relationships/slideLayout" Target="../slideLayouts/slideLayout160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5.xml"/><Relationship Id="rId1" Type="http://schemas.openxmlformats.org/officeDocument/2006/relationships/slideLayout" Target="../slideLayouts/slideLayout154.xml"/><Relationship Id="rId6" Type="http://schemas.openxmlformats.org/officeDocument/2006/relationships/slideLayout" Target="../slideLayouts/slideLayout159.xml"/><Relationship Id="rId11" Type="http://schemas.openxmlformats.org/officeDocument/2006/relationships/slideLayout" Target="../slideLayouts/slideLayout164.xml"/><Relationship Id="rId5" Type="http://schemas.openxmlformats.org/officeDocument/2006/relationships/slideLayout" Target="../slideLayouts/slideLayout158.xml"/><Relationship Id="rId10" Type="http://schemas.openxmlformats.org/officeDocument/2006/relationships/slideLayout" Target="../slideLayouts/slideLayout163.xml"/><Relationship Id="rId4" Type="http://schemas.openxmlformats.org/officeDocument/2006/relationships/slideLayout" Target="../slideLayouts/slideLayout157.xml"/><Relationship Id="rId9" Type="http://schemas.openxmlformats.org/officeDocument/2006/relationships/slideLayout" Target="../slideLayouts/slideLayout16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67.xml"/><Relationship Id="rId7" Type="http://schemas.openxmlformats.org/officeDocument/2006/relationships/slideLayout" Target="../slideLayouts/slideLayout171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6.xml"/><Relationship Id="rId1" Type="http://schemas.openxmlformats.org/officeDocument/2006/relationships/slideLayout" Target="../slideLayouts/slideLayout165.xml"/><Relationship Id="rId6" Type="http://schemas.openxmlformats.org/officeDocument/2006/relationships/slideLayout" Target="../slideLayouts/slideLayout170.xml"/><Relationship Id="rId11" Type="http://schemas.openxmlformats.org/officeDocument/2006/relationships/slideLayout" Target="../slideLayouts/slideLayout175.xml"/><Relationship Id="rId5" Type="http://schemas.openxmlformats.org/officeDocument/2006/relationships/slideLayout" Target="../slideLayouts/slideLayout169.xml"/><Relationship Id="rId10" Type="http://schemas.openxmlformats.org/officeDocument/2006/relationships/slideLayout" Target="../slideLayouts/slideLayout174.xml"/><Relationship Id="rId4" Type="http://schemas.openxmlformats.org/officeDocument/2006/relationships/slideLayout" Target="../slideLayouts/slideLayout168.xml"/><Relationship Id="rId9" Type="http://schemas.openxmlformats.org/officeDocument/2006/relationships/slideLayout" Target="../slideLayouts/slideLayout173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78.xml"/><Relationship Id="rId7" Type="http://schemas.openxmlformats.org/officeDocument/2006/relationships/slideLayout" Target="../slideLayouts/slideLayout182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77.xml"/><Relationship Id="rId1" Type="http://schemas.openxmlformats.org/officeDocument/2006/relationships/slideLayout" Target="../slideLayouts/slideLayout176.xml"/><Relationship Id="rId6" Type="http://schemas.openxmlformats.org/officeDocument/2006/relationships/slideLayout" Target="../slideLayouts/slideLayout181.xml"/><Relationship Id="rId11" Type="http://schemas.openxmlformats.org/officeDocument/2006/relationships/slideLayout" Target="../slideLayouts/slideLayout186.xml"/><Relationship Id="rId5" Type="http://schemas.openxmlformats.org/officeDocument/2006/relationships/slideLayout" Target="../slideLayouts/slideLayout180.xml"/><Relationship Id="rId10" Type="http://schemas.openxmlformats.org/officeDocument/2006/relationships/slideLayout" Target="../slideLayouts/slideLayout185.xml"/><Relationship Id="rId4" Type="http://schemas.openxmlformats.org/officeDocument/2006/relationships/slideLayout" Target="../slideLayouts/slideLayout179.xml"/><Relationship Id="rId9" Type="http://schemas.openxmlformats.org/officeDocument/2006/relationships/slideLayout" Target="../slideLayouts/slideLayout184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89.xml"/><Relationship Id="rId7" Type="http://schemas.openxmlformats.org/officeDocument/2006/relationships/slideLayout" Target="../slideLayouts/slideLayout193.xml"/><Relationship Id="rId12" Type="http://schemas.openxmlformats.org/officeDocument/2006/relationships/theme" Target="../theme/theme18.xml"/><Relationship Id="rId2" Type="http://schemas.openxmlformats.org/officeDocument/2006/relationships/slideLayout" Target="../slideLayouts/slideLayout188.xml"/><Relationship Id="rId1" Type="http://schemas.openxmlformats.org/officeDocument/2006/relationships/slideLayout" Target="../slideLayouts/slideLayout187.xml"/><Relationship Id="rId6" Type="http://schemas.openxmlformats.org/officeDocument/2006/relationships/slideLayout" Target="../slideLayouts/slideLayout192.xml"/><Relationship Id="rId11" Type="http://schemas.openxmlformats.org/officeDocument/2006/relationships/slideLayout" Target="../slideLayouts/slideLayout197.xml"/><Relationship Id="rId5" Type="http://schemas.openxmlformats.org/officeDocument/2006/relationships/slideLayout" Target="../slideLayouts/slideLayout191.xml"/><Relationship Id="rId10" Type="http://schemas.openxmlformats.org/officeDocument/2006/relationships/slideLayout" Target="../slideLayouts/slideLayout196.xml"/><Relationship Id="rId4" Type="http://schemas.openxmlformats.org/officeDocument/2006/relationships/slideLayout" Target="../slideLayouts/slideLayout190.xml"/><Relationship Id="rId9" Type="http://schemas.openxmlformats.org/officeDocument/2006/relationships/slideLayout" Target="../slideLayouts/slideLayout195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00.xml"/><Relationship Id="rId7" Type="http://schemas.openxmlformats.org/officeDocument/2006/relationships/slideLayout" Target="../slideLayouts/slideLayout204.xml"/><Relationship Id="rId12" Type="http://schemas.openxmlformats.org/officeDocument/2006/relationships/theme" Target="../theme/theme19.xml"/><Relationship Id="rId2" Type="http://schemas.openxmlformats.org/officeDocument/2006/relationships/slideLayout" Target="../slideLayouts/slideLayout199.xml"/><Relationship Id="rId1" Type="http://schemas.openxmlformats.org/officeDocument/2006/relationships/slideLayout" Target="../slideLayouts/slideLayout198.xml"/><Relationship Id="rId6" Type="http://schemas.openxmlformats.org/officeDocument/2006/relationships/slideLayout" Target="../slideLayouts/slideLayout203.xml"/><Relationship Id="rId11" Type="http://schemas.openxmlformats.org/officeDocument/2006/relationships/slideLayout" Target="../slideLayouts/slideLayout208.xml"/><Relationship Id="rId5" Type="http://schemas.openxmlformats.org/officeDocument/2006/relationships/slideLayout" Target="../slideLayouts/slideLayout202.xml"/><Relationship Id="rId10" Type="http://schemas.openxmlformats.org/officeDocument/2006/relationships/slideLayout" Target="../slideLayouts/slideLayout207.xml"/><Relationship Id="rId4" Type="http://schemas.openxmlformats.org/officeDocument/2006/relationships/slideLayout" Target="../slideLayouts/slideLayout201.xml"/><Relationship Id="rId9" Type="http://schemas.openxmlformats.org/officeDocument/2006/relationships/slideLayout" Target="../slideLayouts/slideLayout20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6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11.xml"/><Relationship Id="rId7" Type="http://schemas.openxmlformats.org/officeDocument/2006/relationships/slideLayout" Target="../slideLayouts/slideLayout215.xml"/><Relationship Id="rId12" Type="http://schemas.openxmlformats.org/officeDocument/2006/relationships/theme" Target="../theme/theme20.xml"/><Relationship Id="rId2" Type="http://schemas.openxmlformats.org/officeDocument/2006/relationships/slideLayout" Target="../slideLayouts/slideLayout210.xml"/><Relationship Id="rId1" Type="http://schemas.openxmlformats.org/officeDocument/2006/relationships/slideLayout" Target="../slideLayouts/slideLayout209.xml"/><Relationship Id="rId6" Type="http://schemas.openxmlformats.org/officeDocument/2006/relationships/slideLayout" Target="../slideLayouts/slideLayout214.xml"/><Relationship Id="rId11" Type="http://schemas.openxmlformats.org/officeDocument/2006/relationships/slideLayout" Target="../slideLayouts/slideLayout219.xml"/><Relationship Id="rId5" Type="http://schemas.openxmlformats.org/officeDocument/2006/relationships/slideLayout" Target="../slideLayouts/slideLayout213.xml"/><Relationship Id="rId10" Type="http://schemas.openxmlformats.org/officeDocument/2006/relationships/slideLayout" Target="../slideLayouts/slideLayout218.xml"/><Relationship Id="rId4" Type="http://schemas.openxmlformats.org/officeDocument/2006/relationships/slideLayout" Target="../slideLayouts/slideLayout212.xml"/><Relationship Id="rId9" Type="http://schemas.openxmlformats.org/officeDocument/2006/relationships/slideLayout" Target="../slideLayouts/slideLayout217.xml"/></Relationships>
</file>

<file path=ppt/slideMasters/_rels/slideMaster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7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22.xml"/><Relationship Id="rId7" Type="http://schemas.openxmlformats.org/officeDocument/2006/relationships/slideLayout" Target="../slideLayouts/slideLayout226.xml"/><Relationship Id="rId12" Type="http://schemas.openxmlformats.org/officeDocument/2006/relationships/theme" Target="../theme/theme21.xml"/><Relationship Id="rId2" Type="http://schemas.openxmlformats.org/officeDocument/2006/relationships/slideLayout" Target="../slideLayouts/slideLayout221.xml"/><Relationship Id="rId1" Type="http://schemas.openxmlformats.org/officeDocument/2006/relationships/slideLayout" Target="../slideLayouts/slideLayout220.xml"/><Relationship Id="rId6" Type="http://schemas.openxmlformats.org/officeDocument/2006/relationships/slideLayout" Target="../slideLayouts/slideLayout225.xml"/><Relationship Id="rId11" Type="http://schemas.openxmlformats.org/officeDocument/2006/relationships/slideLayout" Target="../slideLayouts/slideLayout230.xml"/><Relationship Id="rId5" Type="http://schemas.openxmlformats.org/officeDocument/2006/relationships/slideLayout" Target="../slideLayouts/slideLayout224.xml"/><Relationship Id="rId10" Type="http://schemas.openxmlformats.org/officeDocument/2006/relationships/slideLayout" Target="../slideLayouts/slideLayout229.xml"/><Relationship Id="rId4" Type="http://schemas.openxmlformats.org/officeDocument/2006/relationships/slideLayout" Target="../slideLayouts/slideLayout223.xml"/><Relationship Id="rId9" Type="http://schemas.openxmlformats.org/officeDocument/2006/relationships/slideLayout" Target="../slideLayouts/slideLayout228.xml"/></Relationships>
</file>

<file path=ppt/slideMasters/_rels/slideMaster2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8.xml"/><Relationship Id="rId3" Type="http://schemas.openxmlformats.org/officeDocument/2006/relationships/slideLayout" Target="../slideLayouts/slideLayout233.xml"/><Relationship Id="rId7" Type="http://schemas.openxmlformats.org/officeDocument/2006/relationships/slideLayout" Target="../slideLayouts/slideLayout23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32.xml"/><Relationship Id="rId1" Type="http://schemas.openxmlformats.org/officeDocument/2006/relationships/slideLayout" Target="../slideLayouts/slideLayout231.xml"/><Relationship Id="rId6" Type="http://schemas.openxmlformats.org/officeDocument/2006/relationships/slideLayout" Target="../slideLayouts/slideLayout236.xml"/><Relationship Id="rId11" Type="http://schemas.openxmlformats.org/officeDocument/2006/relationships/theme" Target="../theme/theme22.xml"/><Relationship Id="rId5" Type="http://schemas.openxmlformats.org/officeDocument/2006/relationships/slideLayout" Target="../slideLayouts/slideLayout235.xml"/><Relationship Id="rId10" Type="http://schemas.openxmlformats.org/officeDocument/2006/relationships/slideLayout" Target="../slideLayouts/slideLayout240.xml"/><Relationship Id="rId4" Type="http://schemas.openxmlformats.org/officeDocument/2006/relationships/slideLayout" Target="../slideLayouts/slideLayout234.xml"/><Relationship Id="rId9" Type="http://schemas.openxmlformats.org/officeDocument/2006/relationships/slideLayout" Target="../slideLayouts/slideLayout23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>
            <a:extLst>
              <a:ext uri="{FF2B5EF4-FFF2-40B4-BE49-F238E27FC236}">
                <a16:creationId xmlns:a16="http://schemas.microsoft.com/office/drawing/2014/main" id="{8CCB05B2-2154-44C3-9768-29C2FBBA313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027" name="Textplatzhalter 2">
            <a:extLst>
              <a:ext uri="{FF2B5EF4-FFF2-40B4-BE49-F238E27FC236}">
                <a16:creationId xmlns:a16="http://schemas.microsoft.com/office/drawing/2014/main" id="{D59F0EAC-3CD7-4333-B55C-5007517F65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12B05C6-6FA6-4D06-9C7F-37DCC830D6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EE8561-D1FA-462D-B681-0A676F0B87E5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230A37-BADC-4322-ACE9-86C84369FC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CA7965-4ADD-474D-AF06-6A3E350C73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0D5C3A1-D522-4162-B426-651E351A1B7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  <p:pic>
        <p:nvPicPr>
          <p:cNvPr id="1031" name="Picture 4" descr="mgj_10">
            <a:extLst>
              <a:ext uri="{FF2B5EF4-FFF2-40B4-BE49-F238E27FC236}">
                <a16:creationId xmlns:a16="http://schemas.microsoft.com/office/drawing/2014/main" id="{4591CEF2-D6A1-4E82-9CB5-7A8DCBD2AEE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Line 5">
            <a:extLst>
              <a:ext uri="{FF2B5EF4-FFF2-40B4-BE49-F238E27FC236}">
                <a16:creationId xmlns:a16="http://schemas.microsoft.com/office/drawing/2014/main" id="{0D17D404-AA0C-4CA3-A0E0-374C443C25F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b="0">
              <a:ln>
                <a:solidFill>
                  <a:srgbClr val="92D050"/>
                </a:solidFill>
              </a:ln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00" r:id="rId1"/>
    <p:sldLayoutId id="2147505201" r:id="rId2"/>
    <p:sldLayoutId id="2147505202" r:id="rId3"/>
    <p:sldLayoutId id="2147505203" r:id="rId4"/>
    <p:sldLayoutId id="2147505204" r:id="rId5"/>
    <p:sldLayoutId id="2147505205" r:id="rId6"/>
    <p:sldLayoutId id="2147505206" r:id="rId7"/>
    <p:sldLayoutId id="2147505207" r:id="rId8"/>
    <p:sldLayoutId id="2147505208" r:id="rId9"/>
    <p:sldLayoutId id="2147505209" r:id="rId10"/>
    <p:sldLayoutId id="214750521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5">
            <a:extLst>
              <a:ext uri="{FF2B5EF4-FFF2-40B4-BE49-F238E27FC236}">
                <a16:creationId xmlns:a16="http://schemas.microsoft.com/office/drawing/2014/main" id="{21DF0A53-9E6D-4E3E-A9BA-7D5ACFE5653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0243" name="Grafik 10">
            <a:extLst>
              <a:ext uri="{FF2B5EF4-FFF2-40B4-BE49-F238E27FC236}">
                <a16:creationId xmlns:a16="http://schemas.microsoft.com/office/drawing/2014/main" id="{64B1AFC0-CA36-4D9E-9258-3D357FD9EAF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itelplatzhalter 1">
            <a:extLst>
              <a:ext uri="{FF2B5EF4-FFF2-40B4-BE49-F238E27FC236}">
                <a16:creationId xmlns:a16="http://schemas.microsoft.com/office/drawing/2014/main" id="{D2B94C92-24D1-406E-AF56-4CE54EF1BF6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0245" name="Textplatzhalter 2">
            <a:extLst>
              <a:ext uri="{FF2B5EF4-FFF2-40B4-BE49-F238E27FC236}">
                <a16:creationId xmlns:a16="http://schemas.microsoft.com/office/drawing/2014/main" id="{E3EB93CD-0FEA-4C7C-AAF3-581604FFD19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D4E59D-2ABE-47C4-BC15-B231399CC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16AAEE0-5B7E-4992-B9FD-2387129D7709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1AFAFCA-BE9C-4523-90E0-0BAD49593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DF3B03B-9D86-41B7-B27C-1799631762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D043316-D407-4394-8234-E83A9A4CC3D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22" r:id="rId1"/>
    <p:sldLayoutId id="2147505223" r:id="rId2"/>
    <p:sldLayoutId id="2147505224" r:id="rId3"/>
    <p:sldLayoutId id="2147505225" r:id="rId4"/>
    <p:sldLayoutId id="2147505226" r:id="rId5"/>
    <p:sldLayoutId id="2147505227" r:id="rId6"/>
    <p:sldLayoutId id="2147505228" r:id="rId7"/>
    <p:sldLayoutId id="2147505229" r:id="rId8"/>
    <p:sldLayoutId id="2147505230" r:id="rId9"/>
    <p:sldLayoutId id="2147505231" r:id="rId10"/>
    <p:sldLayoutId id="214750523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8E470B3-9FAE-426C-975E-001E67387AD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DC7A8210-45DF-432D-A2EA-37D19049DD1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51ACA2F4-8795-4CAE-9CEE-9A548396B7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0E634D1C-3770-4E68-A94E-5946BF3B4F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342A8A-6E7C-40FF-8DEB-C4E9C2878E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228CF6A-93DD-4274-923C-3D8BA2CB2B32}" type="datetimeFigureOut">
              <a:rPr lang="de-DE" altLang="de-DE"/>
              <a:pPr>
                <a:defRPr/>
              </a:pPr>
              <a:t>11.12.2021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1F307B-CB73-4336-AA1C-600377B83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697441-520C-4F4E-9001-D0BB40525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DA84C14-48A5-4F6C-B1DD-EB95B23B4B0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33" r:id="rId1"/>
    <p:sldLayoutId id="2147505234" r:id="rId2"/>
    <p:sldLayoutId id="2147505235" r:id="rId3"/>
    <p:sldLayoutId id="2147505236" r:id="rId4"/>
    <p:sldLayoutId id="2147505237" r:id="rId5"/>
    <p:sldLayoutId id="2147505238" r:id="rId6"/>
    <p:sldLayoutId id="2147505239" r:id="rId7"/>
    <p:sldLayoutId id="2147505240" r:id="rId8"/>
    <p:sldLayoutId id="2147505241" r:id="rId9"/>
    <p:sldLayoutId id="2147505242" r:id="rId10"/>
    <p:sldLayoutId id="214750524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8F4DC275-AB2C-4786-8456-233139CE1F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00B0F0"/>
                </a:solidFill>
              </a:ln>
            </a:endParaRPr>
          </a:p>
        </p:txBody>
      </p:sp>
      <p:pic>
        <p:nvPicPr>
          <p:cNvPr id="12291" name="Grafik 7">
            <a:extLst>
              <a:ext uri="{FF2B5EF4-FFF2-40B4-BE49-F238E27FC236}">
                <a16:creationId xmlns:a16="http://schemas.microsoft.com/office/drawing/2014/main" id="{FC50CD83-7D41-4C73-9A61-954AF86D01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08" r:id="rId1"/>
    <p:sldLayoutId id="2147505409" r:id="rId2"/>
    <p:sldLayoutId id="2147505410" r:id="rId3"/>
    <p:sldLayoutId id="2147505411" r:id="rId4"/>
    <p:sldLayoutId id="2147505412" r:id="rId5"/>
    <p:sldLayoutId id="2147505413" r:id="rId6"/>
    <p:sldLayoutId id="2147505414" r:id="rId7"/>
    <p:sldLayoutId id="2147505415" r:id="rId8"/>
    <p:sldLayoutId id="2147505416" r:id="rId9"/>
    <p:sldLayoutId id="2147505417" r:id="rId10"/>
    <p:sldLayoutId id="214750541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Grafik 7">
            <a:extLst>
              <a:ext uri="{FF2B5EF4-FFF2-40B4-BE49-F238E27FC236}">
                <a16:creationId xmlns:a16="http://schemas.microsoft.com/office/drawing/2014/main" id="{658761E4-ED91-4D7A-A519-B5D8C317808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itle Placeholder 1">
            <a:extLst>
              <a:ext uri="{FF2B5EF4-FFF2-40B4-BE49-F238E27FC236}">
                <a16:creationId xmlns:a16="http://schemas.microsoft.com/office/drawing/2014/main" id="{A6E5FC9F-8A74-4F5F-83D5-AE100E004F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en-US" altLang="de-DE"/>
          </a:p>
        </p:txBody>
      </p:sp>
      <p:sp>
        <p:nvSpPr>
          <p:cNvPr id="13316" name="Text Placeholder 2">
            <a:extLst>
              <a:ext uri="{FF2B5EF4-FFF2-40B4-BE49-F238E27FC236}">
                <a16:creationId xmlns:a16="http://schemas.microsoft.com/office/drawing/2014/main" id="{C246E259-8124-4D94-BF08-59C728FE5B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6C45C-0A14-45E9-9144-725729E684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AB75C61-D66A-4B3D-835C-CED390547262}" type="datetimeFigureOut">
              <a:rPr lang="de-DE" altLang="de-DE"/>
              <a:pPr>
                <a:defRPr/>
              </a:pPr>
              <a:t>11.12.2021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56E07-C201-4E52-A376-825F79CFA1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2BED9C-766C-4FB9-AADD-F146E10335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5A79116-D3B7-4A1F-BEAC-F8045E231BF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760E1844-1FB8-402A-B604-061A669364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ea typeface="宋体" panose="02010600030101010101" pitchFamily="2" charset="-122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44" r:id="rId1"/>
    <p:sldLayoutId id="2147505245" r:id="rId2"/>
    <p:sldLayoutId id="2147505246" r:id="rId3"/>
    <p:sldLayoutId id="2147505247" r:id="rId4"/>
    <p:sldLayoutId id="2147505248" r:id="rId5"/>
    <p:sldLayoutId id="2147505249" r:id="rId6"/>
    <p:sldLayoutId id="2147505250" r:id="rId7"/>
    <p:sldLayoutId id="2147505251" r:id="rId8"/>
    <p:sldLayoutId id="2147505252" r:id="rId9"/>
    <p:sldLayoutId id="2147505253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Grafik 5">
            <a:extLst>
              <a:ext uri="{FF2B5EF4-FFF2-40B4-BE49-F238E27FC236}">
                <a16:creationId xmlns:a16="http://schemas.microsoft.com/office/drawing/2014/main" id="{EABCF915-A464-4EC3-A117-C2928148E79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Line 5">
            <a:extLst>
              <a:ext uri="{FF2B5EF4-FFF2-40B4-BE49-F238E27FC236}">
                <a16:creationId xmlns:a16="http://schemas.microsoft.com/office/drawing/2014/main" id="{813D3D5C-BC61-4767-AFD8-0E25AE0BCB2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340" name="Titelplatzhalter 1">
            <a:extLst>
              <a:ext uri="{FF2B5EF4-FFF2-40B4-BE49-F238E27FC236}">
                <a16:creationId xmlns:a16="http://schemas.microsoft.com/office/drawing/2014/main" id="{BA1724C7-647D-4080-A965-BF730BEAB91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4341" name="Textplatzhalter 2">
            <a:extLst>
              <a:ext uri="{FF2B5EF4-FFF2-40B4-BE49-F238E27FC236}">
                <a16:creationId xmlns:a16="http://schemas.microsoft.com/office/drawing/2014/main" id="{9F49397F-5FC3-4DC1-82D0-9E5C895372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3361984-77B8-4AF6-B9C5-4E5487A8DB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57F2193-78D5-4A77-80B8-ABF3FDFB0A30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60D77A9-A560-41EB-B905-B4E293482F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179FCC-9861-420F-82EA-CEDCFE426E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00A288C-5599-409E-B2F4-2FFFDE56324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54" r:id="rId1"/>
    <p:sldLayoutId id="2147505255" r:id="rId2"/>
    <p:sldLayoutId id="2147505256" r:id="rId3"/>
    <p:sldLayoutId id="2147505257" r:id="rId4"/>
    <p:sldLayoutId id="2147505258" r:id="rId5"/>
    <p:sldLayoutId id="2147505259" r:id="rId6"/>
    <p:sldLayoutId id="2147505260" r:id="rId7"/>
    <p:sldLayoutId id="2147505261" r:id="rId8"/>
    <p:sldLayoutId id="2147505262" r:id="rId9"/>
    <p:sldLayoutId id="2147505263" r:id="rId10"/>
    <p:sldLayoutId id="214750526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platzhalter 1">
            <a:extLst>
              <a:ext uri="{FF2B5EF4-FFF2-40B4-BE49-F238E27FC236}">
                <a16:creationId xmlns:a16="http://schemas.microsoft.com/office/drawing/2014/main" id="{60D8AD89-6B76-4FCE-A308-483E5B370A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15363" name="Textplatzhalter 2">
            <a:extLst>
              <a:ext uri="{FF2B5EF4-FFF2-40B4-BE49-F238E27FC236}">
                <a16:creationId xmlns:a16="http://schemas.microsoft.com/office/drawing/2014/main" id="{FB2CADF8-E0A5-482B-88A6-B30EA4A80A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77A9E2-77F0-47E2-BF93-344FF8D8BE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5577AD8-C933-4679-87C8-C5015E001737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E013543-293B-4125-9167-15A20D95F0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3D3464-1700-402E-903C-381277313F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904C964-8585-425B-B3CE-C39D0D89C49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419" r:id="rId1"/>
    <p:sldLayoutId id="2147505420" r:id="rId2"/>
    <p:sldLayoutId id="2147505421" r:id="rId3"/>
    <p:sldLayoutId id="2147505422" r:id="rId4"/>
    <p:sldLayoutId id="2147505423" r:id="rId5"/>
    <p:sldLayoutId id="2147505424" r:id="rId6"/>
    <p:sldLayoutId id="2147505425" r:id="rId7"/>
    <p:sldLayoutId id="2147505426" r:id="rId8"/>
    <p:sldLayoutId id="2147505427" r:id="rId9"/>
    <p:sldLayoutId id="2147505428" r:id="rId10"/>
    <p:sldLayoutId id="214750542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0DA4383-D4E5-4CD8-A9E1-C99CBE4762B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6387" name="Grafik 11">
            <a:extLst>
              <a:ext uri="{FF2B5EF4-FFF2-40B4-BE49-F238E27FC236}">
                <a16:creationId xmlns:a16="http://schemas.microsoft.com/office/drawing/2014/main" id="{DB22B61D-8A49-4DF2-847F-A449FEDC43E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Titelplatzhalter 1">
            <a:extLst>
              <a:ext uri="{FF2B5EF4-FFF2-40B4-BE49-F238E27FC236}">
                <a16:creationId xmlns:a16="http://schemas.microsoft.com/office/drawing/2014/main" id="{D2537C5D-0745-45D7-8985-73EE239DE61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6389" name="Textplatzhalter 2">
            <a:extLst>
              <a:ext uri="{FF2B5EF4-FFF2-40B4-BE49-F238E27FC236}">
                <a16:creationId xmlns:a16="http://schemas.microsoft.com/office/drawing/2014/main" id="{1F9F4DD6-5377-4C84-B8C3-04763C3F77D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FC9111-37A1-4CE2-B53B-8F1E23E50F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2D2C2DC-449F-4407-B066-C2DAC62FD461}" type="datetimeFigureOut">
              <a:rPr lang="de-DE" altLang="de-DE"/>
              <a:pPr>
                <a:defRPr/>
              </a:pPr>
              <a:t>11.12.2021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C7342F8-509E-4B5C-A88F-3E80E4ADA0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EB0F68-4A3B-43A3-A848-8648B8C1F1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2EFADFF-9B27-4E98-B114-11F77D96CAA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65" r:id="rId1"/>
    <p:sldLayoutId id="2147505266" r:id="rId2"/>
    <p:sldLayoutId id="2147505267" r:id="rId3"/>
    <p:sldLayoutId id="2147505268" r:id="rId4"/>
    <p:sldLayoutId id="2147505269" r:id="rId5"/>
    <p:sldLayoutId id="2147505270" r:id="rId6"/>
    <p:sldLayoutId id="2147505271" r:id="rId7"/>
    <p:sldLayoutId id="2147505272" r:id="rId8"/>
    <p:sldLayoutId id="2147505273" r:id="rId9"/>
    <p:sldLayoutId id="2147505274" r:id="rId10"/>
    <p:sldLayoutId id="214750527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992CD08E-59F2-42B9-8991-5C23F637998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7411" name="Grafik 11">
            <a:extLst>
              <a:ext uri="{FF2B5EF4-FFF2-40B4-BE49-F238E27FC236}">
                <a16:creationId xmlns:a16="http://schemas.microsoft.com/office/drawing/2014/main" id="{5702AC0E-820A-4E75-AC4D-4D0DB8CAE7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Titelplatzhalter 1">
            <a:extLst>
              <a:ext uri="{FF2B5EF4-FFF2-40B4-BE49-F238E27FC236}">
                <a16:creationId xmlns:a16="http://schemas.microsoft.com/office/drawing/2014/main" id="{30F207DA-F960-437C-8A1F-A121CF43E34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7413" name="Textplatzhalter 2">
            <a:extLst>
              <a:ext uri="{FF2B5EF4-FFF2-40B4-BE49-F238E27FC236}">
                <a16:creationId xmlns:a16="http://schemas.microsoft.com/office/drawing/2014/main" id="{152AAE74-4B0B-4202-B47F-7EBE48DE46C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50ED7C-07E2-4298-A8DA-F3DC1700D3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DD8975F-0FE5-4719-8A7E-C17763785CFA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B48AE0-B756-49E3-A336-E0798C8D2D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16A0048-0BE3-4E3F-899C-30AC51DFD1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5B743B2-2FCF-406E-AB6E-58218A84CB4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76" r:id="rId1"/>
    <p:sldLayoutId id="2147505277" r:id="rId2"/>
    <p:sldLayoutId id="2147505278" r:id="rId3"/>
    <p:sldLayoutId id="2147505279" r:id="rId4"/>
    <p:sldLayoutId id="2147505280" r:id="rId5"/>
    <p:sldLayoutId id="2147505281" r:id="rId6"/>
    <p:sldLayoutId id="2147505282" r:id="rId7"/>
    <p:sldLayoutId id="2147505283" r:id="rId8"/>
    <p:sldLayoutId id="2147505284" r:id="rId9"/>
    <p:sldLayoutId id="2147505285" r:id="rId10"/>
    <p:sldLayoutId id="214750528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Grafik 5">
            <a:extLst>
              <a:ext uri="{FF2B5EF4-FFF2-40B4-BE49-F238E27FC236}">
                <a16:creationId xmlns:a16="http://schemas.microsoft.com/office/drawing/2014/main" id="{00B7AA64-3104-4300-989F-13259DD99A4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Line 5">
            <a:extLst>
              <a:ext uri="{FF2B5EF4-FFF2-40B4-BE49-F238E27FC236}">
                <a16:creationId xmlns:a16="http://schemas.microsoft.com/office/drawing/2014/main" id="{5802F0DF-4BAA-42C5-978A-AE2528523681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8436" name="Titelplatzhalter 1">
            <a:extLst>
              <a:ext uri="{FF2B5EF4-FFF2-40B4-BE49-F238E27FC236}">
                <a16:creationId xmlns:a16="http://schemas.microsoft.com/office/drawing/2014/main" id="{1AEDC4D4-B7A2-4419-8B1C-D387BFBD3F0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8437" name="Textplatzhalter 2">
            <a:extLst>
              <a:ext uri="{FF2B5EF4-FFF2-40B4-BE49-F238E27FC236}">
                <a16:creationId xmlns:a16="http://schemas.microsoft.com/office/drawing/2014/main" id="{B1F4EFDC-296A-4D5B-9124-908C5CEBFE8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A9A175-B85D-4199-845A-3EEE7DA8C1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A20B4238-914D-4A58-9F36-BE7FC94E8B23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47F29A-A8F5-4657-9E0A-77867FA043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4618420-DD59-4C40-B847-1F3AC2186D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5B8C004-422F-4D31-B77E-CB5302BDE8B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87" r:id="rId1"/>
    <p:sldLayoutId id="2147505288" r:id="rId2"/>
    <p:sldLayoutId id="2147505289" r:id="rId3"/>
    <p:sldLayoutId id="2147505290" r:id="rId4"/>
    <p:sldLayoutId id="2147505291" r:id="rId5"/>
    <p:sldLayoutId id="2147505292" r:id="rId6"/>
    <p:sldLayoutId id="2147505293" r:id="rId7"/>
    <p:sldLayoutId id="2147505294" r:id="rId8"/>
    <p:sldLayoutId id="2147505295" r:id="rId9"/>
    <p:sldLayoutId id="2147505296" r:id="rId10"/>
    <p:sldLayoutId id="214750529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F1E55959-2634-40DD-85CA-73C96F11CD2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9459" name="Grafik 11">
            <a:extLst>
              <a:ext uri="{FF2B5EF4-FFF2-40B4-BE49-F238E27FC236}">
                <a16:creationId xmlns:a16="http://schemas.microsoft.com/office/drawing/2014/main" id="{F5E2D1FF-AF58-43D0-96A9-0FBBEE5B00D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itelplatzhalter 1">
            <a:extLst>
              <a:ext uri="{FF2B5EF4-FFF2-40B4-BE49-F238E27FC236}">
                <a16:creationId xmlns:a16="http://schemas.microsoft.com/office/drawing/2014/main" id="{99F043C7-799E-43AB-8A2C-68384F1926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9461" name="Textplatzhalter 2">
            <a:extLst>
              <a:ext uri="{FF2B5EF4-FFF2-40B4-BE49-F238E27FC236}">
                <a16:creationId xmlns:a16="http://schemas.microsoft.com/office/drawing/2014/main" id="{119B443B-07BE-495C-87D4-CE4668EFEA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44A5AB-6C1A-4164-92DC-762CB8726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156ACB-3DC0-468B-8BDC-FA47F581A6F1}" type="datetimeFigureOut">
              <a:rPr lang="de-DE" altLang="de-DE"/>
              <a:pPr>
                <a:defRPr/>
              </a:pPr>
              <a:t>11.12.2021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D2FC9B-0B65-40E0-86CC-1C9DA34A1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AB60CD-219B-4249-B957-5E3D763C7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9BB111-4B30-455E-BBB8-E4D3CDDB6E7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98" r:id="rId1"/>
    <p:sldLayoutId id="2147505299" r:id="rId2"/>
    <p:sldLayoutId id="2147505300" r:id="rId3"/>
    <p:sldLayoutId id="2147505301" r:id="rId4"/>
    <p:sldLayoutId id="2147505302" r:id="rId5"/>
    <p:sldLayoutId id="2147505303" r:id="rId6"/>
    <p:sldLayoutId id="2147505304" r:id="rId7"/>
    <p:sldLayoutId id="2147505305" r:id="rId8"/>
    <p:sldLayoutId id="2147505306" r:id="rId9"/>
    <p:sldLayoutId id="2147505307" r:id="rId10"/>
    <p:sldLayoutId id="214750530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>
            <a:extLst>
              <a:ext uri="{FF2B5EF4-FFF2-40B4-BE49-F238E27FC236}">
                <a16:creationId xmlns:a16="http://schemas.microsoft.com/office/drawing/2014/main" id="{42E8198A-A211-476E-A812-943B4D7E3A3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2051" name="Textplatzhalter 2">
            <a:extLst>
              <a:ext uri="{FF2B5EF4-FFF2-40B4-BE49-F238E27FC236}">
                <a16:creationId xmlns:a16="http://schemas.microsoft.com/office/drawing/2014/main" id="{72C4DB61-E057-46E7-A8CF-AA51D5720D7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9D4F8B-1CEF-4072-BF0C-7D404B1FF3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B7D2B6C-71E9-42CD-8E4B-2A532B283881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AFF487-0D2E-4EE8-A561-02060ED792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86CDCA8-6006-44A3-B839-6EF5F4107F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39A73FB-38FC-40BD-AD43-7B731C4BDF7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11" r:id="rId1"/>
    <p:sldLayoutId id="2147505212" r:id="rId2"/>
    <p:sldLayoutId id="2147505213" r:id="rId3"/>
    <p:sldLayoutId id="2147505214" r:id="rId4"/>
    <p:sldLayoutId id="2147505215" r:id="rId5"/>
    <p:sldLayoutId id="2147505216" r:id="rId6"/>
    <p:sldLayoutId id="2147505217" r:id="rId7"/>
    <p:sldLayoutId id="2147505218" r:id="rId8"/>
    <p:sldLayoutId id="2147505219" r:id="rId9"/>
    <p:sldLayoutId id="2147505220" r:id="rId10"/>
    <p:sldLayoutId id="214750522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Grafik 5">
            <a:extLst>
              <a:ext uri="{FF2B5EF4-FFF2-40B4-BE49-F238E27FC236}">
                <a16:creationId xmlns:a16="http://schemas.microsoft.com/office/drawing/2014/main" id="{B5D30E80-85B6-4B9E-BCCC-0567C2F870F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itelplatzhalter 1">
            <a:extLst>
              <a:ext uri="{FF2B5EF4-FFF2-40B4-BE49-F238E27FC236}">
                <a16:creationId xmlns:a16="http://schemas.microsoft.com/office/drawing/2014/main" id="{368A146A-D4BB-4373-9C3A-05E5E116DBA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28600" y="304800"/>
            <a:ext cx="7162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20484" name="Textplatzhalter 2">
            <a:extLst>
              <a:ext uri="{FF2B5EF4-FFF2-40B4-BE49-F238E27FC236}">
                <a16:creationId xmlns:a16="http://schemas.microsoft.com/office/drawing/2014/main" id="{69F38FC9-4392-48E6-99EF-1F3F0DFDB6F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28600" y="1252538"/>
            <a:ext cx="7239000" cy="435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772471-C03C-4BFC-AABC-E062E39C2D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3A5F1702-4488-44B9-A3FA-898CE77AAA42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7C336F-6847-4467-AFDC-51617D7AD6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7786E9-8285-46A9-9E10-1041832E51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C11EE2C-D2ED-499A-BEFF-4D5A50FFCC9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  <p:sp>
        <p:nvSpPr>
          <p:cNvPr id="9" name="Line 5">
            <a:extLst>
              <a:ext uri="{FF2B5EF4-FFF2-40B4-BE49-F238E27FC236}">
                <a16:creationId xmlns:a16="http://schemas.microsoft.com/office/drawing/2014/main" id="{4C9A5127-CD19-4241-8083-92B3EF3D5EF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09" r:id="rId1"/>
    <p:sldLayoutId id="2147505310" r:id="rId2"/>
    <p:sldLayoutId id="2147505311" r:id="rId3"/>
    <p:sldLayoutId id="2147505312" r:id="rId4"/>
    <p:sldLayoutId id="2147505313" r:id="rId5"/>
    <p:sldLayoutId id="2147505314" r:id="rId6"/>
    <p:sldLayoutId id="2147505315" r:id="rId7"/>
    <p:sldLayoutId id="2147505316" r:id="rId8"/>
    <p:sldLayoutId id="2147505317" r:id="rId9"/>
    <p:sldLayoutId id="2147505318" r:id="rId10"/>
    <p:sldLayoutId id="214750531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0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CA74DDA-51F9-4E6B-BA3D-2D3697554B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21507" name="Grafik 7">
            <a:extLst>
              <a:ext uri="{FF2B5EF4-FFF2-40B4-BE49-F238E27FC236}">
                <a16:creationId xmlns:a16="http://schemas.microsoft.com/office/drawing/2014/main" id="{E761C253-B54E-442B-9C03-D5F2AACE9D1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30" r:id="rId1"/>
    <p:sldLayoutId id="2147505431" r:id="rId2"/>
    <p:sldLayoutId id="2147505432" r:id="rId3"/>
    <p:sldLayoutId id="2147505433" r:id="rId4"/>
    <p:sldLayoutId id="2147505434" r:id="rId5"/>
    <p:sldLayoutId id="2147505435" r:id="rId6"/>
    <p:sldLayoutId id="2147505436" r:id="rId7"/>
    <p:sldLayoutId id="2147505437" r:id="rId8"/>
    <p:sldLayoutId id="2147505438" r:id="rId9"/>
    <p:sldLayoutId id="2147505439" r:id="rId10"/>
    <p:sldLayoutId id="21475054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Grafik 7">
            <a:extLst>
              <a:ext uri="{FF2B5EF4-FFF2-40B4-BE49-F238E27FC236}">
                <a16:creationId xmlns:a16="http://schemas.microsoft.com/office/drawing/2014/main" id="{D0BD3B5A-FFF1-45AF-963E-72789399245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Title Placeholder 1">
            <a:extLst>
              <a:ext uri="{FF2B5EF4-FFF2-40B4-BE49-F238E27FC236}">
                <a16:creationId xmlns:a16="http://schemas.microsoft.com/office/drawing/2014/main" id="{0CAA5320-51E5-4835-AED1-91D6F84894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en-US" altLang="de-DE"/>
          </a:p>
        </p:txBody>
      </p:sp>
      <p:sp>
        <p:nvSpPr>
          <p:cNvPr id="22532" name="Text Placeholder 2">
            <a:extLst>
              <a:ext uri="{FF2B5EF4-FFF2-40B4-BE49-F238E27FC236}">
                <a16:creationId xmlns:a16="http://schemas.microsoft.com/office/drawing/2014/main" id="{B41C8D04-6945-47EC-A1C1-7EC6BCC573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2CA7D7-257B-458C-9475-6892AB435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D871349-8C14-44E6-85D5-EB385F8F9290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B6136C-953D-4786-BBB9-F69D0C64AB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1C9DCF-26AC-4F5F-8AFA-050F24C6B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955420C-3C4E-405D-ADFF-9298BC95070B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AB88838A-6487-4235-8E8C-089F9B2C2A8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20" r:id="rId1"/>
    <p:sldLayoutId id="2147505321" r:id="rId2"/>
    <p:sldLayoutId id="2147505322" r:id="rId3"/>
    <p:sldLayoutId id="2147505323" r:id="rId4"/>
    <p:sldLayoutId id="2147505324" r:id="rId5"/>
    <p:sldLayoutId id="2147505325" r:id="rId6"/>
    <p:sldLayoutId id="2147505326" r:id="rId7"/>
    <p:sldLayoutId id="2147505327" r:id="rId8"/>
    <p:sldLayoutId id="2147505328" r:id="rId9"/>
    <p:sldLayoutId id="2147505329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>
            <a:extLst>
              <a:ext uri="{FF2B5EF4-FFF2-40B4-BE49-F238E27FC236}">
                <a16:creationId xmlns:a16="http://schemas.microsoft.com/office/drawing/2014/main" id="{877F476C-4853-4858-9841-3498EC4607B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3075" name="Textplatzhalter 2">
            <a:extLst>
              <a:ext uri="{FF2B5EF4-FFF2-40B4-BE49-F238E27FC236}">
                <a16:creationId xmlns:a16="http://schemas.microsoft.com/office/drawing/2014/main" id="{5A6E69F6-F18D-4560-A0E9-FCF66DC629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62F913-A464-4EEA-9983-DF1988040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71EE1CC-5C77-4ABD-9FC3-A12A78DAA7D9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B6FC69-DC29-4A34-AAF4-DA22F81BE6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B986926-B5C1-477F-BD15-9792C75938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3BC868F-8673-4E76-BEC3-10A4E6A16E0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30" r:id="rId1"/>
    <p:sldLayoutId id="2147505331" r:id="rId2"/>
    <p:sldLayoutId id="2147505332" r:id="rId3"/>
    <p:sldLayoutId id="2147505333" r:id="rId4"/>
    <p:sldLayoutId id="2147505334" r:id="rId5"/>
    <p:sldLayoutId id="2147505335" r:id="rId6"/>
    <p:sldLayoutId id="2147505336" r:id="rId7"/>
    <p:sldLayoutId id="2147505337" r:id="rId8"/>
    <p:sldLayoutId id="2147505338" r:id="rId9"/>
    <p:sldLayoutId id="2147505339" r:id="rId10"/>
    <p:sldLayoutId id="21475053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>
            <a:extLst>
              <a:ext uri="{FF2B5EF4-FFF2-40B4-BE49-F238E27FC236}">
                <a16:creationId xmlns:a16="http://schemas.microsoft.com/office/drawing/2014/main" id="{4F7B25E5-13B7-45DB-82DC-71DD30EA89F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4099" name="Textplatzhalter 2">
            <a:extLst>
              <a:ext uri="{FF2B5EF4-FFF2-40B4-BE49-F238E27FC236}">
                <a16:creationId xmlns:a16="http://schemas.microsoft.com/office/drawing/2014/main" id="{E18578DA-325E-40CD-BE31-A4B20EE8239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1C526F-9526-487C-830C-119312783F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83CE82F-1A9F-41D2-AF81-3C1AA65E95BC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975BE4D-99A0-4061-B064-4D4CFBECE2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6162A3-8F7D-48C8-9073-1E10FDDD96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2DE8C0E-3E99-4756-88C2-E40B0200F50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41" r:id="rId1"/>
    <p:sldLayoutId id="2147505342" r:id="rId2"/>
    <p:sldLayoutId id="2147505343" r:id="rId3"/>
    <p:sldLayoutId id="2147505344" r:id="rId4"/>
    <p:sldLayoutId id="2147505345" r:id="rId5"/>
    <p:sldLayoutId id="2147505346" r:id="rId6"/>
    <p:sldLayoutId id="2147505347" r:id="rId7"/>
    <p:sldLayoutId id="2147505348" r:id="rId8"/>
    <p:sldLayoutId id="2147505349" r:id="rId9"/>
    <p:sldLayoutId id="2147505350" r:id="rId10"/>
    <p:sldLayoutId id="214750535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1CD30C33-4767-42AB-ADFE-E45CEF6D46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5123" name="Grafik 7">
            <a:extLst>
              <a:ext uri="{FF2B5EF4-FFF2-40B4-BE49-F238E27FC236}">
                <a16:creationId xmlns:a16="http://schemas.microsoft.com/office/drawing/2014/main" id="{10DC6BFF-C219-4AAB-BD35-F0B502D239D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52" r:id="rId1"/>
    <p:sldLayoutId id="2147505353" r:id="rId2"/>
    <p:sldLayoutId id="2147505354" r:id="rId3"/>
    <p:sldLayoutId id="2147505355" r:id="rId4"/>
    <p:sldLayoutId id="2147505356" r:id="rId5"/>
    <p:sldLayoutId id="2147505357" r:id="rId6"/>
    <p:sldLayoutId id="2147505358" r:id="rId7"/>
    <p:sldLayoutId id="2147505359" r:id="rId8"/>
    <p:sldLayoutId id="2147505360" r:id="rId9"/>
    <p:sldLayoutId id="2147505361" r:id="rId10"/>
    <p:sldLayoutId id="214750536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10E2F01-F6D0-475B-9130-618A9596D3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  <p:pic>
        <p:nvPicPr>
          <p:cNvPr id="6147" name="Grafik 7">
            <a:extLst>
              <a:ext uri="{FF2B5EF4-FFF2-40B4-BE49-F238E27FC236}">
                <a16:creationId xmlns:a16="http://schemas.microsoft.com/office/drawing/2014/main" id="{1EDB70D1-EB47-42C9-AED6-2BC3F29AFE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63" r:id="rId1"/>
    <p:sldLayoutId id="2147505364" r:id="rId2"/>
    <p:sldLayoutId id="2147505365" r:id="rId3"/>
    <p:sldLayoutId id="2147505366" r:id="rId4"/>
    <p:sldLayoutId id="2147505367" r:id="rId5"/>
    <p:sldLayoutId id="2147505368" r:id="rId6"/>
    <p:sldLayoutId id="2147505369" r:id="rId7"/>
    <p:sldLayoutId id="2147505370" r:id="rId8"/>
    <p:sldLayoutId id="2147505371" r:id="rId9"/>
    <p:sldLayoutId id="2147505372" r:id="rId10"/>
    <p:sldLayoutId id="214750537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>
            <a:extLst>
              <a:ext uri="{FF2B5EF4-FFF2-40B4-BE49-F238E27FC236}">
                <a16:creationId xmlns:a16="http://schemas.microsoft.com/office/drawing/2014/main" id="{F120774B-6873-4B99-B121-99F0C58DC7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7171" name="Textplatzhalter 2">
            <a:extLst>
              <a:ext uri="{FF2B5EF4-FFF2-40B4-BE49-F238E27FC236}">
                <a16:creationId xmlns:a16="http://schemas.microsoft.com/office/drawing/2014/main" id="{67A9F993-2393-4DCC-822C-3830156C4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9D5298-1208-44DA-8A52-EA8435AB79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67E3ADB-6D64-48A2-A83F-1CBE8CF8C5B1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DE445F-A5E8-4F28-B1C7-90E79B95F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BF4D51-224A-4344-9065-8CB1C8E04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D592643-58D5-4FF1-8724-40F70D71EFF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74" r:id="rId1"/>
    <p:sldLayoutId id="2147505375" r:id="rId2"/>
    <p:sldLayoutId id="2147505376" r:id="rId3"/>
    <p:sldLayoutId id="2147505377" r:id="rId4"/>
    <p:sldLayoutId id="2147505378" r:id="rId5"/>
    <p:sldLayoutId id="2147505379" r:id="rId6"/>
    <p:sldLayoutId id="2147505380" r:id="rId7"/>
    <p:sldLayoutId id="2147505381" r:id="rId8"/>
    <p:sldLayoutId id="2147505382" r:id="rId9"/>
    <p:sldLayoutId id="2147505383" r:id="rId10"/>
    <p:sldLayoutId id="214750538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9F818EEC-A90D-4EC1-8619-25DE313563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00B0F0"/>
                </a:solidFill>
              </a:ln>
            </a:endParaRPr>
          </a:p>
        </p:txBody>
      </p:sp>
      <p:pic>
        <p:nvPicPr>
          <p:cNvPr id="8195" name="Grafik 7">
            <a:extLst>
              <a:ext uri="{FF2B5EF4-FFF2-40B4-BE49-F238E27FC236}">
                <a16:creationId xmlns:a16="http://schemas.microsoft.com/office/drawing/2014/main" id="{0F275B2A-83A8-4C84-825B-9CB5E1F1E9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85" r:id="rId1"/>
    <p:sldLayoutId id="2147505386" r:id="rId2"/>
    <p:sldLayoutId id="2147505387" r:id="rId3"/>
    <p:sldLayoutId id="2147505388" r:id="rId4"/>
    <p:sldLayoutId id="2147505389" r:id="rId5"/>
    <p:sldLayoutId id="2147505390" r:id="rId6"/>
    <p:sldLayoutId id="2147505391" r:id="rId7"/>
    <p:sldLayoutId id="2147505392" r:id="rId8"/>
    <p:sldLayoutId id="2147505393" r:id="rId9"/>
    <p:sldLayoutId id="2147505394" r:id="rId10"/>
    <p:sldLayoutId id="214750539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platzhalter 1">
            <a:extLst>
              <a:ext uri="{FF2B5EF4-FFF2-40B4-BE49-F238E27FC236}">
                <a16:creationId xmlns:a16="http://schemas.microsoft.com/office/drawing/2014/main" id="{08BCCB86-5028-4924-A9E5-030AC63E05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9219" name="Textplatzhalter 2">
            <a:extLst>
              <a:ext uri="{FF2B5EF4-FFF2-40B4-BE49-F238E27FC236}">
                <a16:creationId xmlns:a16="http://schemas.microsoft.com/office/drawing/2014/main" id="{E239D472-A801-4849-9B15-81B778F8FC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5BD891-D274-4457-AF73-FD6D3B940B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F99C37A-D5D5-490A-8467-46131F8B34A2}" type="datetimeFigureOut">
              <a:rPr lang="de-DE" altLang="zh-CN"/>
              <a:pPr>
                <a:defRPr/>
              </a:pPr>
              <a:t>11.12.2021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3F28FEE-017D-4F85-B36A-B8003FF09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ACAB8B-5B3E-4C2A-A120-9539AA95F0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A78D3E3-C561-42D4-95AB-D62D4530AC4B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96" r:id="rId1"/>
    <p:sldLayoutId id="2147505397" r:id="rId2"/>
    <p:sldLayoutId id="2147505398" r:id="rId3"/>
    <p:sldLayoutId id="2147505399" r:id="rId4"/>
    <p:sldLayoutId id="2147505400" r:id="rId5"/>
    <p:sldLayoutId id="2147505401" r:id="rId6"/>
    <p:sldLayoutId id="2147505402" r:id="rId7"/>
    <p:sldLayoutId id="2147505403" r:id="rId8"/>
    <p:sldLayoutId id="2147505404" r:id="rId9"/>
    <p:sldLayoutId id="2147505405" r:id="rId10"/>
    <p:sldLayoutId id="214750540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Titel 1">
            <a:extLst>
              <a:ext uri="{FF2B5EF4-FFF2-40B4-BE49-F238E27FC236}">
                <a16:creationId xmlns:a16="http://schemas.microsoft.com/office/drawing/2014/main" id="{81B527E4-13D6-4868-951F-990631F9CF4E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42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</a:t>
            </a:r>
          </a:p>
        </p:txBody>
      </p:sp>
      <p:sp>
        <p:nvSpPr>
          <p:cNvPr id="281603" name="Inhaltsplatzhalter 2">
            <a:extLst>
              <a:ext uri="{FF2B5EF4-FFF2-40B4-BE49-F238E27FC236}">
                <a16:creationId xmlns:a16="http://schemas.microsoft.com/office/drawing/2014/main" id="{73B503E4-7FB5-424D-9B7C-F01305519130}"/>
              </a:ext>
            </a:extLst>
          </p:cNvPr>
          <p:cNvSpPr txBox="1">
            <a:spLocks/>
          </p:cNvSpPr>
          <p:nvPr/>
        </p:nvSpPr>
        <p:spPr bwMode="auto">
          <a:xfrm>
            <a:off x="228600" y="1524000"/>
            <a:ext cx="73914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lvl="0" algn="ctr" eaLnBrk="1" hangingPunct="1">
              <a:defRPr/>
            </a:pPr>
            <a:r>
              <a:rPr lang="zh-CN" altLang="en-US" sz="6600" b="0" dirty="0"/>
              <a:t>寻求瞻仰荣耀神</a:t>
            </a: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DBA04443-959B-48F8-8096-4996A7CAF2E4}"/>
              </a:ext>
            </a:extLst>
          </p:cNvPr>
          <p:cNvSpPr txBox="1">
            <a:spLocks/>
          </p:cNvSpPr>
          <p:nvPr/>
        </p:nvSpPr>
        <p:spPr bwMode="auto">
          <a:xfrm>
            <a:off x="876300" y="4343400"/>
            <a:ext cx="6096000" cy="150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lvl="0" algn="ctr" eaLnBrk="1" hangingPunct="1"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证道：</a:t>
            </a:r>
            <a:r>
              <a:rPr lang="zh-CN" altLang="en-US" sz="3200" b="0" dirty="0">
                <a:solidFill>
                  <a:srgbClr val="000000"/>
                </a:solidFill>
              </a:rPr>
              <a:t>管惠萍</a:t>
            </a:r>
            <a:r>
              <a:rPr lang="zh-CN" altLang="en-US" sz="3200" b="0" dirty="0"/>
              <a:t> 传道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3114D3F0-CFE6-475E-B3FC-30B72DD8F5C6}"/>
              </a:ext>
            </a:extLst>
          </p:cNvPr>
          <p:cNvSpPr txBox="1"/>
          <p:nvPr/>
        </p:nvSpPr>
        <p:spPr>
          <a:xfrm>
            <a:off x="7315200" y="62484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de-DE" sz="2400" dirty="0">
                <a:latin typeface="黑体" panose="02010609060101010101" pitchFamily="49" charset="-122"/>
                <a:ea typeface="黑体" panose="02010609060101010101" pitchFamily="49" charset="-122"/>
              </a:rPr>
              <a:t>诗</a:t>
            </a:r>
            <a:r>
              <a:rPr lang="de-DE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63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de-DE" altLang="zh-CN" sz="2400" dirty="0">
                <a:latin typeface="黑体" panose="02010609060101010101" pitchFamily="49" charset="-122"/>
                <a:ea typeface="黑体" panose="02010609060101010101" pitchFamily="49" charset="-122"/>
              </a:rPr>
              <a:t>1-8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引言</a:t>
            </a:r>
            <a:endParaRPr lang="en-US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705600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indent="-514350" eaLnBrk="1">
              <a:spcBef>
                <a:spcPts val="600"/>
              </a:spcBef>
              <a:buFont typeface="+mj-lt"/>
              <a:buAutoNum type="arabicPeriod"/>
            </a:pPr>
            <a:r>
              <a:rPr lang="zh-CN" altLang="en-US" sz="3400" b="0" dirty="0"/>
              <a:t>疫情使世界陷入动荡不安和充满危机，也成为群体和个人真实遭遇的经验，似乎看不清出路，望不到尽头。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Font typeface="+mj-lt"/>
              <a:buAutoNum type="arabicPeriod"/>
            </a:pPr>
            <a:endParaRPr lang="zh-CN" altLang="en-US" sz="3400" b="0" dirty="0"/>
          </a:p>
          <a:p>
            <a:pPr marL="514350" indent="-514350" eaLnBrk="1">
              <a:spcBef>
                <a:spcPts val="600"/>
              </a:spcBef>
              <a:buFont typeface="+mj-lt"/>
              <a:buAutoNum type="arabicPeriod"/>
            </a:pPr>
            <a:r>
              <a:rPr lang="zh-CN" altLang="en-US" sz="3400" b="0" dirty="0"/>
              <a:t>个人的焦虑、无助和疲惫，群体和归属关系的对立和撕裂，多重叠加的压力使精神疾患和家庭暴力陡升，人心常感找不到生命的支点和前行把握。</a:t>
            </a:r>
          </a:p>
        </p:txBody>
      </p:sp>
    </p:spTree>
    <p:extLst>
      <p:ext uri="{BB962C8B-B14F-4D97-AF65-F5344CB8AC3E}">
        <p14:creationId xmlns:p14="http://schemas.microsoft.com/office/powerpoint/2010/main" val="1363317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引言</a:t>
            </a:r>
            <a:endParaRPr lang="en-US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705600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indent="-514350" eaLnBrk="1">
              <a:spcBef>
                <a:spcPts val="600"/>
              </a:spcBef>
              <a:buFont typeface="+mj-lt"/>
              <a:buAutoNum type="arabicPeriod" startAt="3"/>
            </a:pPr>
            <a:r>
              <a:rPr lang="zh-CN" altLang="en-US" sz="3400" b="0" dirty="0"/>
              <a:t>现代文明与技术虽力图寻求解决之道，人的心灵却再入旷野，软弱无力，但又焦躁不安。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Font typeface="+mj-lt"/>
              <a:buAutoNum type="arabicPeriod" startAt="3"/>
            </a:pPr>
            <a:endParaRPr lang="zh-CN" altLang="en-US" sz="3400" b="0" dirty="0"/>
          </a:p>
          <a:p>
            <a:pPr marL="514350" indent="-514350" eaLnBrk="1">
              <a:spcBef>
                <a:spcPts val="600"/>
              </a:spcBef>
              <a:buFont typeface="+mj-lt"/>
              <a:buAutoNum type="arabicPeriod" startAt="3"/>
            </a:pPr>
            <a:r>
              <a:rPr lang="zh-CN" altLang="en-US" sz="3400" b="0" dirty="0"/>
              <a:t>在艰难而无力掌控前路的旷野中，何处寻找生命之源，使心灵得滋养，生命得力，健康奔跑？</a:t>
            </a:r>
          </a:p>
        </p:txBody>
      </p:sp>
    </p:spTree>
    <p:extLst>
      <p:ext uri="{BB962C8B-B14F-4D97-AF65-F5344CB8AC3E}">
        <p14:creationId xmlns:p14="http://schemas.microsoft.com/office/powerpoint/2010/main" val="4020981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经文的理解和应用</a:t>
            </a:r>
            <a:endParaRPr lang="en-US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705600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indent="-514350" eaLnBrk="1">
              <a:spcBef>
                <a:spcPts val="600"/>
              </a:spcBef>
              <a:buFont typeface="+mj-lt"/>
              <a:buAutoNum type="arabicPeriod"/>
            </a:pPr>
            <a:r>
              <a:rPr lang="zh-CN" altLang="en-US" sz="3400" b="0" dirty="0"/>
              <a:t>因缺乏而寻求：身陷困境、逃亡旷野且走投无路的大卫，在困境中寻求神。</a:t>
            </a:r>
          </a:p>
          <a:p>
            <a:pPr marL="514350" indent="-514350" eaLnBrk="1">
              <a:spcBef>
                <a:spcPts val="600"/>
              </a:spcBef>
              <a:buFont typeface="+mj-lt"/>
              <a:buAutoNum type="arabicPeriod"/>
            </a:pP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Font typeface="+mj-lt"/>
              <a:buAutoNum type="arabicPeriod"/>
            </a:pPr>
            <a:r>
              <a:rPr lang="zh-CN" altLang="en-US" sz="3400" b="0" dirty="0"/>
              <a:t>绝境中的切慕和寻求是内在真诚的渴望，神是人唯一可以抓住的拯救和帮助。</a:t>
            </a:r>
          </a:p>
        </p:txBody>
      </p:sp>
    </p:spTree>
    <p:extLst>
      <p:ext uri="{BB962C8B-B14F-4D97-AF65-F5344CB8AC3E}">
        <p14:creationId xmlns:p14="http://schemas.microsoft.com/office/powerpoint/2010/main" val="2644186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经文的理解和应用</a:t>
            </a:r>
            <a:endParaRPr lang="en-US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705600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indent="-514350" eaLnBrk="1">
              <a:spcBef>
                <a:spcPts val="600"/>
              </a:spcBef>
              <a:buFont typeface="+mj-lt"/>
              <a:buAutoNum type="arabicPeriod" startAt="3"/>
            </a:pPr>
            <a:r>
              <a:rPr lang="zh-CN" altLang="en-US" sz="3400" b="0" dirty="0"/>
              <a:t>曾经的属灵历程和蒙神帮助的经验，是继续寻求神的确据和信心依据。</a:t>
            </a:r>
          </a:p>
          <a:p>
            <a:pPr marL="514350" indent="-514350" eaLnBrk="1">
              <a:spcBef>
                <a:spcPts val="600"/>
              </a:spcBef>
              <a:buFont typeface="+mj-lt"/>
              <a:buAutoNum type="arabicPeriod" startAt="3"/>
            </a:pP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Font typeface="+mj-lt"/>
              <a:buAutoNum type="arabicPeriod" startAt="3"/>
            </a:pPr>
            <a:r>
              <a:rPr lang="zh-CN" altLang="en-US" sz="3400" b="0" dirty="0"/>
              <a:t>因寻求而看见：在瞻仰神、与神相交的同在中，看见神的能力与神的荣耀，真实经历神慈爱的美好胜过自己的生命。</a:t>
            </a:r>
          </a:p>
        </p:txBody>
      </p:sp>
    </p:spTree>
    <p:extLst>
      <p:ext uri="{BB962C8B-B14F-4D97-AF65-F5344CB8AC3E}">
        <p14:creationId xmlns:p14="http://schemas.microsoft.com/office/powerpoint/2010/main" val="3725766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经文的理解和应用</a:t>
            </a:r>
            <a:endParaRPr lang="en-US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705600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indent="-514350" eaLnBrk="1">
              <a:spcBef>
                <a:spcPts val="600"/>
              </a:spcBef>
              <a:buFont typeface="+mj-lt"/>
              <a:buAutoNum type="arabicPeriod" startAt="5"/>
            </a:pPr>
            <a:r>
              <a:rPr lang="zh-CN" altLang="en-US" sz="3400" b="0" dirty="0"/>
              <a:t>因看见而赞美：看见和经历神而发出赞美和称颂，改变心灵的软弱和贫乏。神的相交与同在成为生命不可缺少的属灵供应。</a:t>
            </a:r>
          </a:p>
          <a:p>
            <a:pPr marL="514350" indent="-514350" eaLnBrk="1">
              <a:spcBef>
                <a:spcPts val="600"/>
              </a:spcBef>
              <a:buFont typeface="+mj-lt"/>
              <a:buAutoNum type="arabicPeriod" startAt="5"/>
            </a:pP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Font typeface="+mj-lt"/>
              <a:buAutoNum type="arabicPeriod" startAt="5"/>
            </a:pPr>
            <a:r>
              <a:rPr lang="zh-CN" altLang="en-US" sz="3400" b="0" dirty="0"/>
              <a:t>在神能力与荣耀的同在中，心灵在安息中得饱足，有满足和喜乐，不再焦虑和恐惧。</a:t>
            </a:r>
          </a:p>
        </p:txBody>
      </p:sp>
    </p:spTree>
    <p:extLst>
      <p:ext uri="{BB962C8B-B14F-4D97-AF65-F5344CB8AC3E}">
        <p14:creationId xmlns:p14="http://schemas.microsoft.com/office/powerpoint/2010/main" val="1112793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经文的理解和应用</a:t>
            </a:r>
            <a:endParaRPr lang="en-US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705600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indent="-514350" eaLnBrk="1">
              <a:spcBef>
                <a:spcPts val="600"/>
              </a:spcBef>
              <a:buFont typeface="+mj-lt"/>
              <a:buAutoNum type="arabicPeriod" startAt="7"/>
            </a:pPr>
            <a:r>
              <a:rPr lang="zh-CN" altLang="en-US" sz="3400" b="0" dirty="0"/>
              <a:t>心灵经历滋养的人，生命重新得力量，在神的扶持中坚定行走旷野路。</a:t>
            </a:r>
          </a:p>
          <a:p>
            <a:pPr marL="514350" indent="-514350" eaLnBrk="1">
              <a:spcBef>
                <a:spcPts val="600"/>
              </a:spcBef>
              <a:buFont typeface="+mj-lt"/>
              <a:buAutoNum type="arabicPeriod" startAt="7"/>
            </a:pP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Font typeface="+mj-lt"/>
              <a:buAutoNum type="arabicPeriod" startAt="7"/>
            </a:pPr>
            <a:r>
              <a:rPr lang="zh-CN" altLang="en-US" sz="3400" b="0" dirty="0"/>
              <a:t>心里有光，黑暗不能困锁人。虽是旷野路，信心的力量却在神的荫庇中自由高升而得胜。</a:t>
            </a:r>
          </a:p>
        </p:txBody>
      </p:sp>
    </p:spTree>
    <p:extLst>
      <p:ext uri="{BB962C8B-B14F-4D97-AF65-F5344CB8AC3E}">
        <p14:creationId xmlns:p14="http://schemas.microsoft.com/office/powerpoint/2010/main" val="1820906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总结</a:t>
            </a:r>
            <a:endParaRPr lang="en-US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705600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indent="0" eaLnBrk="1">
              <a:spcBef>
                <a:spcPts val="600"/>
              </a:spcBef>
            </a:pP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zh-CN" altLang="en-US" sz="3400" b="0" dirty="0"/>
              <a:t>人生之旅常经忧患过旷野，要走出心灵的干涸和生命的荒原，必须寻求神的同在、瞻仰神荣美。神是生命活水源泉，祂的同在使生命得饱足、被坚固。富足的心看见神使旷野有道路，并在神的扶持中生命有得胜的信心和把握。</a:t>
            </a:r>
          </a:p>
        </p:txBody>
      </p:sp>
    </p:spTree>
    <p:extLst>
      <p:ext uri="{BB962C8B-B14F-4D97-AF65-F5344CB8AC3E}">
        <p14:creationId xmlns:p14="http://schemas.microsoft.com/office/powerpoint/2010/main" val="2989203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5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4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13.xml><?xml version="1.0" encoding="utf-8"?>
<a:theme xmlns:a="http://schemas.openxmlformats.org/drawingml/2006/main" name="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7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8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9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10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1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9.xml><?xml version="1.0" encoding="utf-8"?>
<a:theme xmlns:a="http://schemas.openxmlformats.org/drawingml/2006/main" name="1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0.xml><?xml version="1.0" encoding="utf-8"?>
<a:theme xmlns:a="http://schemas.openxmlformats.org/drawingml/2006/main" name="1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1.xml><?xml version="1.0" encoding="utf-8"?>
<a:theme xmlns:a="http://schemas.openxmlformats.org/drawingml/2006/main" name="5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22.xml><?xml version="1.0" encoding="utf-8"?>
<a:theme xmlns:a="http://schemas.openxmlformats.org/drawingml/2006/main" name="1_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90418059-C4D9-49DD-94DA-0C267A880AE8}" vid="{A66FFCAD-65DF-490F-B390-D8EF82EDA499}"/>
    </a:ext>
  </a:extLst>
</a:theme>
</file>

<file path=ppt/theme/theme5.xml><?xml version="1.0" encoding="utf-8"?>
<a:theme xmlns:a="http://schemas.openxmlformats.org/drawingml/2006/main" name="1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6.xml><?xml version="1.0" encoding="utf-8"?>
<a:theme xmlns:a="http://schemas.openxmlformats.org/drawingml/2006/main" name="2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3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9.xml><?xml version="1.0" encoding="utf-8"?>
<a:theme xmlns:a="http://schemas.openxmlformats.org/drawingml/2006/main" name="4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6869</TotalTime>
  <Words>1083</Words>
  <Application>Microsoft Office PowerPoint</Application>
  <PresentationFormat>全屏显示(4:3)</PresentationFormat>
  <Paragraphs>78</Paragraphs>
  <Slides>8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22</vt:i4>
      </vt:variant>
      <vt:variant>
        <vt:lpstr>幻灯片标题</vt:lpstr>
      </vt:variant>
      <vt:variant>
        <vt:i4>8</vt:i4>
      </vt:variant>
    </vt:vector>
  </HeadingPairs>
  <TitlesOfParts>
    <vt:vector size="36" baseType="lpstr">
      <vt:lpstr>SimHei</vt:lpstr>
      <vt:lpstr>SimHei</vt:lpstr>
      <vt:lpstr>SimSun</vt:lpstr>
      <vt:lpstr>Arial</vt:lpstr>
      <vt:lpstr>Calibri</vt:lpstr>
      <vt:lpstr>Calibri Light</vt:lpstr>
      <vt:lpstr>Benutzerdefiniertes Design</vt:lpstr>
      <vt:lpstr>1_Benutzerdefiniertes Design</vt:lpstr>
      <vt:lpstr>2_Benutzerdefiniertes Design</vt:lpstr>
      <vt:lpstr>PPT2</vt:lpstr>
      <vt:lpstr>1_PPT2</vt:lpstr>
      <vt:lpstr>2_PPT2</vt:lpstr>
      <vt:lpstr>3_Benutzerdefiniertes Design</vt:lpstr>
      <vt:lpstr>3_PPT2</vt:lpstr>
      <vt:lpstr>4_Benutzerdefiniertes Design</vt:lpstr>
      <vt:lpstr>5_Benutzerdefiniertes Design</vt:lpstr>
      <vt:lpstr>6_Benutzerdefiniertes Design</vt:lpstr>
      <vt:lpstr>4_PPT2</vt:lpstr>
      <vt:lpstr>Muster</vt:lpstr>
      <vt:lpstr>7_Benutzerdefiniertes Design</vt:lpstr>
      <vt:lpstr>8_Benutzerdefiniertes Design</vt:lpstr>
      <vt:lpstr>9_Benutzerdefiniertes Design</vt:lpstr>
      <vt:lpstr>10_Benutzerdefiniertes Design</vt:lpstr>
      <vt:lpstr>11_Benutzerdefiniertes Design</vt:lpstr>
      <vt:lpstr>12_Benutzerdefiniertes Design</vt:lpstr>
      <vt:lpstr>13_Benutzerdefiniertes Design</vt:lpstr>
      <vt:lpstr>5_PPT2</vt:lpstr>
      <vt:lpstr>1_Muster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SONG Pengyang</cp:lastModifiedBy>
  <cp:revision>2187</cp:revision>
  <cp:lastPrinted>2021-04-07T14:28:01Z</cp:lastPrinted>
  <dcterms:created xsi:type="dcterms:W3CDTF">2013-12-13T09:03:28Z</dcterms:created>
  <dcterms:modified xsi:type="dcterms:W3CDTF">2021-12-11T07:27:50Z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