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76" r:id="rId5"/>
  </p:sldMasterIdLst>
  <p:notesMasterIdLst>
    <p:notesMasterId r:id="rId13"/>
  </p:notesMasterIdLst>
  <p:handoutMasterIdLst>
    <p:handoutMasterId r:id="rId14"/>
  </p:handoutMasterIdLst>
  <p:sldIdLst>
    <p:sldId id="2091" r:id="rId6"/>
    <p:sldId id="20224" r:id="rId7"/>
    <p:sldId id="20441" r:id="rId8"/>
    <p:sldId id="20373" r:id="rId9"/>
    <p:sldId id="20442" r:id="rId10"/>
    <p:sldId id="20443" r:id="rId11"/>
    <p:sldId id="20187" r:id="rId12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63" autoAdjust="0"/>
    <p:restoredTop sz="88148" autoAdjust="0"/>
  </p:normalViewPr>
  <p:slideViewPr>
    <p:cSldViewPr>
      <p:cViewPr varScale="1">
        <p:scale>
          <a:sx n="143" d="100"/>
          <a:sy n="143" d="100"/>
        </p:scale>
        <p:origin x="22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2021/12/1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6563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5328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1517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2066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63554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221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986AFBF-7EAA-4003-B091-1EDDFF82898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9BD922-FCD2-4CDA-AEEA-678A8BD7532E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7E57DF-DFBA-4249-8C2F-E14F3589DEF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65B94DD-A826-49E3-939D-270CF3E81E56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50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54A35C-F4F2-48F9-88ED-EDD5C4BE6E3E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63EFFC9-6D6C-48B9-BBCC-BE6693BBB79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65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5F431FB-F8E0-4BE4-80F7-601D8E95F237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E5B171-36B9-475C-9C98-D0542F13E5B7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084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42D35F-9B88-4DB1-8AD4-FC9286583CE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2717D75-02FE-4DEE-AF4A-B36BBC5E419C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964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D558395-9908-427B-9A8D-D3BE59B2C2D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92E3C57-29CF-4BAD-822D-6C0A499E32C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605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C090C56-0D94-46E1-9150-955EC40BEF6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0D9E512-823E-474E-AD4B-5729BD2B875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705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03F9AA1-BCB2-4EFE-B69B-AA3E876ACD5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4FCB5F1-D60A-45A4-B44B-26E56D79FDDB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191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C1DE96F-2408-4B4E-8218-C9961EDD70AD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2139698-7967-485F-A81A-E4AC69BF837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315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0992B44-0830-45F3-A9A4-7054C752096F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01.12.2021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0C1628C-D971-40DE-89EB-63DC5223CF1D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2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26929BE-2DEA-4A90-8A91-A7B4C799B4C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8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77" r:id="rId1"/>
    <p:sldLayoutId id="2147505478" r:id="rId2"/>
    <p:sldLayoutId id="2147505479" r:id="rId3"/>
    <p:sldLayoutId id="2147505480" r:id="rId4"/>
    <p:sldLayoutId id="2147505481" r:id="rId5"/>
    <p:sldLayoutId id="2147505482" r:id="rId6"/>
    <p:sldLayoutId id="2147505483" r:id="rId7"/>
    <p:sldLayoutId id="2147505484" r:id="rId8"/>
    <p:sldLayoutId id="2147505485" r:id="rId9"/>
    <p:sldLayoutId id="2147505486" r:id="rId10"/>
    <p:sldLayoutId id="214750548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胜过试探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雅</a:t>
            </a:r>
            <a:r>
              <a:rPr lang="en-US" altLang="zh-CN" sz="3600" b="0" dirty="0">
                <a:solidFill>
                  <a:srgbClr val="3333CC"/>
                </a:solidFill>
              </a:rPr>
              <a:t>1:12-18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86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AutoNum type="arabicPeriod"/>
            </a:pPr>
            <a:r>
              <a:rPr lang="zh-CN" altLang="de-DE" sz="3400" b="0" dirty="0"/>
              <a:t>我们在圣经与信仰中寻找什么？英雄主义与功利主义生命观与圣经主题相关吗？</a:t>
            </a:r>
            <a:endParaRPr lang="en-US" altLang="zh-CN" sz="3400" b="0" dirty="0"/>
          </a:p>
          <a:p>
            <a:pPr>
              <a:buFont typeface="Arial" panose="020B0604020202020204" pitchFamily="34" charset="0"/>
              <a:buAutoNum type="arabicPeriod"/>
            </a:pPr>
            <a:r>
              <a:rPr lang="zh-CN" altLang="de-DE" sz="3400" b="0" dirty="0"/>
              <a:t>圣经的核心主题是人与创造主的关系。“罪”使人偏离神心意，活在背离与混乱的生命状态，没有安息、没有盼望。</a:t>
            </a:r>
            <a:endParaRPr lang="de-DE" altLang="zh-CN" sz="3400" b="0" dirty="0"/>
          </a:p>
          <a:p>
            <a:pPr>
              <a:buFont typeface="Arial" panose="020B0604020202020204" pitchFamily="34" charset="0"/>
              <a:buAutoNum type="arabicPeriod"/>
            </a:pPr>
            <a:r>
              <a:rPr lang="zh-CN" altLang="de-DE" sz="3400" b="0" dirty="0"/>
              <a:t>基督救赎解决人因“罪”而与神为敌的生命光景，生命在神的爱和恩典中得赎，成为神的儿女，与神回归正确关系。</a:t>
            </a:r>
            <a:endParaRPr lang="de-DE" altLang="zh-CN" sz="3400" b="0" dirty="0"/>
          </a:p>
          <a:p>
            <a:pPr>
              <a:buAutoNum type="arabicPeriod"/>
            </a:pPr>
            <a:endParaRPr lang="de-DE" altLang="zh-CN" sz="3400" b="0" dirty="0"/>
          </a:p>
          <a:p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de-DE" sz="3600" b="0" dirty="0">
                <a:solidFill>
                  <a:srgbClr val="3333CC"/>
                </a:solidFill>
              </a:rPr>
              <a:t>雅</a:t>
            </a:r>
            <a:r>
              <a:rPr lang="en-US" altLang="zh-CN" sz="3600" b="0" dirty="0">
                <a:solidFill>
                  <a:srgbClr val="3333CC"/>
                </a:solidFill>
              </a:rPr>
              <a:t>1:12-18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86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SzPct val="100000"/>
              <a:buFont typeface="+mj-lt"/>
              <a:buAutoNum type="arabicPeriod" startAt="4"/>
            </a:pPr>
            <a:r>
              <a:rPr lang="zh-CN" altLang="de-DE" sz="3400" b="0" dirty="0"/>
              <a:t>试探：神的儿女在与神同行、生命成圣历程中必须面对的挑战</a:t>
            </a:r>
            <a:r>
              <a:rPr lang="zh-CN" altLang="en-US" sz="3400" b="0" dirty="0"/>
              <a:t>。</a:t>
            </a:r>
            <a:endParaRPr lang="en-US" altLang="zh-CN" sz="3400" b="0" dirty="0"/>
          </a:p>
          <a:p>
            <a:pPr>
              <a:buSzPct val="100000"/>
              <a:buFont typeface="+mj-lt"/>
              <a:buAutoNum type="arabicPeriod" startAt="4"/>
            </a:pPr>
            <a:r>
              <a:rPr lang="zh-CN" altLang="de-DE" sz="3400" b="0" dirty="0"/>
              <a:t>试探是什么？会对人产生什么样的影响？</a:t>
            </a:r>
            <a:endParaRPr lang="de-DE" altLang="zh-CN" sz="3400" b="0" dirty="0"/>
          </a:p>
          <a:p>
            <a:pPr>
              <a:buSzPct val="100000"/>
              <a:buFont typeface="+mj-lt"/>
              <a:buAutoNum type="arabicPeriod" startAt="4"/>
            </a:pPr>
            <a:endParaRPr lang="de-DE" altLang="zh-CN" sz="3400" b="0" dirty="0"/>
          </a:p>
          <a:p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4183402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hangingPunct="1">
              <a:buFont typeface="+mj-lt"/>
              <a:buAutoNum type="arabicPeriod"/>
            </a:pPr>
            <a:r>
              <a:rPr lang="zh-CN" altLang="en-US" sz="3400" b="0" dirty="0"/>
              <a:t>随波逐流的人不屑于思虑试探的课题。试探是对“持守”的挑战，发生在人试图维护原则和底线，有所坚持或持守时。</a:t>
            </a:r>
          </a:p>
          <a:p>
            <a:pPr marL="514350" indent="-514350" hangingPunct="1">
              <a:buFont typeface="+mj-lt"/>
              <a:buAutoNum type="arabicPeriod"/>
            </a:pPr>
            <a:r>
              <a:rPr lang="zh-CN" altLang="en-US" sz="3400" b="0" dirty="0"/>
              <a:t>善恶一念间。神为善恶立定疆界，人在持守中生命的良善方得保障与成全。</a:t>
            </a:r>
          </a:p>
          <a:p>
            <a:pPr marL="514350" indent="-514350" hangingPunct="1">
              <a:buFont typeface="+mj-lt"/>
              <a:buAutoNum type="arabicPeriod"/>
            </a:pPr>
            <a:r>
              <a:rPr lang="zh-CN" altLang="en-US" sz="3400" b="0" dirty="0"/>
              <a:t>试探：诱人偏离生命本该属神的立场和本质，偏离神儿女的身份和特质，进入与神对立的网罗。</a:t>
            </a:r>
          </a:p>
        </p:txBody>
      </p:sp>
    </p:spTree>
    <p:extLst>
      <p:ext uri="{BB962C8B-B14F-4D97-AF65-F5344CB8AC3E}">
        <p14:creationId xmlns:p14="http://schemas.microsoft.com/office/powerpoint/2010/main" val="1331538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hangingPunct="1">
              <a:buFont typeface="+mj-lt"/>
              <a:buAutoNum type="arabicPeriod" startAt="4"/>
            </a:pPr>
            <a:r>
              <a:rPr lang="zh-CN" altLang="en-US" sz="3400" b="0" dirty="0"/>
              <a:t>金钱财富、性、权力</a:t>
            </a:r>
            <a:r>
              <a:rPr lang="en-US" altLang="zh-CN" sz="3400" b="0" dirty="0"/>
              <a:t>……</a:t>
            </a:r>
            <a:r>
              <a:rPr lang="zh-CN" altLang="en-US" sz="3400" b="0" dirty="0"/>
              <a:t>本质为恶？但却可能成为试探的诱饵，透过牵引人的欲望而带偏人心，挑战神的界限，背离神儿女的身份。</a:t>
            </a:r>
            <a:endParaRPr lang="en-US" altLang="zh-CN" sz="3400" b="0" dirty="0"/>
          </a:p>
          <a:p>
            <a:pPr marL="514350" indent="-514350" hangingPunct="1">
              <a:buFont typeface="+mj-lt"/>
              <a:buAutoNum type="arabicPeriod" startAt="4"/>
            </a:pPr>
            <a:r>
              <a:rPr lang="zh-CN" altLang="en-US" sz="3400" b="0" dirty="0"/>
              <a:t>耶稣也曾经历试探，但祂真实明白神心意，以意志使自己持守在神的心意里，忍受试探不背离神儿子的生命本质。</a:t>
            </a:r>
          </a:p>
        </p:txBody>
      </p:sp>
    </p:spTree>
    <p:extLst>
      <p:ext uri="{BB962C8B-B14F-4D97-AF65-F5344CB8AC3E}">
        <p14:creationId xmlns:p14="http://schemas.microsoft.com/office/powerpoint/2010/main" val="438354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1708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hangingPunct="1">
              <a:buFont typeface="+mj-lt"/>
              <a:buAutoNum type="arabicPeriod" startAt="6"/>
            </a:pPr>
            <a:r>
              <a:rPr lang="zh-CN" altLang="en-US" sz="3400" b="0" dirty="0"/>
              <a:t>持守不是固执和僵化，而是对神心意的真实明了和坚持，是自由意志对神美善的信任和抓住。</a:t>
            </a:r>
          </a:p>
          <a:p>
            <a:pPr marL="514350" indent="-514350" hangingPunct="1">
              <a:buFont typeface="+mj-lt"/>
              <a:buAutoNum type="arabicPeriod" startAt="6"/>
            </a:pPr>
            <a:r>
              <a:rPr lang="zh-CN" altLang="en-US" sz="3400" b="0" dirty="0"/>
              <a:t>试探与试炼常是一体两面的事件，取决于“谁” 或 “什么”在人生命中得胜为王、成为主。</a:t>
            </a:r>
          </a:p>
          <a:p>
            <a:pPr marL="514350" indent="-514350" hangingPunct="1">
              <a:buFont typeface="+mj-lt"/>
              <a:buAutoNum type="arabicPeriod" startAt="6"/>
            </a:pPr>
            <a:r>
              <a:rPr lang="zh-CN" altLang="en-US" sz="3400" b="0" dirty="0"/>
              <a:t>忍受试探不偏离神、灵命经历试炼的人，生命呈现神儿女生命的荣耀 </a:t>
            </a:r>
            <a:r>
              <a:rPr lang="en-US" altLang="zh-CN" sz="3400" b="0" dirty="0"/>
              <a:t>--- </a:t>
            </a:r>
            <a:r>
              <a:rPr lang="zh-CN" altLang="en-US" sz="3400" b="0" dirty="0"/>
              <a:t>生命冠冕。</a:t>
            </a:r>
          </a:p>
        </p:txBody>
      </p:sp>
    </p:spTree>
    <p:extLst>
      <p:ext uri="{BB962C8B-B14F-4D97-AF65-F5344CB8AC3E}">
        <p14:creationId xmlns:p14="http://schemas.microsoft.com/office/powerpoint/2010/main" val="1802268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D06189-98C7-A749-BEB8-7BC98AC2A060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1628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hangingPunct="1"/>
            <a:r>
              <a:rPr lang="zh-CN" altLang="en-US" sz="3400" b="0" dirty="0"/>
              <a:t>清洁的心和正直的灵是不被私欲所遮盖的生命所呈现出的本真。面对试探，守住自己的心，也是基督徒得儿女身份后，灵命必经的历炼。</a:t>
            </a:r>
          </a:p>
          <a:p>
            <a:pPr marL="0" indent="0" hangingPunct="1"/>
            <a:r>
              <a:rPr lang="zh-CN" altLang="en-US" sz="3400" b="0" dirty="0"/>
              <a:t>持守真道，胜过试探，好“使你们无可指摘，诚实无伪，在这弯曲悖谬的 世代，作神无瑕疵的儿女。你们显在 这世代中，好像明光照耀，将生命的道表明出来 ”（腓</a:t>
            </a:r>
            <a:r>
              <a:rPr lang="en-US" altLang="zh-CN" sz="3400" b="0" dirty="0"/>
              <a:t>2</a:t>
            </a:r>
            <a:r>
              <a:rPr lang="de-DE" altLang="zh-CN" sz="3400" b="0" dirty="0"/>
              <a:t>:</a:t>
            </a:r>
            <a:r>
              <a:rPr lang="en-US" altLang="zh-CN" sz="3400" b="0" dirty="0"/>
              <a:t>15-16</a:t>
            </a:r>
            <a:r>
              <a:rPr lang="zh-CN" altLang="en-US" sz="3400" b="0" dirty="0"/>
              <a:t>）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7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964</Words>
  <Application>Microsoft Office PowerPoint</Application>
  <PresentationFormat>Bildschirmpräsentation 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7</vt:i4>
      </vt:variant>
    </vt:vector>
  </HeadingPairs>
  <TitlesOfParts>
    <vt:vector size="18" baseType="lpstr">
      <vt:lpstr>PingFang HK Regular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7_PPT2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2049</cp:revision>
  <cp:lastPrinted>2021-04-07T14:28:01Z</cp:lastPrinted>
  <dcterms:created xsi:type="dcterms:W3CDTF">2013-12-13T09:03:28Z</dcterms:created>
  <dcterms:modified xsi:type="dcterms:W3CDTF">2021-12-01T01:49:25Z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