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119" r:id="rId1"/>
    <p:sldMasterId id="2147485509" r:id="rId2"/>
    <p:sldMasterId id="2147491713" r:id="rId3"/>
    <p:sldMasterId id="2147492413" r:id="rId4"/>
    <p:sldMasterId id="2147505476" r:id="rId5"/>
  </p:sldMasterIdLst>
  <p:notesMasterIdLst>
    <p:notesMasterId r:id="rId13"/>
  </p:notesMasterIdLst>
  <p:handoutMasterIdLst>
    <p:handoutMasterId r:id="rId14"/>
  </p:handoutMasterIdLst>
  <p:sldIdLst>
    <p:sldId id="2091" r:id="rId6"/>
    <p:sldId id="20224" r:id="rId7"/>
    <p:sldId id="20441" r:id="rId8"/>
    <p:sldId id="20373" r:id="rId9"/>
    <p:sldId id="20442" r:id="rId10"/>
    <p:sldId id="20443" r:id="rId11"/>
    <p:sldId id="20187" r:id="rId12"/>
  </p:sldIdLst>
  <p:sldSz cx="9144000" cy="6858000" type="screen4x3"/>
  <p:notesSz cx="6889750" cy="10021888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CC"/>
    <a:srgbClr val="003300"/>
    <a:srgbClr val="FFFFFF"/>
    <a:srgbClr val="DEEBF7"/>
    <a:srgbClr val="A9AFB5"/>
    <a:srgbClr val="07B5EB"/>
    <a:srgbClr val="50D2FA"/>
    <a:srgbClr val="A7E13F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263" autoAdjust="0"/>
    <p:restoredTop sz="88148" autoAdjust="0"/>
  </p:normalViewPr>
  <p:slideViewPr>
    <p:cSldViewPr>
      <p:cViewPr varScale="1">
        <p:scale>
          <a:sx n="143" d="100"/>
          <a:sy n="143" d="100"/>
        </p:scale>
        <p:origin x="2202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4DDF066A-B7DE-4EF5-BBB3-6C5292B3D0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ED5CC644-1A96-4E3C-BC56-94F6A7BDD3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186" y="0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AEE70954-A950-4892-A453-77F9BDFDBC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8491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35671A13-0501-4C57-944E-FFA35493F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186" y="9518491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D6167B-DFF5-44C1-A6D6-C51A06536BC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32F5FDA-1A54-44DC-9D7C-AAEE5C220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B5C13D4-C087-4964-89F6-27339AB736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3186" y="0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388D17-3690-4748-B0B4-36CA121F07EB}" type="datetimeFigureOut">
              <a:rPr lang="zh-CN" altLang="en-US"/>
              <a:pPr>
                <a:defRPr/>
              </a:pPr>
              <a:t>2021/12/1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EE29158D-BA49-4ECD-8FDF-82AD24C1D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73A737E4-F36E-4D34-9E11-ABD50FA7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9452" y="4822766"/>
            <a:ext cx="5510847" cy="3946187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CE5472-5F12-46B8-AA11-744403D833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520079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CFEC13-A281-4813-850E-26CE294B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3186" y="9520079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810E2-6572-4AC6-A66D-A60CAB8D7EB5}" type="slidenum">
              <a:rPr lang="zh-CN" altLang="en-US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幻灯片图像占位符 1">
            <a:extLst>
              <a:ext uri="{FF2B5EF4-FFF2-40B4-BE49-F238E27FC236}">
                <a16:creationId xmlns:a16="http://schemas.microsoft.com/office/drawing/2014/main" id="{E7466CC9-25CA-4379-B972-8A12F024A4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2627" name="备注占位符 2">
            <a:extLst>
              <a:ext uri="{FF2B5EF4-FFF2-40B4-BE49-F238E27FC236}">
                <a16:creationId xmlns:a16="http://schemas.microsoft.com/office/drawing/2014/main" id="{F5277D64-9EBE-4F47-9692-E6BDE15132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请注意修改证道题目和讲员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dirty="0"/>
              <a:t>标题为</a:t>
            </a:r>
            <a:r>
              <a:rPr kumimoji="0" lang="de-DE" altLang="zh-CN" dirty="0"/>
              <a:t>42</a:t>
            </a:r>
            <a:r>
              <a:rPr kumimoji="0" lang="zh-CN" altLang="en-US" dirty="0"/>
              <a:t>正文字体</a:t>
            </a:r>
            <a:r>
              <a:rPr kumimoji="0" lang="en-US" altLang="zh-CN" dirty="0"/>
              <a:t>66</a:t>
            </a:r>
            <a:r>
              <a:rPr kumimoji="0" lang="zh-CN" altLang="en-US" dirty="0"/>
              <a:t>。</a:t>
            </a:r>
          </a:p>
        </p:txBody>
      </p:sp>
      <p:sp>
        <p:nvSpPr>
          <p:cNvPr id="282628" name="灯片编号占位符 3">
            <a:extLst>
              <a:ext uri="{FF2B5EF4-FFF2-40B4-BE49-F238E27FC236}">
                <a16:creationId xmlns:a16="http://schemas.microsoft.com/office/drawing/2014/main" id="{53DF2062-015E-4BD0-AD59-0531787144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914766">
              <a:defRPr/>
            </a:pPr>
            <a:fld id="{33DFFDA3-2982-4F8E-9ADE-632416F2178C}" type="slidenum">
              <a:rPr lang="zh-CN" altLang="en-US" sz="1200" b="0">
                <a:solidFill>
                  <a:srgbClr val="000000"/>
                </a:solidFill>
              </a:rPr>
              <a:pPr defTabSz="914766">
                <a:defRPr/>
              </a:pPr>
              <a:t>1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686705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6656393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2532839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0151775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3206663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670425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9FB84-2608-43C2-99AA-A0EB5513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4B96BB-08F8-4A8F-AAD1-9D79D79355F9}" type="datetimeFigureOut">
              <a:rPr lang="de-DE" altLang="zh-CN"/>
              <a:pPr>
                <a:defRPr/>
              </a:pPr>
              <a:t>01.12.2021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D83225-39E4-46B8-A1DC-F495D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DB4FA-5FFA-416F-A7F0-EE84E6E1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57D025-FD33-4EAD-8397-283C97EBDB4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3139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AAE42A-D14D-4E86-A4D1-33E6F69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468A23A-598B-443A-AE94-98264E46B462}" type="datetimeFigureOut">
              <a:rPr lang="de-DE" altLang="zh-CN"/>
              <a:pPr>
                <a:defRPr/>
              </a:pPr>
              <a:t>01.12.2021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E9F70C-AF01-4C0E-8C32-85E5013E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E0F5CC-7E7A-4575-A933-BC625A2A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4CE9E2-AB5A-4130-8B52-77213A3210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1361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B9E99F-15F1-4AE4-8658-AB34A25A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5A37E-21D0-4BEC-9A6E-926BD8A15622}" type="datetimeFigureOut">
              <a:rPr lang="de-DE" altLang="zh-CN"/>
              <a:pPr>
                <a:defRPr/>
              </a:pPr>
              <a:t>01.12.2021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39E2AF-F80C-4453-9C5E-5B69AC02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E41F08-D2ED-44BC-B582-385F146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30E32-AB40-4A2B-B21A-FEC80E88A36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9603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01.12.2021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3713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01.12.2021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1977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01.12.2021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62632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01.12.2021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10252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01.12.2021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312075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01.12.2021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410784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01.12.2021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03478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01.12.2021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8805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47B9D0-48BD-466C-9703-4DBDFE10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C89964-59B1-4C36-9C08-034A1A813618}" type="datetimeFigureOut">
              <a:rPr lang="de-DE" altLang="zh-CN"/>
              <a:pPr>
                <a:defRPr/>
              </a:pPr>
              <a:t>01.12.2021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7A73FD-320C-42C9-92F9-B209B0FB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E08980-B1A1-48BB-9CC5-104E98D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01BA55-F920-49C8-B5FC-0104ED4616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880591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01.12.2021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379310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01.12.2021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23334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01.12.2021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945448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06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2825" y="0"/>
            <a:ext cx="1781175" cy="1712915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0635541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646818-86D7-4A37-AF95-48A0C1B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C6AC-5CCA-4EF7-B218-18E9230D6789}" type="datetimeFigureOut">
              <a:rPr lang="de-DE" altLang="de-DE"/>
              <a:pPr>
                <a:defRPr/>
              </a:pPr>
              <a:t>01.12.2021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DB0B21-2830-47FB-9C5B-1103C54B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E41488-CF59-42A6-A176-25EC93C9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12-6C08-4CDD-8D7C-2025ADDEBE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93093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485257-8B05-4C77-8426-20F6FF7F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369E-D634-458D-B97E-0AB61FDABAE0}" type="datetimeFigureOut">
              <a:rPr lang="de-DE" altLang="de-DE"/>
              <a:pPr>
                <a:defRPr/>
              </a:pPr>
              <a:t>01.12.2021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D2D885-9B1C-4D46-B489-5E27A88D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FA2B18-B33B-4606-9915-FEB18BF6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36B9-5060-40D7-8A1E-22F42A2D63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72246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D10902-30AC-49CB-9236-89F8E07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F789-8486-4D37-B7E8-72694B0FEFCD}" type="datetimeFigureOut">
              <a:rPr lang="de-DE" altLang="de-DE"/>
              <a:pPr>
                <a:defRPr/>
              </a:pPr>
              <a:t>01.12.2021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7A4009-8523-4056-94F4-D68686B5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1F7A30-D478-45E1-AA27-4ABB3C8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06B-1BCE-4D7C-8189-8CC7EC2E79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41408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A68992A-4460-4FB6-B4A9-5CA4081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204B9-3F33-418A-8529-F8E35AFFA5EA}" type="datetimeFigureOut">
              <a:rPr lang="de-DE" altLang="de-DE"/>
              <a:pPr>
                <a:defRPr/>
              </a:pPr>
              <a:t>01.12.2021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7A628FD-D009-460C-B8A8-198E2397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F1BD13A-8F0C-4844-8E53-32B9FF95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3E67-4137-4B74-8DC6-9A99D28D84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692792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AC5634E-A3D1-425D-8EED-5FD91C2B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A07-17FB-4FA4-8DF5-0DE870ACA6F9}" type="datetimeFigureOut">
              <a:rPr lang="de-DE" altLang="de-DE"/>
              <a:pPr>
                <a:defRPr/>
              </a:pPr>
              <a:t>01.12.2021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68FBA58-E2CE-4EA1-8EC8-A6424B3A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A023702-A096-46C5-AB06-5C0D10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E162-13C4-4E25-B56D-0A7B72CED5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49360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D4FB4D-BBF5-4913-A874-195BB1EC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749-F126-481F-A07D-7E1814D55C20}" type="datetimeFigureOut">
              <a:rPr lang="de-DE" altLang="de-DE"/>
              <a:pPr>
                <a:defRPr/>
              </a:pPr>
              <a:t>01.12.2021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38E631B-8DDF-490B-82D8-7ACFACF5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8545C96-A339-417C-B659-E25660F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816C-A521-46D8-B944-3602C700C5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988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137D9E-FAF4-4525-9EAF-B17DB19E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D4A871-70E2-44AA-99C2-30A3C2CC6AAD}" type="datetimeFigureOut">
              <a:rPr lang="de-DE" altLang="zh-CN"/>
              <a:pPr>
                <a:defRPr/>
              </a:pPr>
              <a:t>01.12.2021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BF843B-4B41-4772-8EA0-4D793D7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300717-524D-4BFE-B591-FCC7B646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375060-5567-485E-87D1-70733CF4D86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415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FF2FC84-E26F-4934-9AF8-ECB7FEE5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F45F-6F9E-478A-9158-9FDF3F3E355B}" type="datetimeFigureOut">
              <a:rPr lang="de-DE" altLang="de-DE"/>
              <a:pPr>
                <a:defRPr/>
              </a:pPr>
              <a:t>01.12.2021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4FFCFAD2-81A0-45D5-BB2B-317E6C84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E42C989-496C-42A5-81ED-4DD6C9A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EF67-25B6-46D9-A3F0-AC7192AF693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57979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E47F36-CC40-44D1-B673-AF98E822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93CD-74FA-4AAA-8A7B-41454C8F4647}" type="datetimeFigureOut">
              <a:rPr lang="de-DE" altLang="de-DE"/>
              <a:pPr>
                <a:defRPr/>
              </a:pPr>
              <a:t>01.12.2021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0E176D6-F8EE-4449-AE8D-CA62250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DE033EC-F63A-493C-B10B-5479F86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5D7-AA69-4A16-8999-00F4469ACCB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424480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0A5B693-E9E7-41FB-AC5C-B8211A6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57D-961B-4E62-BE5F-A315EBE537E2}" type="datetimeFigureOut">
              <a:rPr lang="de-DE" altLang="de-DE"/>
              <a:pPr>
                <a:defRPr/>
              </a:pPr>
              <a:t>01.12.2021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0615550-9191-4033-9963-8D8C43C3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0B00D9F-FEF0-48E3-AE4C-58917B16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082E-EA4D-49AD-BC1F-A0BF12AF13F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58422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AEB0E1-85F9-4913-B0B5-D078D932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4C42-1F0E-485B-BE3B-E5929D4E609E}" type="datetimeFigureOut">
              <a:rPr lang="de-DE" altLang="de-DE"/>
              <a:pPr>
                <a:defRPr/>
              </a:pPr>
              <a:t>01.12.2021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066620-D78E-4ADC-9085-FE17163E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159B66-96E8-4551-90D1-855016F1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FA14-6F41-47A9-B4B2-B0F36C97B01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95043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436CE6-1D7E-4587-A7FF-A0BE401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68-C6AD-4999-B580-B5C74A54427A}" type="datetimeFigureOut">
              <a:rPr lang="de-DE" altLang="de-DE"/>
              <a:pPr>
                <a:defRPr/>
              </a:pPr>
              <a:t>01.12.2021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94421B-B816-4748-9A8B-DD612FD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BEEF8C-8CC1-4616-BB57-A748AA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2DD1-3814-46DB-90A6-DEFEBD109D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571208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6A8649-DFBE-49CF-B031-BAB3B79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790A34-7E64-4BC3-A1D6-9D72B10BDCE3}" type="datetimeFigureOut">
              <a:rPr lang="de-DE" altLang="zh-CN"/>
              <a:pPr>
                <a:defRPr/>
              </a:pPr>
              <a:t>01.12.2021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633820-5114-41D3-B76E-09D0F11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75E567-CE2A-4F6C-ACCD-0A64D893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57F8B9-22DC-4815-8B47-B019B9D3B1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6844391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4B6670-2EFE-4B02-9A56-07EFF29D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B25077-D570-4AF1-B60A-7160D9583C73}" type="datetimeFigureOut">
              <a:rPr lang="de-DE" altLang="zh-CN"/>
              <a:pPr>
                <a:defRPr/>
              </a:pPr>
              <a:t>01.12.2021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4D5540-0841-4B66-A90D-B63B3DC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DA8498-7C2D-48AE-86E0-F6E4114E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F7778-613E-4082-B7FC-395C3093386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28428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250A18-15B6-45A0-B44C-24F3DCE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7F306A-9AF3-4B50-B9D9-12D1DA561C8F}" type="datetimeFigureOut">
              <a:rPr lang="de-DE" altLang="zh-CN"/>
              <a:pPr>
                <a:defRPr/>
              </a:pPr>
              <a:t>01.12.2021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41F64C-0A89-4BDF-BFB3-1AD927F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A9E177-CC15-4110-8108-6AD90441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4C0D7-63CB-48E9-A27C-6FA35A347BF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96512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F21540C-EDC3-4341-A1AD-D253B866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7D6324-2348-4F11-95AB-D1BEA1F7A698}" type="datetimeFigureOut">
              <a:rPr lang="de-DE" altLang="zh-CN"/>
              <a:pPr>
                <a:defRPr/>
              </a:pPr>
              <a:t>01.12.2021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F903E74-5268-4041-9E7B-AE386212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67F1D1F-5DD6-4E31-A645-4F136C25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A98457-7413-4E1D-8CA8-AE5E5BF1C5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475551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C90DEFE-B718-479A-B230-9B8D77B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798D5A-B2E1-4E23-A81B-A474509EDA15}" type="datetimeFigureOut">
              <a:rPr lang="de-DE" altLang="zh-CN"/>
              <a:pPr>
                <a:defRPr/>
              </a:pPr>
              <a:t>01.12.2021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ABE8544B-5619-47FA-9166-E75E665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BB23225-3DD4-45D6-8C48-311B643C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B917B1-DE35-4B21-8649-91B77E2D8B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79505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83F188B-E7DA-42E7-A01A-8840D7AD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BCE7A6-37DB-4C0A-8EFE-F49E5EAC0E39}" type="datetimeFigureOut">
              <a:rPr lang="de-DE" altLang="zh-CN"/>
              <a:pPr>
                <a:defRPr/>
              </a:pPr>
              <a:t>01.12.2021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6EC6173-DC17-4B66-AB8D-2D8F3D1B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63943B4-5429-48A2-9BDA-C9E36A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F47043-21B3-43E2-AB24-626D40388D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377855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B4A20EB-ED36-48B3-B89D-6150847C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483549-AE33-4E60-8C8F-1F019958B2C2}" type="datetimeFigureOut">
              <a:rPr lang="de-DE" altLang="zh-CN"/>
              <a:pPr>
                <a:defRPr/>
              </a:pPr>
              <a:t>01.12.2021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CA1B347-8C6D-4FB6-8A9D-F72DC588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287A981-723C-49DE-8437-FD84FB1A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113EF-EA23-4C0C-8467-E0CE80F5F7C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992247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6294FBDF-4FBD-4EBB-BB81-4600AD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D5512-CC49-418C-8086-8B9B6BF9ED56}" type="datetimeFigureOut">
              <a:rPr lang="de-DE" altLang="zh-CN"/>
              <a:pPr>
                <a:defRPr/>
              </a:pPr>
              <a:t>01.12.2021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A88FE8B-5859-41A1-A5F7-4CCC2468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1591ED9-7DFD-4993-BEA4-6E2AE71E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EE4A7-D83C-4B07-8D43-901C09C8B7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423153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AF22E58-DCBF-4815-A4EC-66791B0B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44F621-57BD-4880-AF5A-DB1F7F059F1C}" type="datetimeFigureOut">
              <a:rPr lang="de-DE" altLang="zh-CN"/>
              <a:pPr>
                <a:defRPr/>
              </a:pPr>
              <a:t>01.12.2021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D944016-27D9-4C76-B5CB-6823B583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90790F-0EE4-4934-8468-12F8865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9E8039-4EA4-4F01-9038-6AE21102EE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2885079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FE11043-D76E-425D-81CC-DF257089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DAD50C-2BE2-44F3-9DCA-73C9AAF74574}" type="datetimeFigureOut">
              <a:rPr lang="de-DE" altLang="zh-CN"/>
              <a:pPr>
                <a:defRPr/>
              </a:pPr>
              <a:t>01.12.2021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1AD4256-DAD4-4F72-8EF2-9FA3F5F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BD0D3A9-44D0-431D-9D09-AFD7E932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01E78-D8E4-450E-A289-33774FB2DC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19735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8B2B50-2F6E-42AC-A97E-93E5CD7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58FDB9-6CD9-4EAB-BFCE-CFA16484AFF9}" type="datetimeFigureOut">
              <a:rPr lang="de-DE" altLang="zh-CN"/>
              <a:pPr>
                <a:defRPr/>
              </a:pPr>
              <a:t>01.12.2021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A568-0015-4721-B37B-D18FC6FF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49AB49-A3F3-4822-BD74-C97A922C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8EFCFF-1ED6-4CD1-AA42-823A91B3FAD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986341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331F4-6980-4D17-96B6-86E95533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81F884-4DE3-4FA3-A747-630D25F9FFFC}" type="datetimeFigureOut">
              <a:rPr lang="de-DE" altLang="zh-CN"/>
              <a:pPr>
                <a:defRPr/>
              </a:pPr>
              <a:t>01.12.2021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32D228-2DC9-425E-9F28-6F855943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8DF3C-6A90-4787-883C-03C7DB8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8E8CCB-4BBC-460E-98C1-E1AAA472E0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7805225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247DCC49-1774-4EF9-A28F-5F1B9FFCE8E5}" type="datetimeFigureOut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01.12.2021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7689672C-F418-465E-831D-4D2B80A63241}" type="slidenum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52217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E986AFBF-7EAA-4003-B091-1EDDFF82898C}" type="datetimeFigureOut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01.12.2021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999BD922-FCD2-4CDA-AEEA-678A8BD7532E}" type="slidenum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2258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557E57DF-DFBA-4249-8C2F-E14F3589DEFC}" type="datetimeFigureOut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01.12.2021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B65B94DD-A826-49E3-939D-270CF3E81E56}" type="slidenum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15081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D454A35C-F4F2-48F9-88ED-EDD5C4BE6E3E}" type="datetimeFigureOut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01.12.2021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963EFFC9-6D6C-48B9-BBCC-BE6693BBB79A}" type="slidenum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656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67D554B-F43A-487A-A7FF-8598F756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A60579-44AD-4CC7-BAAF-C96D8CAF3D17}" type="datetimeFigureOut">
              <a:rPr lang="de-DE" altLang="zh-CN"/>
              <a:pPr>
                <a:defRPr/>
              </a:pPr>
              <a:t>01.12.2021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894C16E-AC26-4EB2-AE4B-DC9D9F8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074154-1B22-4042-AA15-FE1C73C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E030E5-B332-4F2A-9511-F2F9F9018C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973563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75F431FB-F8E0-4BE4-80F7-601D8E95F237}" type="datetimeFigureOut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01.12.2021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E4E5B171-36B9-475C-9C98-D0542F13E5B7}" type="slidenum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20847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DD42D35F-9B88-4DB1-8AD4-FC9286583CE4}" type="datetimeFigureOut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01.12.2021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12717D75-02FE-4DEE-AF4A-B36BBC5E419C}" type="slidenum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39645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3D558395-9908-427B-9A8D-D3BE59B2C2D0}" type="datetimeFigureOut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01.12.2021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592E3C57-29CF-4BAD-822D-6C0A499E32CA}" type="slidenum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96051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CC090C56-0D94-46E1-9150-955EC40BEF64}" type="datetimeFigureOut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01.12.2021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50D9E512-823E-474E-AD4B-5729BD2B875A}" type="slidenum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57058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703F9AA1-BCB2-4EFE-B69B-AA3E876ACD50}" type="datetimeFigureOut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01.12.2021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4FCB5F1-D60A-45A4-B44B-26E56D79FDDB}" type="slidenum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71919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BC1DE96F-2408-4B4E-8218-C9961EDD70AD}" type="datetimeFigureOut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01.12.2021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72139698-7967-485F-A81A-E4AC69BF837A}" type="slidenum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43153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F0992B44-0830-45F3-A9A4-7054C752096F}" type="datetimeFigureOut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01.12.2021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B0C1628C-D971-40DE-89EB-63DC5223CF1D}" type="slidenum">
              <a:rPr lang="de-DE" altLang="zh-CN" sz="4400" smtClean="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 sz="44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322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EB130CD-BC12-435A-995E-C5EB22E7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4291217-0958-418D-9CC8-125862209724}" type="datetimeFigureOut">
              <a:rPr lang="de-DE" altLang="zh-CN"/>
              <a:pPr>
                <a:defRPr/>
              </a:pPr>
              <a:t>01.12.2021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A625452-13BE-42D6-A07B-8F119778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7ED0A99-2DE5-4323-B40F-7085C3A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DC9148-DC84-404E-B41F-2B61B13452E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36805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932B88A-3DB1-4B44-AB62-E0D61909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8E748C-4F48-4E00-A7A9-58AF1153B04C}" type="datetimeFigureOut">
              <a:rPr lang="de-DE" altLang="zh-CN"/>
              <a:pPr>
                <a:defRPr/>
              </a:pPr>
              <a:t>01.12.2021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5B6CD73-A1F9-4EB4-906C-C08F041A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C6B4983-7E09-4787-BF14-37F08DE0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5D4618-FCB1-4946-9772-8BB1B2E70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2220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9ABFA05-401E-45F3-AF7A-48DB891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D762B1-74C3-4A4B-B02D-AD218B7F0B11}" type="datetimeFigureOut">
              <a:rPr lang="de-DE" altLang="zh-CN"/>
              <a:pPr>
                <a:defRPr/>
              </a:pPr>
              <a:t>01.12.2021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677B3C9-1868-4627-9105-56E7853E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9594980-34E4-4DFD-A331-10E94E3C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0FB084-410C-4E7B-AA03-0D8750477E3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388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28FC5E-EA78-4A4A-BA6E-4572F7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D3AEED-2298-4CC3-8611-6F3FE2088DBE}" type="datetimeFigureOut">
              <a:rPr lang="de-DE" altLang="zh-CN"/>
              <a:pPr>
                <a:defRPr/>
              </a:pPr>
              <a:t>01.12.2021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128549E-7266-42B5-9161-3188077D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2BF7B08-1031-49A6-8B4B-EF186789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7DE8FE5-1387-4E5A-BDD4-3DF604E9EA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373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id="{F120774B-6873-4B99-B121-99F0C58D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id="{67A9F993-2393-4DCC-822C-3830156C4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9D5298-1208-44DA-8A52-EA8435AB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7E3ADB-6D64-48A2-A83F-1CBE8CF8C5B1}" type="datetimeFigureOut">
              <a:rPr lang="de-DE" altLang="zh-CN"/>
              <a:pPr>
                <a:defRPr/>
              </a:pPr>
              <a:t>01.12.2021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DE445F-A5E8-4F28-B1C7-90E79B95F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4D51-224A-4344-9065-8CB1C8E0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592643-58D5-4FF1-8724-40F70D71EFF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74" r:id="rId1"/>
    <p:sldLayoutId id="2147505375" r:id="rId2"/>
    <p:sldLayoutId id="2147505376" r:id="rId3"/>
    <p:sldLayoutId id="2147505377" r:id="rId4"/>
    <p:sldLayoutId id="2147505378" r:id="rId5"/>
    <p:sldLayoutId id="2147505379" r:id="rId6"/>
    <p:sldLayoutId id="2147505380" r:id="rId7"/>
    <p:sldLayoutId id="2147505381" r:id="rId8"/>
    <p:sldLayoutId id="2147505382" r:id="rId9"/>
    <p:sldLayoutId id="2147505383" r:id="rId10"/>
    <p:sldLayoutId id="21475053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01.12.2021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  <p:sldLayoutId id="21475054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F1E55959-2634-40DD-85CA-73C96F11CD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9459" name="Grafik 11">
            <a:extLst>
              <a:ext uri="{FF2B5EF4-FFF2-40B4-BE49-F238E27FC236}">
                <a16:creationId xmlns:a16="http://schemas.microsoft.com/office/drawing/2014/main" id="{F5E2D1FF-AF58-43D0-96A9-0FBBEE5B00D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elplatzhalter 1">
            <a:extLst>
              <a:ext uri="{FF2B5EF4-FFF2-40B4-BE49-F238E27FC236}">
                <a16:creationId xmlns:a16="http://schemas.microsoft.com/office/drawing/2014/main" id="{99F043C7-799E-43AB-8A2C-68384F1926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9461" name="Textplatzhalter 2">
            <a:extLst>
              <a:ext uri="{FF2B5EF4-FFF2-40B4-BE49-F238E27FC236}">
                <a16:creationId xmlns:a16="http://schemas.microsoft.com/office/drawing/2014/main" id="{119B443B-07BE-495C-87D4-CE4668EFE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44A5AB-6C1A-4164-92DC-762CB872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56ACB-3DC0-468B-8BDC-FA47F581A6F1}" type="datetimeFigureOut">
              <a:rPr lang="de-DE" altLang="de-DE"/>
              <a:pPr>
                <a:defRPr/>
              </a:pPr>
              <a:t>01.12.2021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2FC9B-0B65-40E0-86CC-1C9DA34A1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AB60CD-219B-4249-B957-5E3D763C7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9BB111-4B30-455E-BBB8-E4D3CDDB6E7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98" r:id="rId1"/>
    <p:sldLayoutId id="2147505299" r:id="rId2"/>
    <p:sldLayoutId id="2147505300" r:id="rId3"/>
    <p:sldLayoutId id="2147505301" r:id="rId4"/>
    <p:sldLayoutId id="2147505302" r:id="rId5"/>
    <p:sldLayoutId id="2147505303" r:id="rId6"/>
    <p:sldLayoutId id="2147505304" r:id="rId7"/>
    <p:sldLayoutId id="2147505305" r:id="rId8"/>
    <p:sldLayoutId id="2147505306" r:id="rId9"/>
    <p:sldLayoutId id="2147505307" r:id="rId10"/>
    <p:sldLayoutId id="21475053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CA74DDA-51F9-4E6B-BA3D-2D3697554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1507" name="Grafik 7">
            <a:extLst>
              <a:ext uri="{FF2B5EF4-FFF2-40B4-BE49-F238E27FC236}">
                <a16:creationId xmlns:a16="http://schemas.microsoft.com/office/drawing/2014/main" id="{E761C253-B54E-442B-9C03-D5F2AACE9D1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30" r:id="rId1"/>
    <p:sldLayoutId id="2147505431" r:id="rId2"/>
    <p:sldLayoutId id="2147505432" r:id="rId3"/>
    <p:sldLayoutId id="2147505433" r:id="rId4"/>
    <p:sldLayoutId id="2147505434" r:id="rId5"/>
    <p:sldLayoutId id="2147505435" r:id="rId6"/>
    <p:sldLayoutId id="2147505436" r:id="rId7"/>
    <p:sldLayoutId id="2147505437" r:id="rId8"/>
    <p:sldLayoutId id="2147505438" r:id="rId9"/>
    <p:sldLayoutId id="2147505439" r:id="rId10"/>
    <p:sldLayoutId id="21475054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C07A02D-D4ED-4B82-93EE-A2D2BF88C2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1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de-DE" sz="4400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26929BE-2DEA-4A90-8A91-A7B4C799B4CD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4310" y="76203"/>
            <a:ext cx="2139690" cy="205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981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477" r:id="rId1"/>
    <p:sldLayoutId id="2147505478" r:id="rId2"/>
    <p:sldLayoutId id="2147505479" r:id="rId3"/>
    <p:sldLayoutId id="2147505480" r:id="rId4"/>
    <p:sldLayoutId id="2147505481" r:id="rId5"/>
    <p:sldLayoutId id="2147505482" r:id="rId6"/>
    <p:sldLayoutId id="2147505483" r:id="rId7"/>
    <p:sldLayoutId id="2147505484" r:id="rId8"/>
    <p:sldLayoutId id="2147505485" r:id="rId9"/>
    <p:sldLayoutId id="2147505486" r:id="rId10"/>
    <p:sldLayoutId id="2147505487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itel 1">
            <a:extLst>
              <a:ext uri="{FF2B5EF4-FFF2-40B4-BE49-F238E27FC236}">
                <a16:creationId xmlns:a16="http://schemas.microsoft.com/office/drawing/2014/main" id="{81B527E4-13D6-4868-951F-990631F9CF4E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81603" name="Inhaltsplatzhalter 2">
            <a:extLst>
              <a:ext uri="{FF2B5EF4-FFF2-40B4-BE49-F238E27FC236}">
                <a16:creationId xmlns:a16="http://schemas.microsoft.com/office/drawing/2014/main" id="{73B503E4-7FB5-424D-9B7C-F01305519130}"/>
              </a:ext>
            </a:extLst>
          </p:cNvPr>
          <p:cNvSpPr txBox="1">
            <a:spLocks/>
          </p:cNvSpPr>
          <p:nvPr/>
        </p:nvSpPr>
        <p:spPr bwMode="auto">
          <a:xfrm>
            <a:off x="228600" y="1524000"/>
            <a:ext cx="7391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胜过试探</a:t>
            </a: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DBA04443-959B-48F8-8096-4996A7CAF2E4}"/>
              </a:ext>
            </a:extLst>
          </p:cNvPr>
          <p:cNvSpPr txBox="1">
            <a:spLocks/>
          </p:cNvSpPr>
          <p:nvPr/>
        </p:nvSpPr>
        <p:spPr bwMode="auto">
          <a:xfrm>
            <a:off x="876300" y="4343400"/>
            <a:ext cx="6096000" cy="150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证道：</a:t>
            </a:r>
            <a:r>
              <a:rPr lang="zh-CN" altLang="en-US" sz="3200" b="0" dirty="0">
                <a:solidFill>
                  <a:srgbClr val="000000"/>
                </a:solidFill>
              </a:rPr>
              <a:t>管惠萍 传道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475870"/>
            <a:ext cx="6461764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6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引言</a:t>
            </a:r>
            <a:r>
              <a:rPr lang="de-DE" altLang="zh-CN" sz="3600" b="0" dirty="0">
                <a:solidFill>
                  <a:srgbClr val="3333CC"/>
                </a:solidFill>
              </a:rPr>
              <a:t>(</a:t>
            </a:r>
            <a:r>
              <a:rPr lang="zh-CN" altLang="de-DE" sz="3600" b="0" dirty="0">
                <a:solidFill>
                  <a:srgbClr val="3333CC"/>
                </a:solidFill>
              </a:rPr>
              <a:t>雅</a:t>
            </a:r>
            <a:r>
              <a:rPr lang="en-US" altLang="zh-CN" sz="3600" b="0" dirty="0">
                <a:solidFill>
                  <a:srgbClr val="3333CC"/>
                </a:solidFill>
              </a:rPr>
              <a:t>1:12-18</a:t>
            </a:r>
            <a:r>
              <a:rPr lang="de-DE" altLang="zh-CN" sz="3600" b="0" dirty="0">
                <a:solidFill>
                  <a:srgbClr val="3333CC"/>
                </a:solidFill>
              </a:rPr>
              <a:t>)</a:t>
            </a:r>
            <a:endParaRPr sz="3600" b="0" dirty="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659881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buNone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endParaRPr lang="zh-CN" altLang="en-US" sz="3400" dirty="0">
              <a:solidFill>
                <a:schemeClr val="tx1">
                  <a:lumMod val="95000"/>
                  <a:lumOff val="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SimHei"/>
            </a:endParaRPr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CEDA460D-1851-F04A-87AB-1153FD0AB772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866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>
              <a:buAutoNum type="arabicPeriod"/>
            </a:pPr>
            <a:r>
              <a:rPr lang="zh-CN" altLang="de-DE" sz="3400" b="0" dirty="0"/>
              <a:t>我们在圣经与信仰中寻找什么？英雄主义与功利主义生命观与圣经主题相关吗？</a:t>
            </a:r>
            <a:endParaRPr lang="en-US" altLang="zh-CN" sz="3400" b="0" dirty="0"/>
          </a:p>
          <a:p>
            <a:pPr>
              <a:buFont typeface="Arial" panose="020B0604020202020204" pitchFamily="34" charset="0"/>
              <a:buAutoNum type="arabicPeriod"/>
            </a:pPr>
            <a:r>
              <a:rPr lang="zh-CN" altLang="de-DE" sz="3400" b="0" dirty="0"/>
              <a:t>圣经的核心主题是人与创造主的关系。“罪”使人偏离神心意，活在背离与混乱的生命状态，没有安息、没有盼望。</a:t>
            </a:r>
            <a:endParaRPr lang="de-DE" altLang="zh-CN" sz="3400" b="0" dirty="0"/>
          </a:p>
          <a:p>
            <a:pPr>
              <a:buFont typeface="Arial" panose="020B0604020202020204" pitchFamily="34" charset="0"/>
              <a:buAutoNum type="arabicPeriod"/>
            </a:pPr>
            <a:r>
              <a:rPr lang="zh-CN" altLang="de-DE" sz="3400" b="0" dirty="0"/>
              <a:t>基督救赎解决人因“罪”而与神为敌的生命光景，生命在神的爱和恩典中得赎，成为神的儿女，与神回归正确关系。</a:t>
            </a:r>
            <a:endParaRPr lang="de-DE" altLang="zh-CN" sz="3400" b="0" dirty="0"/>
          </a:p>
          <a:p>
            <a:pPr>
              <a:buAutoNum type="arabicPeriod"/>
            </a:pPr>
            <a:endParaRPr lang="de-DE" altLang="zh-CN" sz="3400" b="0" dirty="0"/>
          </a:p>
          <a:p>
            <a:endParaRPr lang="de-DE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12818044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475870"/>
            <a:ext cx="6461764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6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引言</a:t>
            </a:r>
            <a:r>
              <a:rPr lang="de-DE" altLang="zh-CN" sz="3600" b="0" dirty="0">
                <a:solidFill>
                  <a:srgbClr val="3333CC"/>
                </a:solidFill>
              </a:rPr>
              <a:t>(</a:t>
            </a:r>
            <a:r>
              <a:rPr lang="zh-CN" altLang="de-DE" sz="3600" b="0" dirty="0">
                <a:solidFill>
                  <a:srgbClr val="3333CC"/>
                </a:solidFill>
              </a:rPr>
              <a:t>雅</a:t>
            </a:r>
            <a:r>
              <a:rPr lang="en-US" altLang="zh-CN" sz="3600" b="0" dirty="0">
                <a:solidFill>
                  <a:srgbClr val="3333CC"/>
                </a:solidFill>
              </a:rPr>
              <a:t>1:12-18</a:t>
            </a:r>
            <a:r>
              <a:rPr lang="de-DE" altLang="zh-CN" sz="3600" b="0" dirty="0">
                <a:solidFill>
                  <a:srgbClr val="3333CC"/>
                </a:solidFill>
              </a:rPr>
              <a:t>)</a:t>
            </a:r>
            <a:endParaRPr sz="3600" b="0" dirty="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659881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buNone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endParaRPr lang="zh-CN" altLang="en-US" sz="3400" dirty="0">
              <a:solidFill>
                <a:schemeClr val="tx1">
                  <a:lumMod val="95000"/>
                  <a:lumOff val="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SimHei"/>
            </a:endParaRPr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CEDA460D-1851-F04A-87AB-1153FD0AB772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866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>
              <a:buSzPct val="100000"/>
              <a:buFont typeface="+mj-lt"/>
              <a:buAutoNum type="arabicPeriod" startAt="4"/>
            </a:pPr>
            <a:r>
              <a:rPr lang="zh-CN" altLang="de-DE" sz="3400" b="0" dirty="0"/>
              <a:t>试探：神的儿女在与神同行、生命成圣历程中必须面对的挑战</a:t>
            </a:r>
            <a:r>
              <a:rPr lang="zh-CN" altLang="en-US" sz="3400" b="0" dirty="0"/>
              <a:t>。</a:t>
            </a:r>
            <a:endParaRPr lang="en-US" altLang="zh-CN" sz="3400" b="0" dirty="0"/>
          </a:p>
          <a:p>
            <a:pPr>
              <a:buSzPct val="100000"/>
              <a:buFont typeface="+mj-lt"/>
              <a:buAutoNum type="arabicPeriod" startAt="4"/>
            </a:pPr>
            <a:r>
              <a:rPr lang="zh-CN" altLang="de-DE" sz="3400" b="0" dirty="0"/>
              <a:t>试探是什么？会对人产生什么样的影响？</a:t>
            </a:r>
            <a:endParaRPr lang="de-DE" altLang="zh-CN" sz="3400" b="0" dirty="0"/>
          </a:p>
          <a:p>
            <a:pPr>
              <a:buSzPct val="100000"/>
              <a:buFont typeface="+mj-lt"/>
              <a:buAutoNum type="arabicPeriod" startAt="4"/>
            </a:pPr>
            <a:endParaRPr lang="de-DE" altLang="zh-CN" sz="3400" b="0" dirty="0"/>
          </a:p>
          <a:p>
            <a:endParaRPr lang="de-DE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41834021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475870"/>
            <a:ext cx="7117082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6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经文理解与应用</a:t>
            </a:r>
            <a:endParaRPr sz="3600" b="0" dirty="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964681" cy="615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0" indent="0">
              <a:buNone/>
            </a:pPr>
            <a:endParaRPr lang="zh-CN" altLang="en-US" sz="3400" dirty="0"/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48CE95A3-060E-2043-BAE4-FA885D6344D7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117082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hangingPunct="1">
              <a:buFont typeface="+mj-lt"/>
              <a:buAutoNum type="arabicPeriod"/>
            </a:pPr>
            <a:r>
              <a:rPr lang="zh-CN" altLang="en-US" sz="3400" b="0" dirty="0"/>
              <a:t>随波逐流的人不屑于思虑试探的课题。试探是对“持守”的挑战，发生在人试图维护原则和底线，有所坚持或持守时。</a:t>
            </a:r>
          </a:p>
          <a:p>
            <a:pPr marL="514350" indent="-514350" hangingPunct="1">
              <a:buFont typeface="+mj-lt"/>
              <a:buAutoNum type="arabicPeriod"/>
            </a:pPr>
            <a:r>
              <a:rPr lang="zh-CN" altLang="en-US" sz="3400" b="0" dirty="0"/>
              <a:t>善恶一念间。神为善恶立定疆界，人在持守中生命的良善方得保障与成全。</a:t>
            </a:r>
          </a:p>
          <a:p>
            <a:pPr marL="514350" indent="-514350" hangingPunct="1">
              <a:buFont typeface="+mj-lt"/>
              <a:buAutoNum type="arabicPeriod"/>
            </a:pPr>
            <a:r>
              <a:rPr lang="zh-CN" altLang="en-US" sz="3400" b="0" dirty="0"/>
              <a:t>试探：诱人偏离生命本该属神的立场和本质，偏离神儿女的身份和特质，进入与神对立的网罗。</a:t>
            </a:r>
          </a:p>
        </p:txBody>
      </p:sp>
    </p:spTree>
    <p:extLst>
      <p:ext uri="{BB962C8B-B14F-4D97-AF65-F5344CB8AC3E}">
        <p14:creationId xmlns:p14="http://schemas.microsoft.com/office/powerpoint/2010/main" val="13315382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475870"/>
            <a:ext cx="7117082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6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经文理解与应用</a:t>
            </a:r>
            <a:endParaRPr sz="3600" b="0" dirty="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964681" cy="615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0" indent="0">
              <a:buNone/>
            </a:pPr>
            <a:endParaRPr lang="zh-CN" altLang="en-US" sz="3400" dirty="0"/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48CE95A3-060E-2043-BAE4-FA885D6344D7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117082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hangingPunct="1">
              <a:buFont typeface="+mj-lt"/>
              <a:buAutoNum type="arabicPeriod" startAt="4"/>
            </a:pPr>
            <a:r>
              <a:rPr lang="zh-CN" altLang="en-US" sz="3400" b="0" dirty="0"/>
              <a:t>金钱财富、性、权力</a:t>
            </a:r>
            <a:r>
              <a:rPr lang="en-US" altLang="zh-CN" sz="3400" b="0" dirty="0"/>
              <a:t>……</a:t>
            </a:r>
            <a:r>
              <a:rPr lang="zh-CN" altLang="en-US" sz="3400" b="0" dirty="0"/>
              <a:t>本质为恶？但却可能成为试探的诱饵，透过牵引人的欲望而带偏人心，挑战神的界限，背离神儿女的身份。</a:t>
            </a:r>
            <a:endParaRPr lang="en-US" altLang="zh-CN" sz="3400" b="0" dirty="0"/>
          </a:p>
          <a:p>
            <a:pPr marL="514350" indent="-514350" hangingPunct="1">
              <a:buFont typeface="+mj-lt"/>
              <a:buAutoNum type="arabicPeriod" startAt="4"/>
            </a:pPr>
            <a:r>
              <a:rPr lang="zh-CN" altLang="en-US" sz="3400" b="0" dirty="0"/>
              <a:t>耶稣也曾经历试探，但祂真实明白神心意，以意志使自己持守在神的心意里，忍受试探不背离神儿子的生命本质。</a:t>
            </a:r>
          </a:p>
        </p:txBody>
      </p:sp>
    </p:spTree>
    <p:extLst>
      <p:ext uri="{BB962C8B-B14F-4D97-AF65-F5344CB8AC3E}">
        <p14:creationId xmlns:p14="http://schemas.microsoft.com/office/powerpoint/2010/main" val="438354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475870"/>
            <a:ext cx="7117082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6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经文理解与应用</a:t>
            </a:r>
            <a:endParaRPr sz="3600" b="0" dirty="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964681" cy="615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0" indent="0">
              <a:buNone/>
            </a:pPr>
            <a:endParaRPr lang="zh-CN" altLang="en-US" sz="3400" dirty="0"/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48CE95A3-060E-2043-BAE4-FA885D6344D7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117082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hangingPunct="1">
              <a:buFont typeface="+mj-lt"/>
              <a:buAutoNum type="arabicPeriod" startAt="6"/>
            </a:pPr>
            <a:r>
              <a:rPr lang="zh-CN" altLang="en-US" sz="3400" b="0" dirty="0"/>
              <a:t>持守不是固执和僵化，而是对神心意的真实明了和坚持，是自由意志对神美善的信任和抓住。</a:t>
            </a:r>
          </a:p>
          <a:p>
            <a:pPr marL="514350" indent="-514350" hangingPunct="1">
              <a:buFont typeface="+mj-lt"/>
              <a:buAutoNum type="arabicPeriod" startAt="6"/>
            </a:pPr>
            <a:r>
              <a:rPr lang="zh-CN" altLang="en-US" sz="3400" b="0" dirty="0"/>
              <a:t>试探与试炼常是一体两面的事件，取决于“谁” 或 “什么”在人生命中得胜为王、成为主。</a:t>
            </a:r>
          </a:p>
          <a:p>
            <a:pPr marL="514350" indent="-514350" hangingPunct="1">
              <a:buFont typeface="+mj-lt"/>
              <a:buAutoNum type="arabicPeriod" startAt="6"/>
            </a:pPr>
            <a:r>
              <a:rPr lang="zh-CN" altLang="en-US" sz="3400" b="0" dirty="0"/>
              <a:t>忍受试探不偏离神、灵命经历试炼的人，生命呈现神儿女生命的荣耀 </a:t>
            </a:r>
            <a:r>
              <a:rPr lang="en-US" altLang="zh-CN" sz="3400" b="0" dirty="0"/>
              <a:t>--- </a:t>
            </a:r>
            <a:r>
              <a:rPr lang="zh-CN" altLang="en-US" sz="3400" b="0" dirty="0"/>
              <a:t>生命冠冕。</a:t>
            </a:r>
          </a:p>
        </p:txBody>
      </p:sp>
    </p:spTree>
    <p:extLst>
      <p:ext uri="{BB962C8B-B14F-4D97-AF65-F5344CB8AC3E}">
        <p14:creationId xmlns:p14="http://schemas.microsoft.com/office/powerpoint/2010/main" val="1802268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475870"/>
            <a:ext cx="6461764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6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总结</a:t>
            </a:r>
            <a:endParaRPr sz="3600" b="0" dirty="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7" y="1295400"/>
            <a:ext cx="6659883" cy="615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0" indent="0" algn="just">
              <a:buNone/>
            </a:pPr>
            <a:endParaRPr lang="zh-CN" altLang="en-US" sz="3400" dirty="0"/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5CD06189-98C7-A749-BEB8-7BC98AC2A060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1628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hangingPunct="1"/>
            <a:r>
              <a:rPr lang="zh-CN" altLang="en-US" sz="3400" b="0" dirty="0"/>
              <a:t>清洁的心和正直的灵是不被私欲所遮盖的生命所呈现出的本真。面对试探，守住自己的心，也是基督徒得儿女身份后，灵命必经的历炼。</a:t>
            </a:r>
          </a:p>
          <a:p>
            <a:pPr marL="0" indent="0" hangingPunct="1"/>
            <a:r>
              <a:rPr lang="zh-CN" altLang="en-US" sz="3400" b="0" dirty="0"/>
              <a:t>持守真道，胜过试探，好“使你们无可指摘，诚实无伪，在这弯曲悖谬的 世代，作神无瑕疵的儿女。你们显在 这世代中，好像明光照耀，将生命的道表明出来 ”（腓</a:t>
            </a:r>
            <a:r>
              <a:rPr lang="en-US" altLang="zh-CN" sz="3400" b="0" dirty="0"/>
              <a:t>2</a:t>
            </a:r>
            <a:r>
              <a:rPr lang="de-DE" altLang="zh-CN" sz="3400" b="0" dirty="0"/>
              <a:t>:</a:t>
            </a:r>
            <a:r>
              <a:rPr lang="en-US" altLang="zh-CN" sz="3400" b="0" dirty="0"/>
              <a:t>15-16</a:t>
            </a:r>
            <a:r>
              <a:rPr lang="zh-CN" altLang="en-US" sz="3400" b="0" dirty="0"/>
              <a:t>）</a:t>
            </a:r>
            <a:endParaRPr lang="de-DE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306436953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5.xml><?xml version="1.0" encoding="utf-8"?>
<a:theme xmlns:a="http://schemas.openxmlformats.org/drawingml/2006/main" name="7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6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964</Words>
  <Application>Microsoft Office PowerPoint</Application>
  <PresentationFormat>Bildschirmpräsentation (4:3)</PresentationFormat>
  <Paragraphs>59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5</vt:i4>
      </vt:variant>
      <vt:variant>
        <vt:lpstr>Folientitel</vt:lpstr>
      </vt:variant>
      <vt:variant>
        <vt:i4>7</vt:i4>
      </vt:variant>
    </vt:vector>
  </HeadingPairs>
  <TitlesOfParts>
    <vt:vector size="18" baseType="lpstr">
      <vt:lpstr>PingFang HK Regular</vt:lpstr>
      <vt:lpstr>SimHei</vt:lpstr>
      <vt:lpstr>SimSun</vt:lpstr>
      <vt:lpstr>Arial</vt:lpstr>
      <vt:lpstr>Calibri</vt:lpstr>
      <vt:lpstr>Calibri Light</vt:lpstr>
      <vt:lpstr>3_Benutzerdefiniertes Design</vt:lpstr>
      <vt:lpstr>6_Benutzerdefiniertes Design</vt:lpstr>
      <vt:lpstr>12_Benutzerdefiniertes Design</vt:lpstr>
      <vt:lpstr>5_PPT2</vt:lpstr>
      <vt:lpstr>7_PPT2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2049</cp:revision>
  <cp:lastPrinted>2021-04-07T14:28:01Z</cp:lastPrinted>
  <dcterms:created xsi:type="dcterms:W3CDTF">2013-12-13T09:03:28Z</dcterms:created>
  <dcterms:modified xsi:type="dcterms:W3CDTF">2021-12-01T01:49:25Z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